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 id="2147483672" r:id="rId7"/>
    <p:sldMasterId id="2147483681" r:id="rId8"/>
  </p:sldMasterIdLst>
  <p:notesMasterIdLst>
    <p:notesMasterId r:id="rId21"/>
  </p:notesMasterIdLst>
  <p:sldIdLst>
    <p:sldId id="3400" r:id="rId9"/>
    <p:sldId id="259" r:id="rId10"/>
    <p:sldId id="262" r:id="rId11"/>
    <p:sldId id="3404" r:id="rId12"/>
    <p:sldId id="283" r:id="rId13"/>
    <p:sldId id="263" r:id="rId14"/>
    <p:sldId id="257" r:id="rId15"/>
    <p:sldId id="1706" r:id="rId16"/>
    <p:sldId id="3405" r:id="rId17"/>
    <p:sldId id="265" r:id="rId18"/>
    <p:sldId id="3402" r:id="rId19"/>
    <p:sldId id="3399" r:id="rId20"/>
  </p:sldIdLst>
  <p:sldSz cx="18288000" cy="10287000"/>
  <p:notesSz cx="7010400" cy="92964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AFAFA"/>
    <a:srgbClr val="5454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EAD9F-B00D-B000-ABD0-72C94444AFD0}" v="7" dt="2021-02-20T14:16:28.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7" autoAdjust="0"/>
    <p:restoredTop sz="84004" autoAdjust="0"/>
  </p:normalViewPr>
  <p:slideViewPr>
    <p:cSldViewPr>
      <p:cViewPr varScale="1">
        <p:scale>
          <a:sx n="47" d="100"/>
          <a:sy n="47" d="100"/>
        </p:scale>
        <p:origin x="102" y="12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AShare" userId="S::lawashare@lawanc.org::2831b23b-47ad-4be7-8d53-1ece875a76d3" providerId="AD" clId="Web-{C81EAD9F-B00D-B000-ABD0-72C94444AFD0}"/>
    <pc:docChg chg="modSld">
      <pc:chgData name="LAWAShare" userId="S::lawashare@lawanc.org::2831b23b-47ad-4be7-8d53-1ece875a76d3" providerId="AD" clId="Web-{C81EAD9F-B00D-B000-ABD0-72C94444AFD0}" dt="2021-02-20T14:21:57.732" v="6"/>
      <pc:docMkLst>
        <pc:docMk/>
      </pc:docMkLst>
      <pc:sldChg chg="modNotes">
        <pc:chgData name="LAWAShare" userId="S::lawashare@lawanc.org::2831b23b-47ad-4be7-8d53-1ece875a76d3" providerId="AD" clId="Web-{C81EAD9F-B00D-B000-ABD0-72C94444AFD0}" dt="2021-02-20T14:18:48.461" v="4"/>
        <pc:sldMkLst>
          <pc:docMk/>
          <pc:sldMk cId="0" sldId="257"/>
        </pc:sldMkLst>
      </pc:sldChg>
      <pc:sldChg chg="addSp modSp">
        <pc:chgData name="LAWAShare" userId="S::lawashare@lawanc.org::2831b23b-47ad-4be7-8d53-1ece875a76d3" providerId="AD" clId="Web-{C81EAD9F-B00D-B000-ABD0-72C94444AFD0}" dt="2021-02-20T14:16:28.535" v="2"/>
        <pc:sldMkLst>
          <pc:docMk/>
          <pc:sldMk cId="0" sldId="263"/>
        </pc:sldMkLst>
        <pc:spChg chg="add mod">
          <ac:chgData name="LAWAShare" userId="S::lawashare@lawanc.org::2831b23b-47ad-4be7-8d53-1ece875a76d3" providerId="AD" clId="Web-{C81EAD9F-B00D-B000-ABD0-72C94444AFD0}" dt="2021-02-20T14:16:28.535" v="2"/>
          <ac:spMkLst>
            <pc:docMk/>
            <pc:sldMk cId="0" sldId="263"/>
            <ac:spMk id="10" creationId="{36099C02-5CD9-4938-A54E-9676E219DA04}"/>
          </ac:spMkLst>
        </pc:spChg>
      </pc:sldChg>
      <pc:sldChg chg="modNotes">
        <pc:chgData name="LAWAShare" userId="S::lawashare@lawanc.org::2831b23b-47ad-4be7-8d53-1ece875a76d3" providerId="AD" clId="Web-{C81EAD9F-B00D-B000-ABD0-72C94444AFD0}" dt="2021-02-20T14:21:57.732" v="6"/>
        <pc:sldMkLst>
          <pc:docMk/>
          <pc:sldMk cId="0" sldId="265"/>
        </pc:sldMkLst>
      </pc:sldChg>
      <pc:sldChg chg="modNotes">
        <pc:chgData name="LAWAShare" userId="S::lawashare@lawanc.org::2831b23b-47ad-4be7-8d53-1ece875a76d3" providerId="AD" clId="Web-{C81EAD9F-B00D-B000-ABD0-72C94444AFD0}" dt="2021-02-20T14:15:36.065" v="0"/>
        <pc:sldMkLst>
          <pc:docMk/>
          <pc:sldMk cId="0" sldId="2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803B5-548C-4376-AC66-7740E0815BD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9571DCB-8471-4FA6-BCF3-EE8E4B7D5193}">
      <dgm:prSet phldrT="[Text]" custT="1"/>
      <dgm:spPr/>
      <dgm:t>
        <a:bodyPr/>
        <a:lstStyle/>
        <a:p>
          <a:r>
            <a:rPr lang="en-US" sz="2800" dirty="0"/>
            <a:t>Customer Service Associate</a:t>
          </a:r>
        </a:p>
      </dgm:t>
    </dgm:pt>
    <dgm:pt modelId="{3BE7EEFC-67E2-48E5-A63A-969D93F92F5B}" type="parTrans" cxnId="{3D30BAC1-2E63-4804-95B7-7BBEAD4871E5}">
      <dgm:prSet/>
      <dgm:spPr/>
      <dgm:t>
        <a:bodyPr/>
        <a:lstStyle/>
        <a:p>
          <a:endParaRPr lang="en-US"/>
        </a:p>
      </dgm:t>
    </dgm:pt>
    <dgm:pt modelId="{6FD08B58-4D97-427A-AA97-32F55D5806D4}" type="sibTrans" cxnId="{3D30BAC1-2E63-4804-95B7-7BBEAD4871E5}">
      <dgm:prSet/>
      <dgm:spPr/>
      <dgm:t>
        <a:bodyPr/>
        <a:lstStyle/>
        <a:p>
          <a:endParaRPr lang="en-US"/>
        </a:p>
      </dgm:t>
    </dgm:pt>
    <dgm:pt modelId="{E3C41CD4-C34B-4CF2-B6E7-CCF36AE3031A}">
      <dgm:prSet phldrT="[Text]" custT="1"/>
      <dgm:spPr/>
      <dgm:t>
        <a:bodyPr/>
        <a:lstStyle/>
        <a:p>
          <a:r>
            <a:rPr lang="en-US" sz="2800" dirty="0"/>
            <a:t>Sales Specialist</a:t>
          </a:r>
        </a:p>
      </dgm:t>
    </dgm:pt>
    <dgm:pt modelId="{21A6E21F-C101-443F-9511-1A2B9A2C8056}" type="parTrans" cxnId="{874DA846-025D-4AB1-BFE9-15F5708C4047}">
      <dgm:prSet/>
      <dgm:spPr/>
      <dgm:t>
        <a:bodyPr/>
        <a:lstStyle/>
        <a:p>
          <a:endParaRPr lang="en-US"/>
        </a:p>
      </dgm:t>
    </dgm:pt>
    <dgm:pt modelId="{A1CD3183-0CC6-4802-8638-94964AAAA476}" type="sibTrans" cxnId="{874DA846-025D-4AB1-BFE9-15F5708C4047}">
      <dgm:prSet/>
      <dgm:spPr/>
      <dgm:t>
        <a:bodyPr/>
        <a:lstStyle/>
        <a:p>
          <a:endParaRPr lang="en-US"/>
        </a:p>
      </dgm:t>
    </dgm:pt>
    <dgm:pt modelId="{28F04698-F338-4F82-ABDA-88A4B7C7BED5}">
      <dgm:prSet phldrT="[Text]" custT="1"/>
      <dgm:spPr/>
      <dgm:t>
        <a:bodyPr/>
        <a:lstStyle/>
        <a:p>
          <a:r>
            <a:rPr lang="en-US" sz="2800" dirty="0"/>
            <a:t>Department Supervisor</a:t>
          </a:r>
        </a:p>
      </dgm:t>
    </dgm:pt>
    <dgm:pt modelId="{03D80EF5-2405-4637-ABE8-AFFD22F5395F}" type="parTrans" cxnId="{244B66C8-AD92-46E5-83E6-104E7A688303}">
      <dgm:prSet/>
      <dgm:spPr/>
      <dgm:t>
        <a:bodyPr/>
        <a:lstStyle/>
        <a:p>
          <a:endParaRPr lang="en-US"/>
        </a:p>
      </dgm:t>
    </dgm:pt>
    <dgm:pt modelId="{BD8081DC-C606-4A11-B7C5-32A6B3DD107D}" type="sibTrans" cxnId="{244B66C8-AD92-46E5-83E6-104E7A688303}">
      <dgm:prSet/>
      <dgm:spPr/>
      <dgm:t>
        <a:bodyPr/>
        <a:lstStyle/>
        <a:p>
          <a:endParaRPr lang="en-US"/>
        </a:p>
      </dgm:t>
    </dgm:pt>
    <dgm:pt modelId="{898CED11-CCA7-4354-9D51-AC5EE821A456}" type="pres">
      <dgm:prSet presAssocID="{C9B803B5-548C-4376-AC66-7740E0815BD7}" presName="rootnode" presStyleCnt="0">
        <dgm:presLayoutVars>
          <dgm:chMax/>
          <dgm:chPref/>
          <dgm:dir/>
          <dgm:animLvl val="lvl"/>
        </dgm:presLayoutVars>
      </dgm:prSet>
      <dgm:spPr/>
    </dgm:pt>
    <dgm:pt modelId="{E1906A42-FEEA-4FB2-BBCB-CE9EB9780A02}" type="pres">
      <dgm:prSet presAssocID="{D9571DCB-8471-4FA6-BCF3-EE8E4B7D5193}" presName="composite" presStyleCnt="0"/>
      <dgm:spPr/>
    </dgm:pt>
    <dgm:pt modelId="{D9048C8A-6491-45DD-B9A2-6D5D1733F2FE}" type="pres">
      <dgm:prSet presAssocID="{D9571DCB-8471-4FA6-BCF3-EE8E4B7D5193}" presName="LShape" presStyleLbl="alignNode1" presStyleIdx="0" presStyleCnt="5"/>
      <dgm:spPr>
        <a:solidFill>
          <a:srgbClr val="002060"/>
        </a:solidFill>
      </dgm:spPr>
    </dgm:pt>
    <dgm:pt modelId="{D13BF5D2-30FF-4730-8E18-39FA7ABDC843}" type="pres">
      <dgm:prSet presAssocID="{D9571DCB-8471-4FA6-BCF3-EE8E4B7D5193}" presName="ParentText" presStyleLbl="revTx" presStyleIdx="0" presStyleCnt="3">
        <dgm:presLayoutVars>
          <dgm:chMax val="0"/>
          <dgm:chPref val="0"/>
          <dgm:bulletEnabled val="1"/>
        </dgm:presLayoutVars>
      </dgm:prSet>
      <dgm:spPr/>
    </dgm:pt>
    <dgm:pt modelId="{82D58B35-9130-4454-BD25-13CA9C7FF612}" type="pres">
      <dgm:prSet presAssocID="{D9571DCB-8471-4FA6-BCF3-EE8E4B7D5193}" presName="Triangle" presStyleLbl="alignNode1" presStyleIdx="1" presStyleCnt="5"/>
      <dgm:spPr/>
    </dgm:pt>
    <dgm:pt modelId="{20B3EBA3-B37C-4E91-83D6-0275CE99B216}" type="pres">
      <dgm:prSet presAssocID="{6FD08B58-4D97-427A-AA97-32F55D5806D4}" presName="sibTrans" presStyleCnt="0"/>
      <dgm:spPr/>
    </dgm:pt>
    <dgm:pt modelId="{F87BFC54-B0B9-4C24-9D54-FF96F4B5C30E}" type="pres">
      <dgm:prSet presAssocID="{6FD08B58-4D97-427A-AA97-32F55D5806D4}" presName="space" presStyleCnt="0"/>
      <dgm:spPr/>
    </dgm:pt>
    <dgm:pt modelId="{2737377C-8BFC-4ECD-AD95-B081E234C8D9}" type="pres">
      <dgm:prSet presAssocID="{E3C41CD4-C34B-4CF2-B6E7-CCF36AE3031A}" presName="composite" presStyleCnt="0"/>
      <dgm:spPr/>
    </dgm:pt>
    <dgm:pt modelId="{DDDFBD4D-A89C-4BA2-9F1F-0E57E3F7C2D4}" type="pres">
      <dgm:prSet presAssocID="{E3C41CD4-C34B-4CF2-B6E7-CCF36AE3031A}" presName="LShape" presStyleLbl="alignNode1" presStyleIdx="2" presStyleCnt="5"/>
      <dgm:spPr>
        <a:solidFill>
          <a:srgbClr val="002060"/>
        </a:solidFill>
      </dgm:spPr>
    </dgm:pt>
    <dgm:pt modelId="{999DC47C-1073-427B-8DF6-BE16C83F7412}" type="pres">
      <dgm:prSet presAssocID="{E3C41CD4-C34B-4CF2-B6E7-CCF36AE3031A}" presName="ParentText" presStyleLbl="revTx" presStyleIdx="1" presStyleCnt="3">
        <dgm:presLayoutVars>
          <dgm:chMax val="0"/>
          <dgm:chPref val="0"/>
          <dgm:bulletEnabled val="1"/>
        </dgm:presLayoutVars>
      </dgm:prSet>
      <dgm:spPr/>
    </dgm:pt>
    <dgm:pt modelId="{F6D8E2F4-EB0F-41A6-89F8-84FE9E8420C6}" type="pres">
      <dgm:prSet presAssocID="{E3C41CD4-C34B-4CF2-B6E7-CCF36AE3031A}" presName="Triangle" presStyleLbl="alignNode1" presStyleIdx="3" presStyleCnt="5"/>
      <dgm:spPr/>
    </dgm:pt>
    <dgm:pt modelId="{253544F3-CA7F-41B2-95E7-7B7A2A023DFC}" type="pres">
      <dgm:prSet presAssocID="{A1CD3183-0CC6-4802-8638-94964AAAA476}" presName="sibTrans" presStyleCnt="0"/>
      <dgm:spPr/>
    </dgm:pt>
    <dgm:pt modelId="{FBA80F11-9422-49A7-AC8C-31E4D6D34F4A}" type="pres">
      <dgm:prSet presAssocID="{A1CD3183-0CC6-4802-8638-94964AAAA476}" presName="space" presStyleCnt="0"/>
      <dgm:spPr/>
    </dgm:pt>
    <dgm:pt modelId="{387E5BBF-0EEA-4B22-915E-37B502A25DB6}" type="pres">
      <dgm:prSet presAssocID="{28F04698-F338-4F82-ABDA-88A4B7C7BED5}" presName="composite" presStyleCnt="0"/>
      <dgm:spPr/>
    </dgm:pt>
    <dgm:pt modelId="{8C71E575-1101-4D58-BD9D-A9B08B39570F}" type="pres">
      <dgm:prSet presAssocID="{28F04698-F338-4F82-ABDA-88A4B7C7BED5}" presName="LShape" presStyleLbl="alignNode1" presStyleIdx="4" presStyleCnt="5"/>
      <dgm:spPr>
        <a:solidFill>
          <a:srgbClr val="002060"/>
        </a:solidFill>
      </dgm:spPr>
    </dgm:pt>
    <dgm:pt modelId="{095A5818-D495-44FE-8E36-594FA7217964}" type="pres">
      <dgm:prSet presAssocID="{28F04698-F338-4F82-ABDA-88A4B7C7BED5}" presName="ParentText" presStyleLbl="revTx" presStyleIdx="2" presStyleCnt="3">
        <dgm:presLayoutVars>
          <dgm:chMax val="0"/>
          <dgm:chPref val="0"/>
          <dgm:bulletEnabled val="1"/>
        </dgm:presLayoutVars>
      </dgm:prSet>
      <dgm:spPr/>
    </dgm:pt>
  </dgm:ptLst>
  <dgm:cxnLst>
    <dgm:cxn modelId="{874DA846-025D-4AB1-BFE9-15F5708C4047}" srcId="{C9B803B5-548C-4376-AC66-7740E0815BD7}" destId="{E3C41CD4-C34B-4CF2-B6E7-CCF36AE3031A}" srcOrd="1" destOrd="0" parTransId="{21A6E21F-C101-443F-9511-1A2B9A2C8056}" sibTransId="{A1CD3183-0CC6-4802-8638-94964AAAA476}"/>
    <dgm:cxn modelId="{00C5B172-A8AF-4AF7-B333-E93725FCCFC0}" type="presOf" srcId="{D9571DCB-8471-4FA6-BCF3-EE8E4B7D5193}" destId="{D13BF5D2-30FF-4730-8E18-39FA7ABDC843}" srcOrd="0" destOrd="0" presId="urn:microsoft.com/office/officeart/2009/3/layout/StepUpProcess"/>
    <dgm:cxn modelId="{48B36786-0C14-49E9-943C-6A63491BD1A8}" type="presOf" srcId="{C9B803B5-548C-4376-AC66-7740E0815BD7}" destId="{898CED11-CCA7-4354-9D51-AC5EE821A456}" srcOrd="0" destOrd="0" presId="urn:microsoft.com/office/officeart/2009/3/layout/StepUpProcess"/>
    <dgm:cxn modelId="{3D30BAC1-2E63-4804-95B7-7BBEAD4871E5}" srcId="{C9B803B5-548C-4376-AC66-7740E0815BD7}" destId="{D9571DCB-8471-4FA6-BCF3-EE8E4B7D5193}" srcOrd="0" destOrd="0" parTransId="{3BE7EEFC-67E2-48E5-A63A-969D93F92F5B}" sibTransId="{6FD08B58-4D97-427A-AA97-32F55D5806D4}"/>
    <dgm:cxn modelId="{35BD85C5-A5DC-4A2D-AEA3-F9F2BFD96186}" type="presOf" srcId="{28F04698-F338-4F82-ABDA-88A4B7C7BED5}" destId="{095A5818-D495-44FE-8E36-594FA7217964}" srcOrd="0" destOrd="0" presId="urn:microsoft.com/office/officeart/2009/3/layout/StepUpProcess"/>
    <dgm:cxn modelId="{244B66C8-AD92-46E5-83E6-104E7A688303}" srcId="{C9B803B5-548C-4376-AC66-7740E0815BD7}" destId="{28F04698-F338-4F82-ABDA-88A4B7C7BED5}" srcOrd="2" destOrd="0" parTransId="{03D80EF5-2405-4637-ABE8-AFFD22F5395F}" sibTransId="{BD8081DC-C606-4A11-B7C5-32A6B3DD107D}"/>
    <dgm:cxn modelId="{E5A8B1F8-F505-469F-8FD5-3634D4FDEED0}" type="presOf" srcId="{E3C41CD4-C34B-4CF2-B6E7-CCF36AE3031A}" destId="{999DC47C-1073-427B-8DF6-BE16C83F7412}" srcOrd="0" destOrd="0" presId="urn:microsoft.com/office/officeart/2009/3/layout/StepUpProcess"/>
    <dgm:cxn modelId="{2B5DDEDB-B8FC-4EF1-9A5A-C404C0AF64BD}" type="presParOf" srcId="{898CED11-CCA7-4354-9D51-AC5EE821A456}" destId="{E1906A42-FEEA-4FB2-BBCB-CE9EB9780A02}" srcOrd="0" destOrd="0" presId="urn:microsoft.com/office/officeart/2009/3/layout/StepUpProcess"/>
    <dgm:cxn modelId="{8E6EFBE6-3B51-4583-ABB8-270F9ED89094}" type="presParOf" srcId="{E1906A42-FEEA-4FB2-BBCB-CE9EB9780A02}" destId="{D9048C8A-6491-45DD-B9A2-6D5D1733F2FE}" srcOrd="0" destOrd="0" presId="urn:microsoft.com/office/officeart/2009/3/layout/StepUpProcess"/>
    <dgm:cxn modelId="{ED26632B-0910-40B9-904D-FF52B1F20181}" type="presParOf" srcId="{E1906A42-FEEA-4FB2-BBCB-CE9EB9780A02}" destId="{D13BF5D2-30FF-4730-8E18-39FA7ABDC843}" srcOrd="1" destOrd="0" presId="urn:microsoft.com/office/officeart/2009/3/layout/StepUpProcess"/>
    <dgm:cxn modelId="{38AC6EF8-C2BF-4F62-9F24-FD334916539C}" type="presParOf" srcId="{E1906A42-FEEA-4FB2-BBCB-CE9EB9780A02}" destId="{82D58B35-9130-4454-BD25-13CA9C7FF612}" srcOrd="2" destOrd="0" presId="urn:microsoft.com/office/officeart/2009/3/layout/StepUpProcess"/>
    <dgm:cxn modelId="{FE0342EE-1D2A-44CC-8BD0-16FEFF1C6347}" type="presParOf" srcId="{898CED11-CCA7-4354-9D51-AC5EE821A456}" destId="{20B3EBA3-B37C-4E91-83D6-0275CE99B216}" srcOrd="1" destOrd="0" presId="urn:microsoft.com/office/officeart/2009/3/layout/StepUpProcess"/>
    <dgm:cxn modelId="{15F80FC6-0B89-4D81-AC6C-2CF4FD1DBB11}" type="presParOf" srcId="{20B3EBA3-B37C-4E91-83D6-0275CE99B216}" destId="{F87BFC54-B0B9-4C24-9D54-FF96F4B5C30E}" srcOrd="0" destOrd="0" presId="urn:microsoft.com/office/officeart/2009/3/layout/StepUpProcess"/>
    <dgm:cxn modelId="{734C82FA-4A2E-4078-B020-47FB4D9655C9}" type="presParOf" srcId="{898CED11-CCA7-4354-9D51-AC5EE821A456}" destId="{2737377C-8BFC-4ECD-AD95-B081E234C8D9}" srcOrd="2" destOrd="0" presId="urn:microsoft.com/office/officeart/2009/3/layout/StepUpProcess"/>
    <dgm:cxn modelId="{A5792063-97E5-44F5-9F3B-3B2325912E0A}" type="presParOf" srcId="{2737377C-8BFC-4ECD-AD95-B081E234C8D9}" destId="{DDDFBD4D-A89C-4BA2-9F1F-0E57E3F7C2D4}" srcOrd="0" destOrd="0" presId="urn:microsoft.com/office/officeart/2009/3/layout/StepUpProcess"/>
    <dgm:cxn modelId="{35C21EEC-C527-442F-8987-D8D790324C00}" type="presParOf" srcId="{2737377C-8BFC-4ECD-AD95-B081E234C8D9}" destId="{999DC47C-1073-427B-8DF6-BE16C83F7412}" srcOrd="1" destOrd="0" presId="urn:microsoft.com/office/officeart/2009/3/layout/StepUpProcess"/>
    <dgm:cxn modelId="{5AEBCBC7-3BF6-49A9-B045-AA2E8BEC5D3E}" type="presParOf" srcId="{2737377C-8BFC-4ECD-AD95-B081E234C8D9}" destId="{F6D8E2F4-EB0F-41A6-89F8-84FE9E8420C6}" srcOrd="2" destOrd="0" presId="urn:microsoft.com/office/officeart/2009/3/layout/StepUpProcess"/>
    <dgm:cxn modelId="{6875BA7A-9E23-454B-AC6A-DF78B856A8E7}" type="presParOf" srcId="{898CED11-CCA7-4354-9D51-AC5EE821A456}" destId="{253544F3-CA7F-41B2-95E7-7B7A2A023DFC}" srcOrd="3" destOrd="0" presId="urn:microsoft.com/office/officeart/2009/3/layout/StepUpProcess"/>
    <dgm:cxn modelId="{EE08A715-4BF3-436A-BBC0-F745D4BD5AD1}" type="presParOf" srcId="{253544F3-CA7F-41B2-95E7-7B7A2A023DFC}" destId="{FBA80F11-9422-49A7-AC8C-31E4D6D34F4A}" srcOrd="0" destOrd="0" presId="urn:microsoft.com/office/officeart/2009/3/layout/StepUpProcess"/>
    <dgm:cxn modelId="{74325BCF-E5CB-438C-8026-EC25E9701268}" type="presParOf" srcId="{898CED11-CCA7-4354-9D51-AC5EE821A456}" destId="{387E5BBF-0EEA-4B22-915E-37B502A25DB6}" srcOrd="4" destOrd="0" presId="urn:microsoft.com/office/officeart/2009/3/layout/StepUpProcess"/>
    <dgm:cxn modelId="{41D7FF97-EB33-40CB-9850-8B6F70B53E68}" type="presParOf" srcId="{387E5BBF-0EEA-4B22-915E-37B502A25DB6}" destId="{8C71E575-1101-4D58-BD9D-A9B08B39570F}" srcOrd="0" destOrd="0" presId="urn:microsoft.com/office/officeart/2009/3/layout/StepUpProcess"/>
    <dgm:cxn modelId="{C47F198E-53F2-466C-A757-39A585C8012F}" type="presParOf" srcId="{387E5BBF-0EEA-4B22-915E-37B502A25DB6}" destId="{095A5818-D495-44FE-8E36-594FA7217964}"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B803B5-548C-4376-AC66-7740E0815BD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9571DCB-8471-4FA6-BCF3-EE8E4B7D5193}">
      <dgm:prSet phldrT="[Text]" custT="1"/>
      <dgm:spPr/>
      <dgm:t>
        <a:bodyPr/>
        <a:lstStyle/>
        <a:p>
          <a:r>
            <a:rPr lang="en-US" sz="2800" dirty="0"/>
            <a:t>Sales Specialist</a:t>
          </a:r>
        </a:p>
      </dgm:t>
    </dgm:pt>
    <dgm:pt modelId="{3BE7EEFC-67E2-48E5-A63A-969D93F92F5B}" type="parTrans" cxnId="{3D30BAC1-2E63-4804-95B7-7BBEAD4871E5}">
      <dgm:prSet/>
      <dgm:spPr/>
      <dgm:t>
        <a:bodyPr/>
        <a:lstStyle/>
        <a:p>
          <a:endParaRPr lang="en-US"/>
        </a:p>
      </dgm:t>
    </dgm:pt>
    <dgm:pt modelId="{6FD08B58-4D97-427A-AA97-32F55D5806D4}" type="sibTrans" cxnId="{3D30BAC1-2E63-4804-95B7-7BBEAD4871E5}">
      <dgm:prSet/>
      <dgm:spPr/>
      <dgm:t>
        <a:bodyPr/>
        <a:lstStyle/>
        <a:p>
          <a:endParaRPr lang="en-US"/>
        </a:p>
      </dgm:t>
    </dgm:pt>
    <dgm:pt modelId="{E3C41CD4-C34B-4CF2-B6E7-CCF36AE3031A}">
      <dgm:prSet phldrT="[Text]" custT="1"/>
      <dgm:spPr/>
      <dgm:t>
        <a:bodyPr/>
        <a:lstStyle/>
        <a:p>
          <a:r>
            <a:rPr lang="en-US" sz="2800" dirty="0"/>
            <a:t>Department Supervisor</a:t>
          </a:r>
        </a:p>
      </dgm:t>
    </dgm:pt>
    <dgm:pt modelId="{21A6E21F-C101-443F-9511-1A2B9A2C8056}" type="parTrans" cxnId="{874DA846-025D-4AB1-BFE9-15F5708C4047}">
      <dgm:prSet/>
      <dgm:spPr/>
      <dgm:t>
        <a:bodyPr/>
        <a:lstStyle/>
        <a:p>
          <a:endParaRPr lang="en-US"/>
        </a:p>
      </dgm:t>
    </dgm:pt>
    <dgm:pt modelId="{A1CD3183-0CC6-4802-8638-94964AAAA476}" type="sibTrans" cxnId="{874DA846-025D-4AB1-BFE9-15F5708C4047}">
      <dgm:prSet/>
      <dgm:spPr/>
      <dgm:t>
        <a:bodyPr/>
        <a:lstStyle/>
        <a:p>
          <a:endParaRPr lang="en-US"/>
        </a:p>
      </dgm:t>
    </dgm:pt>
    <dgm:pt modelId="{28F04698-F338-4F82-ABDA-88A4B7C7BED5}">
      <dgm:prSet phldrT="[Text]" custT="1"/>
      <dgm:spPr/>
      <dgm:t>
        <a:bodyPr/>
        <a:lstStyle/>
        <a:p>
          <a:r>
            <a:rPr lang="en-US" sz="2800" dirty="0"/>
            <a:t>Assistant Manager</a:t>
          </a:r>
        </a:p>
      </dgm:t>
    </dgm:pt>
    <dgm:pt modelId="{03D80EF5-2405-4637-ABE8-AFFD22F5395F}" type="parTrans" cxnId="{244B66C8-AD92-46E5-83E6-104E7A688303}">
      <dgm:prSet/>
      <dgm:spPr/>
      <dgm:t>
        <a:bodyPr/>
        <a:lstStyle/>
        <a:p>
          <a:endParaRPr lang="en-US"/>
        </a:p>
      </dgm:t>
    </dgm:pt>
    <dgm:pt modelId="{BD8081DC-C606-4A11-B7C5-32A6B3DD107D}" type="sibTrans" cxnId="{244B66C8-AD92-46E5-83E6-104E7A688303}">
      <dgm:prSet/>
      <dgm:spPr/>
      <dgm:t>
        <a:bodyPr/>
        <a:lstStyle/>
        <a:p>
          <a:endParaRPr lang="en-US"/>
        </a:p>
      </dgm:t>
    </dgm:pt>
    <dgm:pt modelId="{898CED11-CCA7-4354-9D51-AC5EE821A456}" type="pres">
      <dgm:prSet presAssocID="{C9B803B5-548C-4376-AC66-7740E0815BD7}" presName="rootnode" presStyleCnt="0">
        <dgm:presLayoutVars>
          <dgm:chMax/>
          <dgm:chPref/>
          <dgm:dir/>
          <dgm:animLvl val="lvl"/>
        </dgm:presLayoutVars>
      </dgm:prSet>
      <dgm:spPr/>
    </dgm:pt>
    <dgm:pt modelId="{E1906A42-FEEA-4FB2-BBCB-CE9EB9780A02}" type="pres">
      <dgm:prSet presAssocID="{D9571DCB-8471-4FA6-BCF3-EE8E4B7D5193}" presName="composite" presStyleCnt="0"/>
      <dgm:spPr/>
    </dgm:pt>
    <dgm:pt modelId="{D9048C8A-6491-45DD-B9A2-6D5D1733F2FE}" type="pres">
      <dgm:prSet presAssocID="{D9571DCB-8471-4FA6-BCF3-EE8E4B7D5193}" presName="LShape" presStyleLbl="alignNode1" presStyleIdx="0" presStyleCnt="5"/>
      <dgm:spPr>
        <a:solidFill>
          <a:srgbClr val="002060"/>
        </a:solidFill>
      </dgm:spPr>
    </dgm:pt>
    <dgm:pt modelId="{D13BF5D2-30FF-4730-8E18-39FA7ABDC843}" type="pres">
      <dgm:prSet presAssocID="{D9571DCB-8471-4FA6-BCF3-EE8E4B7D5193}" presName="ParentText" presStyleLbl="revTx" presStyleIdx="0" presStyleCnt="3">
        <dgm:presLayoutVars>
          <dgm:chMax val="0"/>
          <dgm:chPref val="0"/>
          <dgm:bulletEnabled val="1"/>
        </dgm:presLayoutVars>
      </dgm:prSet>
      <dgm:spPr/>
    </dgm:pt>
    <dgm:pt modelId="{82D58B35-9130-4454-BD25-13CA9C7FF612}" type="pres">
      <dgm:prSet presAssocID="{D9571DCB-8471-4FA6-BCF3-EE8E4B7D5193}" presName="Triangle" presStyleLbl="alignNode1" presStyleIdx="1" presStyleCnt="5"/>
      <dgm:spPr/>
    </dgm:pt>
    <dgm:pt modelId="{20B3EBA3-B37C-4E91-83D6-0275CE99B216}" type="pres">
      <dgm:prSet presAssocID="{6FD08B58-4D97-427A-AA97-32F55D5806D4}" presName="sibTrans" presStyleCnt="0"/>
      <dgm:spPr/>
    </dgm:pt>
    <dgm:pt modelId="{F87BFC54-B0B9-4C24-9D54-FF96F4B5C30E}" type="pres">
      <dgm:prSet presAssocID="{6FD08B58-4D97-427A-AA97-32F55D5806D4}" presName="space" presStyleCnt="0"/>
      <dgm:spPr/>
    </dgm:pt>
    <dgm:pt modelId="{2737377C-8BFC-4ECD-AD95-B081E234C8D9}" type="pres">
      <dgm:prSet presAssocID="{E3C41CD4-C34B-4CF2-B6E7-CCF36AE3031A}" presName="composite" presStyleCnt="0"/>
      <dgm:spPr/>
    </dgm:pt>
    <dgm:pt modelId="{DDDFBD4D-A89C-4BA2-9F1F-0E57E3F7C2D4}" type="pres">
      <dgm:prSet presAssocID="{E3C41CD4-C34B-4CF2-B6E7-CCF36AE3031A}" presName="LShape" presStyleLbl="alignNode1" presStyleIdx="2" presStyleCnt="5"/>
      <dgm:spPr>
        <a:solidFill>
          <a:srgbClr val="002060"/>
        </a:solidFill>
      </dgm:spPr>
    </dgm:pt>
    <dgm:pt modelId="{999DC47C-1073-427B-8DF6-BE16C83F7412}" type="pres">
      <dgm:prSet presAssocID="{E3C41CD4-C34B-4CF2-B6E7-CCF36AE3031A}" presName="ParentText" presStyleLbl="revTx" presStyleIdx="1" presStyleCnt="3">
        <dgm:presLayoutVars>
          <dgm:chMax val="0"/>
          <dgm:chPref val="0"/>
          <dgm:bulletEnabled val="1"/>
        </dgm:presLayoutVars>
      </dgm:prSet>
      <dgm:spPr/>
    </dgm:pt>
    <dgm:pt modelId="{F6D8E2F4-EB0F-41A6-89F8-84FE9E8420C6}" type="pres">
      <dgm:prSet presAssocID="{E3C41CD4-C34B-4CF2-B6E7-CCF36AE3031A}" presName="Triangle" presStyleLbl="alignNode1" presStyleIdx="3" presStyleCnt="5"/>
      <dgm:spPr/>
    </dgm:pt>
    <dgm:pt modelId="{253544F3-CA7F-41B2-95E7-7B7A2A023DFC}" type="pres">
      <dgm:prSet presAssocID="{A1CD3183-0CC6-4802-8638-94964AAAA476}" presName="sibTrans" presStyleCnt="0"/>
      <dgm:spPr/>
    </dgm:pt>
    <dgm:pt modelId="{FBA80F11-9422-49A7-AC8C-31E4D6D34F4A}" type="pres">
      <dgm:prSet presAssocID="{A1CD3183-0CC6-4802-8638-94964AAAA476}" presName="space" presStyleCnt="0"/>
      <dgm:spPr/>
    </dgm:pt>
    <dgm:pt modelId="{387E5BBF-0EEA-4B22-915E-37B502A25DB6}" type="pres">
      <dgm:prSet presAssocID="{28F04698-F338-4F82-ABDA-88A4B7C7BED5}" presName="composite" presStyleCnt="0"/>
      <dgm:spPr/>
    </dgm:pt>
    <dgm:pt modelId="{8C71E575-1101-4D58-BD9D-A9B08B39570F}" type="pres">
      <dgm:prSet presAssocID="{28F04698-F338-4F82-ABDA-88A4B7C7BED5}" presName="LShape" presStyleLbl="alignNode1" presStyleIdx="4" presStyleCnt="5"/>
      <dgm:spPr>
        <a:solidFill>
          <a:srgbClr val="002060"/>
        </a:solidFill>
      </dgm:spPr>
    </dgm:pt>
    <dgm:pt modelId="{095A5818-D495-44FE-8E36-594FA7217964}" type="pres">
      <dgm:prSet presAssocID="{28F04698-F338-4F82-ABDA-88A4B7C7BED5}" presName="ParentText" presStyleLbl="revTx" presStyleIdx="2" presStyleCnt="3">
        <dgm:presLayoutVars>
          <dgm:chMax val="0"/>
          <dgm:chPref val="0"/>
          <dgm:bulletEnabled val="1"/>
        </dgm:presLayoutVars>
      </dgm:prSet>
      <dgm:spPr/>
    </dgm:pt>
  </dgm:ptLst>
  <dgm:cxnLst>
    <dgm:cxn modelId="{874DA846-025D-4AB1-BFE9-15F5708C4047}" srcId="{C9B803B5-548C-4376-AC66-7740E0815BD7}" destId="{E3C41CD4-C34B-4CF2-B6E7-CCF36AE3031A}" srcOrd="1" destOrd="0" parTransId="{21A6E21F-C101-443F-9511-1A2B9A2C8056}" sibTransId="{A1CD3183-0CC6-4802-8638-94964AAAA476}"/>
    <dgm:cxn modelId="{00C5B172-A8AF-4AF7-B333-E93725FCCFC0}" type="presOf" srcId="{D9571DCB-8471-4FA6-BCF3-EE8E4B7D5193}" destId="{D13BF5D2-30FF-4730-8E18-39FA7ABDC843}" srcOrd="0" destOrd="0" presId="urn:microsoft.com/office/officeart/2009/3/layout/StepUpProcess"/>
    <dgm:cxn modelId="{48B36786-0C14-49E9-943C-6A63491BD1A8}" type="presOf" srcId="{C9B803B5-548C-4376-AC66-7740E0815BD7}" destId="{898CED11-CCA7-4354-9D51-AC5EE821A456}" srcOrd="0" destOrd="0" presId="urn:microsoft.com/office/officeart/2009/3/layout/StepUpProcess"/>
    <dgm:cxn modelId="{3D30BAC1-2E63-4804-95B7-7BBEAD4871E5}" srcId="{C9B803B5-548C-4376-AC66-7740E0815BD7}" destId="{D9571DCB-8471-4FA6-BCF3-EE8E4B7D5193}" srcOrd="0" destOrd="0" parTransId="{3BE7EEFC-67E2-48E5-A63A-969D93F92F5B}" sibTransId="{6FD08B58-4D97-427A-AA97-32F55D5806D4}"/>
    <dgm:cxn modelId="{35BD85C5-A5DC-4A2D-AEA3-F9F2BFD96186}" type="presOf" srcId="{28F04698-F338-4F82-ABDA-88A4B7C7BED5}" destId="{095A5818-D495-44FE-8E36-594FA7217964}" srcOrd="0" destOrd="0" presId="urn:microsoft.com/office/officeart/2009/3/layout/StepUpProcess"/>
    <dgm:cxn modelId="{244B66C8-AD92-46E5-83E6-104E7A688303}" srcId="{C9B803B5-548C-4376-AC66-7740E0815BD7}" destId="{28F04698-F338-4F82-ABDA-88A4B7C7BED5}" srcOrd="2" destOrd="0" parTransId="{03D80EF5-2405-4637-ABE8-AFFD22F5395F}" sibTransId="{BD8081DC-C606-4A11-B7C5-32A6B3DD107D}"/>
    <dgm:cxn modelId="{E5A8B1F8-F505-469F-8FD5-3634D4FDEED0}" type="presOf" srcId="{E3C41CD4-C34B-4CF2-B6E7-CCF36AE3031A}" destId="{999DC47C-1073-427B-8DF6-BE16C83F7412}" srcOrd="0" destOrd="0" presId="urn:microsoft.com/office/officeart/2009/3/layout/StepUpProcess"/>
    <dgm:cxn modelId="{2B5DDEDB-B8FC-4EF1-9A5A-C404C0AF64BD}" type="presParOf" srcId="{898CED11-CCA7-4354-9D51-AC5EE821A456}" destId="{E1906A42-FEEA-4FB2-BBCB-CE9EB9780A02}" srcOrd="0" destOrd="0" presId="urn:microsoft.com/office/officeart/2009/3/layout/StepUpProcess"/>
    <dgm:cxn modelId="{8E6EFBE6-3B51-4583-ABB8-270F9ED89094}" type="presParOf" srcId="{E1906A42-FEEA-4FB2-BBCB-CE9EB9780A02}" destId="{D9048C8A-6491-45DD-B9A2-6D5D1733F2FE}" srcOrd="0" destOrd="0" presId="urn:microsoft.com/office/officeart/2009/3/layout/StepUpProcess"/>
    <dgm:cxn modelId="{ED26632B-0910-40B9-904D-FF52B1F20181}" type="presParOf" srcId="{E1906A42-FEEA-4FB2-BBCB-CE9EB9780A02}" destId="{D13BF5D2-30FF-4730-8E18-39FA7ABDC843}" srcOrd="1" destOrd="0" presId="urn:microsoft.com/office/officeart/2009/3/layout/StepUpProcess"/>
    <dgm:cxn modelId="{38AC6EF8-C2BF-4F62-9F24-FD334916539C}" type="presParOf" srcId="{E1906A42-FEEA-4FB2-BBCB-CE9EB9780A02}" destId="{82D58B35-9130-4454-BD25-13CA9C7FF612}" srcOrd="2" destOrd="0" presId="urn:microsoft.com/office/officeart/2009/3/layout/StepUpProcess"/>
    <dgm:cxn modelId="{FE0342EE-1D2A-44CC-8BD0-16FEFF1C6347}" type="presParOf" srcId="{898CED11-CCA7-4354-9D51-AC5EE821A456}" destId="{20B3EBA3-B37C-4E91-83D6-0275CE99B216}" srcOrd="1" destOrd="0" presId="urn:microsoft.com/office/officeart/2009/3/layout/StepUpProcess"/>
    <dgm:cxn modelId="{15F80FC6-0B89-4D81-AC6C-2CF4FD1DBB11}" type="presParOf" srcId="{20B3EBA3-B37C-4E91-83D6-0275CE99B216}" destId="{F87BFC54-B0B9-4C24-9D54-FF96F4B5C30E}" srcOrd="0" destOrd="0" presId="urn:microsoft.com/office/officeart/2009/3/layout/StepUpProcess"/>
    <dgm:cxn modelId="{734C82FA-4A2E-4078-B020-47FB4D9655C9}" type="presParOf" srcId="{898CED11-CCA7-4354-9D51-AC5EE821A456}" destId="{2737377C-8BFC-4ECD-AD95-B081E234C8D9}" srcOrd="2" destOrd="0" presId="urn:microsoft.com/office/officeart/2009/3/layout/StepUpProcess"/>
    <dgm:cxn modelId="{A5792063-97E5-44F5-9F3B-3B2325912E0A}" type="presParOf" srcId="{2737377C-8BFC-4ECD-AD95-B081E234C8D9}" destId="{DDDFBD4D-A89C-4BA2-9F1F-0E57E3F7C2D4}" srcOrd="0" destOrd="0" presId="urn:microsoft.com/office/officeart/2009/3/layout/StepUpProcess"/>
    <dgm:cxn modelId="{35C21EEC-C527-442F-8987-D8D790324C00}" type="presParOf" srcId="{2737377C-8BFC-4ECD-AD95-B081E234C8D9}" destId="{999DC47C-1073-427B-8DF6-BE16C83F7412}" srcOrd="1" destOrd="0" presId="urn:microsoft.com/office/officeart/2009/3/layout/StepUpProcess"/>
    <dgm:cxn modelId="{5AEBCBC7-3BF6-49A9-B045-AA2E8BEC5D3E}" type="presParOf" srcId="{2737377C-8BFC-4ECD-AD95-B081E234C8D9}" destId="{F6D8E2F4-EB0F-41A6-89F8-84FE9E8420C6}" srcOrd="2" destOrd="0" presId="urn:microsoft.com/office/officeart/2009/3/layout/StepUpProcess"/>
    <dgm:cxn modelId="{6875BA7A-9E23-454B-AC6A-DF78B856A8E7}" type="presParOf" srcId="{898CED11-CCA7-4354-9D51-AC5EE821A456}" destId="{253544F3-CA7F-41B2-95E7-7B7A2A023DFC}" srcOrd="3" destOrd="0" presId="urn:microsoft.com/office/officeart/2009/3/layout/StepUpProcess"/>
    <dgm:cxn modelId="{EE08A715-4BF3-436A-BBC0-F745D4BD5AD1}" type="presParOf" srcId="{253544F3-CA7F-41B2-95E7-7B7A2A023DFC}" destId="{FBA80F11-9422-49A7-AC8C-31E4D6D34F4A}" srcOrd="0" destOrd="0" presId="urn:microsoft.com/office/officeart/2009/3/layout/StepUpProcess"/>
    <dgm:cxn modelId="{74325BCF-E5CB-438C-8026-EC25E9701268}" type="presParOf" srcId="{898CED11-CCA7-4354-9D51-AC5EE821A456}" destId="{387E5BBF-0EEA-4B22-915E-37B502A25DB6}" srcOrd="4" destOrd="0" presId="urn:microsoft.com/office/officeart/2009/3/layout/StepUpProcess"/>
    <dgm:cxn modelId="{41D7FF97-EB33-40CB-9850-8B6F70B53E68}" type="presParOf" srcId="{387E5BBF-0EEA-4B22-915E-37B502A25DB6}" destId="{8C71E575-1101-4D58-BD9D-A9B08B39570F}" srcOrd="0" destOrd="0" presId="urn:microsoft.com/office/officeart/2009/3/layout/StepUpProcess"/>
    <dgm:cxn modelId="{C47F198E-53F2-466C-A757-39A585C8012F}" type="presParOf" srcId="{387E5BBF-0EEA-4B22-915E-37B502A25DB6}" destId="{095A5818-D495-44FE-8E36-594FA7217964}" srcOrd="1" destOrd="0" presId="urn:microsoft.com/office/officeart/2009/3/layout/StepUp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B803B5-548C-4376-AC66-7740E0815BD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9571DCB-8471-4FA6-BCF3-EE8E4B7D5193}">
      <dgm:prSet phldrT="[Text]" custT="1"/>
      <dgm:spPr/>
      <dgm:t>
        <a:bodyPr/>
        <a:lstStyle/>
        <a:p>
          <a:r>
            <a:rPr lang="en-US" sz="2800" dirty="0"/>
            <a:t>Customer Service Associate</a:t>
          </a:r>
        </a:p>
      </dgm:t>
    </dgm:pt>
    <dgm:pt modelId="{3BE7EEFC-67E2-48E5-A63A-969D93F92F5B}" type="parTrans" cxnId="{3D30BAC1-2E63-4804-95B7-7BBEAD4871E5}">
      <dgm:prSet/>
      <dgm:spPr/>
      <dgm:t>
        <a:bodyPr/>
        <a:lstStyle/>
        <a:p>
          <a:endParaRPr lang="en-US"/>
        </a:p>
      </dgm:t>
    </dgm:pt>
    <dgm:pt modelId="{6FD08B58-4D97-427A-AA97-32F55D5806D4}" type="sibTrans" cxnId="{3D30BAC1-2E63-4804-95B7-7BBEAD4871E5}">
      <dgm:prSet/>
      <dgm:spPr/>
      <dgm:t>
        <a:bodyPr/>
        <a:lstStyle/>
        <a:p>
          <a:endParaRPr lang="en-US"/>
        </a:p>
      </dgm:t>
    </dgm:pt>
    <dgm:pt modelId="{E3C41CD4-C34B-4CF2-B6E7-CCF36AE3031A}">
      <dgm:prSet phldrT="[Text]" custT="1"/>
      <dgm:spPr/>
      <dgm:t>
        <a:bodyPr/>
        <a:lstStyle/>
        <a:p>
          <a:r>
            <a:rPr lang="en-US" sz="2800" dirty="0"/>
            <a:t>Sales Specialist </a:t>
          </a:r>
          <a:r>
            <a:rPr lang="en-US" sz="2800" dirty="0" err="1"/>
            <a:t>ProServices</a:t>
          </a:r>
          <a:endParaRPr lang="en-US" sz="2800" dirty="0"/>
        </a:p>
      </dgm:t>
    </dgm:pt>
    <dgm:pt modelId="{21A6E21F-C101-443F-9511-1A2B9A2C8056}" type="parTrans" cxnId="{874DA846-025D-4AB1-BFE9-15F5708C4047}">
      <dgm:prSet/>
      <dgm:spPr/>
      <dgm:t>
        <a:bodyPr/>
        <a:lstStyle/>
        <a:p>
          <a:endParaRPr lang="en-US"/>
        </a:p>
      </dgm:t>
    </dgm:pt>
    <dgm:pt modelId="{A1CD3183-0CC6-4802-8638-94964AAAA476}" type="sibTrans" cxnId="{874DA846-025D-4AB1-BFE9-15F5708C4047}">
      <dgm:prSet/>
      <dgm:spPr/>
      <dgm:t>
        <a:bodyPr/>
        <a:lstStyle/>
        <a:p>
          <a:endParaRPr lang="en-US"/>
        </a:p>
      </dgm:t>
    </dgm:pt>
    <dgm:pt modelId="{28F04698-F338-4F82-ABDA-88A4B7C7BED5}">
      <dgm:prSet phldrT="[Text]" custT="1"/>
      <dgm:spPr/>
      <dgm:t>
        <a:bodyPr/>
        <a:lstStyle/>
        <a:p>
          <a:r>
            <a:rPr lang="en-US" sz="2800" dirty="0"/>
            <a:t>Project Specialist Exterior (PSE)</a:t>
          </a:r>
        </a:p>
      </dgm:t>
    </dgm:pt>
    <dgm:pt modelId="{03D80EF5-2405-4637-ABE8-AFFD22F5395F}" type="parTrans" cxnId="{244B66C8-AD92-46E5-83E6-104E7A688303}">
      <dgm:prSet/>
      <dgm:spPr/>
      <dgm:t>
        <a:bodyPr/>
        <a:lstStyle/>
        <a:p>
          <a:endParaRPr lang="en-US"/>
        </a:p>
      </dgm:t>
    </dgm:pt>
    <dgm:pt modelId="{BD8081DC-C606-4A11-B7C5-32A6B3DD107D}" type="sibTrans" cxnId="{244B66C8-AD92-46E5-83E6-104E7A688303}">
      <dgm:prSet/>
      <dgm:spPr/>
      <dgm:t>
        <a:bodyPr/>
        <a:lstStyle/>
        <a:p>
          <a:endParaRPr lang="en-US"/>
        </a:p>
      </dgm:t>
    </dgm:pt>
    <dgm:pt modelId="{898CED11-CCA7-4354-9D51-AC5EE821A456}" type="pres">
      <dgm:prSet presAssocID="{C9B803B5-548C-4376-AC66-7740E0815BD7}" presName="rootnode" presStyleCnt="0">
        <dgm:presLayoutVars>
          <dgm:chMax/>
          <dgm:chPref/>
          <dgm:dir/>
          <dgm:animLvl val="lvl"/>
        </dgm:presLayoutVars>
      </dgm:prSet>
      <dgm:spPr/>
    </dgm:pt>
    <dgm:pt modelId="{E1906A42-FEEA-4FB2-BBCB-CE9EB9780A02}" type="pres">
      <dgm:prSet presAssocID="{D9571DCB-8471-4FA6-BCF3-EE8E4B7D5193}" presName="composite" presStyleCnt="0"/>
      <dgm:spPr/>
    </dgm:pt>
    <dgm:pt modelId="{D9048C8A-6491-45DD-B9A2-6D5D1733F2FE}" type="pres">
      <dgm:prSet presAssocID="{D9571DCB-8471-4FA6-BCF3-EE8E4B7D5193}" presName="LShape" presStyleLbl="alignNode1" presStyleIdx="0" presStyleCnt="5"/>
      <dgm:spPr>
        <a:solidFill>
          <a:srgbClr val="002060"/>
        </a:solidFill>
      </dgm:spPr>
    </dgm:pt>
    <dgm:pt modelId="{D13BF5D2-30FF-4730-8E18-39FA7ABDC843}" type="pres">
      <dgm:prSet presAssocID="{D9571DCB-8471-4FA6-BCF3-EE8E4B7D5193}" presName="ParentText" presStyleLbl="revTx" presStyleIdx="0" presStyleCnt="3">
        <dgm:presLayoutVars>
          <dgm:chMax val="0"/>
          <dgm:chPref val="0"/>
          <dgm:bulletEnabled val="1"/>
        </dgm:presLayoutVars>
      </dgm:prSet>
      <dgm:spPr/>
    </dgm:pt>
    <dgm:pt modelId="{82D58B35-9130-4454-BD25-13CA9C7FF612}" type="pres">
      <dgm:prSet presAssocID="{D9571DCB-8471-4FA6-BCF3-EE8E4B7D5193}" presName="Triangle" presStyleLbl="alignNode1" presStyleIdx="1" presStyleCnt="5"/>
      <dgm:spPr/>
    </dgm:pt>
    <dgm:pt modelId="{20B3EBA3-B37C-4E91-83D6-0275CE99B216}" type="pres">
      <dgm:prSet presAssocID="{6FD08B58-4D97-427A-AA97-32F55D5806D4}" presName="sibTrans" presStyleCnt="0"/>
      <dgm:spPr/>
    </dgm:pt>
    <dgm:pt modelId="{F87BFC54-B0B9-4C24-9D54-FF96F4B5C30E}" type="pres">
      <dgm:prSet presAssocID="{6FD08B58-4D97-427A-AA97-32F55D5806D4}" presName="space" presStyleCnt="0"/>
      <dgm:spPr/>
    </dgm:pt>
    <dgm:pt modelId="{2737377C-8BFC-4ECD-AD95-B081E234C8D9}" type="pres">
      <dgm:prSet presAssocID="{E3C41CD4-C34B-4CF2-B6E7-CCF36AE3031A}" presName="composite" presStyleCnt="0"/>
      <dgm:spPr/>
    </dgm:pt>
    <dgm:pt modelId="{DDDFBD4D-A89C-4BA2-9F1F-0E57E3F7C2D4}" type="pres">
      <dgm:prSet presAssocID="{E3C41CD4-C34B-4CF2-B6E7-CCF36AE3031A}" presName="LShape" presStyleLbl="alignNode1" presStyleIdx="2" presStyleCnt="5"/>
      <dgm:spPr>
        <a:solidFill>
          <a:srgbClr val="002060"/>
        </a:solidFill>
      </dgm:spPr>
    </dgm:pt>
    <dgm:pt modelId="{999DC47C-1073-427B-8DF6-BE16C83F7412}" type="pres">
      <dgm:prSet presAssocID="{E3C41CD4-C34B-4CF2-B6E7-CCF36AE3031A}" presName="ParentText" presStyleLbl="revTx" presStyleIdx="1" presStyleCnt="3">
        <dgm:presLayoutVars>
          <dgm:chMax val="0"/>
          <dgm:chPref val="0"/>
          <dgm:bulletEnabled val="1"/>
        </dgm:presLayoutVars>
      </dgm:prSet>
      <dgm:spPr/>
    </dgm:pt>
    <dgm:pt modelId="{F6D8E2F4-EB0F-41A6-89F8-84FE9E8420C6}" type="pres">
      <dgm:prSet presAssocID="{E3C41CD4-C34B-4CF2-B6E7-CCF36AE3031A}" presName="Triangle" presStyleLbl="alignNode1" presStyleIdx="3" presStyleCnt="5"/>
      <dgm:spPr/>
    </dgm:pt>
    <dgm:pt modelId="{253544F3-CA7F-41B2-95E7-7B7A2A023DFC}" type="pres">
      <dgm:prSet presAssocID="{A1CD3183-0CC6-4802-8638-94964AAAA476}" presName="sibTrans" presStyleCnt="0"/>
      <dgm:spPr/>
    </dgm:pt>
    <dgm:pt modelId="{FBA80F11-9422-49A7-AC8C-31E4D6D34F4A}" type="pres">
      <dgm:prSet presAssocID="{A1CD3183-0CC6-4802-8638-94964AAAA476}" presName="space" presStyleCnt="0"/>
      <dgm:spPr/>
    </dgm:pt>
    <dgm:pt modelId="{387E5BBF-0EEA-4B22-915E-37B502A25DB6}" type="pres">
      <dgm:prSet presAssocID="{28F04698-F338-4F82-ABDA-88A4B7C7BED5}" presName="composite" presStyleCnt="0"/>
      <dgm:spPr/>
    </dgm:pt>
    <dgm:pt modelId="{8C71E575-1101-4D58-BD9D-A9B08B39570F}" type="pres">
      <dgm:prSet presAssocID="{28F04698-F338-4F82-ABDA-88A4B7C7BED5}" presName="LShape" presStyleLbl="alignNode1" presStyleIdx="4" presStyleCnt="5"/>
      <dgm:spPr>
        <a:solidFill>
          <a:srgbClr val="002060"/>
        </a:solidFill>
      </dgm:spPr>
    </dgm:pt>
    <dgm:pt modelId="{095A5818-D495-44FE-8E36-594FA7217964}" type="pres">
      <dgm:prSet presAssocID="{28F04698-F338-4F82-ABDA-88A4B7C7BED5}" presName="ParentText" presStyleLbl="revTx" presStyleIdx="2" presStyleCnt="3">
        <dgm:presLayoutVars>
          <dgm:chMax val="0"/>
          <dgm:chPref val="0"/>
          <dgm:bulletEnabled val="1"/>
        </dgm:presLayoutVars>
      </dgm:prSet>
      <dgm:spPr/>
    </dgm:pt>
  </dgm:ptLst>
  <dgm:cxnLst>
    <dgm:cxn modelId="{874DA846-025D-4AB1-BFE9-15F5708C4047}" srcId="{C9B803B5-548C-4376-AC66-7740E0815BD7}" destId="{E3C41CD4-C34B-4CF2-B6E7-CCF36AE3031A}" srcOrd="1" destOrd="0" parTransId="{21A6E21F-C101-443F-9511-1A2B9A2C8056}" sibTransId="{A1CD3183-0CC6-4802-8638-94964AAAA476}"/>
    <dgm:cxn modelId="{00C5B172-A8AF-4AF7-B333-E93725FCCFC0}" type="presOf" srcId="{D9571DCB-8471-4FA6-BCF3-EE8E4B7D5193}" destId="{D13BF5D2-30FF-4730-8E18-39FA7ABDC843}" srcOrd="0" destOrd="0" presId="urn:microsoft.com/office/officeart/2009/3/layout/StepUpProcess"/>
    <dgm:cxn modelId="{48B36786-0C14-49E9-943C-6A63491BD1A8}" type="presOf" srcId="{C9B803B5-548C-4376-AC66-7740E0815BD7}" destId="{898CED11-CCA7-4354-9D51-AC5EE821A456}" srcOrd="0" destOrd="0" presId="urn:microsoft.com/office/officeart/2009/3/layout/StepUpProcess"/>
    <dgm:cxn modelId="{3D30BAC1-2E63-4804-95B7-7BBEAD4871E5}" srcId="{C9B803B5-548C-4376-AC66-7740E0815BD7}" destId="{D9571DCB-8471-4FA6-BCF3-EE8E4B7D5193}" srcOrd="0" destOrd="0" parTransId="{3BE7EEFC-67E2-48E5-A63A-969D93F92F5B}" sibTransId="{6FD08B58-4D97-427A-AA97-32F55D5806D4}"/>
    <dgm:cxn modelId="{35BD85C5-A5DC-4A2D-AEA3-F9F2BFD96186}" type="presOf" srcId="{28F04698-F338-4F82-ABDA-88A4B7C7BED5}" destId="{095A5818-D495-44FE-8E36-594FA7217964}" srcOrd="0" destOrd="0" presId="urn:microsoft.com/office/officeart/2009/3/layout/StepUpProcess"/>
    <dgm:cxn modelId="{244B66C8-AD92-46E5-83E6-104E7A688303}" srcId="{C9B803B5-548C-4376-AC66-7740E0815BD7}" destId="{28F04698-F338-4F82-ABDA-88A4B7C7BED5}" srcOrd="2" destOrd="0" parTransId="{03D80EF5-2405-4637-ABE8-AFFD22F5395F}" sibTransId="{BD8081DC-C606-4A11-B7C5-32A6B3DD107D}"/>
    <dgm:cxn modelId="{E5A8B1F8-F505-469F-8FD5-3634D4FDEED0}" type="presOf" srcId="{E3C41CD4-C34B-4CF2-B6E7-CCF36AE3031A}" destId="{999DC47C-1073-427B-8DF6-BE16C83F7412}" srcOrd="0" destOrd="0" presId="urn:microsoft.com/office/officeart/2009/3/layout/StepUpProcess"/>
    <dgm:cxn modelId="{2B5DDEDB-B8FC-4EF1-9A5A-C404C0AF64BD}" type="presParOf" srcId="{898CED11-CCA7-4354-9D51-AC5EE821A456}" destId="{E1906A42-FEEA-4FB2-BBCB-CE9EB9780A02}" srcOrd="0" destOrd="0" presId="urn:microsoft.com/office/officeart/2009/3/layout/StepUpProcess"/>
    <dgm:cxn modelId="{8E6EFBE6-3B51-4583-ABB8-270F9ED89094}" type="presParOf" srcId="{E1906A42-FEEA-4FB2-BBCB-CE9EB9780A02}" destId="{D9048C8A-6491-45DD-B9A2-6D5D1733F2FE}" srcOrd="0" destOrd="0" presId="urn:microsoft.com/office/officeart/2009/3/layout/StepUpProcess"/>
    <dgm:cxn modelId="{ED26632B-0910-40B9-904D-FF52B1F20181}" type="presParOf" srcId="{E1906A42-FEEA-4FB2-BBCB-CE9EB9780A02}" destId="{D13BF5D2-30FF-4730-8E18-39FA7ABDC843}" srcOrd="1" destOrd="0" presId="urn:microsoft.com/office/officeart/2009/3/layout/StepUpProcess"/>
    <dgm:cxn modelId="{38AC6EF8-C2BF-4F62-9F24-FD334916539C}" type="presParOf" srcId="{E1906A42-FEEA-4FB2-BBCB-CE9EB9780A02}" destId="{82D58B35-9130-4454-BD25-13CA9C7FF612}" srcOrd="2" destOrd="0" presId="urn:microsoft.com/office/officeart/2009/3/layout/StepUpProcess"/>
    <dgm:cxn modelId="{FE0342EE-1D2A-44CC-8BD0-16FEFF1C6347}" type="presParOf" srcId="{898CED11-CCA7-4354-9D51-AC5EE821A456}" destId="{20B3EBA3-B37C-4E91-83D6-0275CE99B216}" srcOrd="1" destOrd="0" presId="urn:microsoft.com/office/officeart/2009/3/layout/StepUpProcess"/>
    <dgm:cxn modelId="{15F80FC6-0B89-4D81-AC6C-2CF4FD1DBB11}" type="presParOf" srcId="{20B3EBA3-B37C-4E91-83D6-0275CE99B216}" destId="{F87BFC54-B0B9-4C24-9D54-FF96F4B5C30E}" srcOrd="0" destOrd="0" presId="urn:microsoft.com/office/officeart/2009/3/layout/StepUpProcess"/>
    <dgm:cxn modelId="{734C82FA-4A2E-4078-B020-47FB4D9655C9}" type="presParOf" srcId="{898CED11-CCA7-4354-9D51-AC5EE821A456}" destId="{2737377C-8BFC-4ECD-AD95-B081E234C8D9}" srcOrd="2" destOrd="0" presId="urn:microsoft.com/office/officeart/2009/3/layout/StepUpProcess"/>
    <dgm:cxn modelId="{A5792063-97E5-44F5-9F3B-3B2325912E0A}" type="presParOf" srcId="{2737377C-8BFC-4ECD-AD95-B081E234C8D9}" destId="{DDDFBD4D-A89C-4BA2-9F1F-0E57E3F7C2D4}" srcOrd="0" destOrd="0" presId="urn:microsoft.com/office/officeart/2009/3/layout/StepUpProcess"/>
    <dgm:cxn modelId="{35C21EEC-C527-442F-8987-D8D790324C00}" type="presParOf" srcId="{2737377C-8BFC-4ECD-AD95-B081E234C8D9}" destId="{999DC47C-1073-427B-8DF6-BE16C83F7412}" srcOrd="1" destOrd="0" presId="urn:microsoft.com/office/officeart/2009/3/layout/StepUpProcess"/>
    <dgm:cxn modelId="{5AEBCBC7-3BF6-49A9-B045-AA2E8BEC5D3E}" type="presParOf" srcId="{2737377C-8BFC-4ECD-AD95-B081E234C8D9}" destId="{F6D8E2F4-EB0F-41A6-89F8-84FE9E8420C6}" srcOrd="2" destOrd="0" presId="urn:microsoft.com/office/officeart/2009/3/layout/StepUpProcess"/>
    <dgm:cxn modelId="{6875BA7A-9E23-454B-AC6A-DF78B856A8E7}" type="presParOf" srcId="{898CED11-CCA7-4354-9D51-AC5EE821A456}" destId="{253544F3-CA7F-41B2-95E7-7B7A2A023DFC}" srcOrd="3" destOrd="0" presId="urn:microsoft.com/office/officeart/2009/3/layout/StepUpProcess"/>
    <dgm:cxn modelId="{EE08A715-4BF3-436A-BBC0-F745D4BD5AD1}" type="presParOf" srcId="{253544F3-CA7F-41B2-95E7-7B7A2A023DFC}" destId="{FBA80F11-9422-49A7-AC8C-31E4D6D34F4A}" srcOrd="0" destOrd="0" presId="urn:microsoft.com/office/officeart/2009/3/layout/StepUpProcess"/>
    <dgm:cxn modelId="{74325BCF-E5CB-438C-8026-EC25E9701268}" type="presParOf" srcId="{898CED11-CCA7-4354-9D51-AC5EE821A456}" destId="{387E5BBF-0EEA-4B22-915E-37B502A25DB6}" srcOrd="4" destOrd="0" presId="urn:microsoft.com/office/officeart/2009/3/layout/StepUpProcess"/>
    <dgm:cxn modelId="{41D7FF97-EB33-40CB-9850-8B6F70B53E68}" type="presParOf" srcId="{387E5BBF-0EEA-4B22-915E-37B502A25DB6}" destId="{8C71E575-1101-4D58-BD9D-A9B08B39570F}" srcOrd="0" destOrd="0" presId="urn:microsoft.com/office/officeart/2009/3/layout/StepUpProcess"/>
    <dgm:cxn modelId="{C47F198E-53F2-466C-A757-39A585C8012F}" type="presParOf" srcId="{387E5BBF-0EEA-4B22-915E-37B502A25DB6}" destId="{095A5818-D495-44FE-8E36-594FA7217964}" srcOrd="1" destOrd="0" presId="urn:microsoft.com/office/officeart/2009/3/layout/StepUp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8C8A-6491-45DD-B9A2-6D5D1733F2FE}">
      <dsp:nvSpPr>
        <dsp:cNvPr id="0" name=""/>
        <dsp:cNvSpPr/>
      </dsp:nvSpPr>
      <dsp:spPr>
        <a:xfrm rot="5400000">
          <a:off x="456986" y="1451154"/>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BF5D2-30FF-4730-8E18-39FA7ABDC843}">
      <dsp:nvSpPr>
        <dsp:cNvPr id="0" name=""/>
        <dsp:cNvSpPr/>
      </dsp:nvSpPr>
      <dsp:spPr>
        <a:xfrm>
          <a:off x="227790" y="2133793"/>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Customer Service Associate</a:t>
          </a:r>
        </a:p>
      </dsp:txBody>
      <dsp:txXfrm>
        <a:off x="227790" y="2133793"/>
        <a:ext cx="2062658" cy="1808040"/>
      </dsp:txXfrm>
    </dsp:sp>
    <dsp:sp modelId="{82D58B35-9130-4454-BD25-13CA9C7FF612}">
      <dsp:nvSpPr>
        <dsp:cNvPr id="0" name=""/>
        <dsp:cNvSpPr/>
      </dsp:nvSpPr>
      <dsp:spPr>
        <a:xfrm>
          <a:off x="1901268" y="1282950"/>
          <a:ext cx="389180" cy="38918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FBD4D-A89C-4BA2-9F1F-0E57E3F7C2D4}">
      <dsp:nvSpPr>
        <dsp:cNvPr id="0" name=""/>
        <dsp:cNvSpPr/>
      </dsp:nvSpPr>
      <dsp:spPr>
        <a:xfrm rot="5400000">
          <a:off x="2982082" y="826316"/>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9DC47C-1073-427B-8DF6-BE16C83F7412}">
      <dsp:nvSpPr>
        <dsp:cNvPr id="0" name=""/>
        <dsp:cNvSpPr/>
      </dsp:nvSpPr>
      <dsp:spPr>
        <a:xfrm>
          <a:off x="2752887" y="1508955"/>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Sales Specialist</a:t>
          </a:r>
        </a:p>
      </dsp:txBody>
      <dsp:txXfrm>
        <a:off x="2752887" y="1508955"/>
        <a:ext cx="2062658" cy="1808040"/>
      </dsp:txXfrm>
    </dsp:sp>
    <dsp:sp modelId="{F6D8E2F4-EB0F-41A6-89F8-84FE9E8420C6}">
      <dsp:nvSpPr>
        <dsp:cNvPr id="0" name=""/>
        <dsp:cNvSpPr/>
      </dsp:nvSpPr>
      <dsp:spPr>
        <a:xfrm>
          <a:off x="4426364" y="658113"/>
          <a:ext cx="389180" cy="38918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1E575-1101-4D58-BD9D-A9B08B39570F}">
      <dsp:nvSpPr>
        <dsp:cNvPr id="0" name=""/>
        <dsp:cNvSpPr/>
      </dsp:nvSpPr>
      <dsp:spPr>
        <a:xfrm rot="5400000">
          <a:off x="5507179" y="201479"/>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A5818-D495-44FE-8E36-594FA7217964}">
      <dsp:nvSpPr>
        <dsp:cNvPr id="0" name=""/>
        <dsp:cNvSpPr/>
      </dsp:nvSpPr>
      <dsp:spPr>
        <a:xfrm>
          <a:off x="5277983" y="884118"/>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Department Supervisor</a:t>
          </a:r>
        </a:p>
      </dsp:txBody>
      <dsp:txXfrm>
        <a:off x="5277983" y="884118"/>
        <a:ext cx="2062658" cy="1808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8C8A-6491-45DD-B9A2-6D5D1733F2FE}">
      <dsp:nvSpPr>
        <dsp:cNvPr id="0" name=""/>
        <dsp:cNvSpPr/>
      </dsp:nvSpPr>
      <dsp:spPr>
        <a:xfrm rot="5400000">
          <a:off x="456986" y="1451154"/>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BF5D2-30FF-4730-8E18-39FA7ABDC843}">
      <dsp:nvSpPr>
        <dsp:cNvPr id="0" name=""/>
        <dsp:cNvSpPr/>
      </dsp:nvSpPr>
      <dsp:spPr>
        <a:xfrm>
          <a:off x="227790" y="2133793"/>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Sales Specialist</a:t>
          </a:r>
        </a:p>
      </dsp:txBody>
      <dsp:txXfrm>
        <a:off x="227790" y="2133793"/>
        <a:ext cx="2062658" cy="1808040"/>
      </dsp:txXfrm>
    </dsp:sp>
    <dsp:sp modelId="{82D58B35-9130-4454-BD25-13CA9C7FF612}">
      <dsp:nvSpPr>
        <dsp:cNvPr id="0" name=""/>
        <dsp:cNvSpPr/>
      </dsp:nvSpPr>
      <dsp:spPr>
        <a:xfrm>
          <a:off x="1901268" y="1282950"/>
          <a:ext cx="389180" cy="38918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FBD4D-A89C-4BA2-9F1F-0E57E3F7C2D4}">
      <dsp:nvSpPr>
        <dsp:cNvPr id="0" name=""/>
        <dsp:cNvSpPr/>
      </dsp:nvSpPr>
      <dsp:spPr>
        <a:xfrm rot="5400000">
          <a:off x="2982082" y="826316"/>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9DC47C-1073-427B-8DF6-BE16C83F7412}">
      <dsp:nvSpPr>
        <dsp:cNvPr id="0" name=""/>
        <dsp:cNvSpPr/>
      </dsp:nvSpPr>
      <dsp:spPr>
        <a:xfrm>
          <a:off x="2752887" y="1508955"/>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Department Supervisor</a:t>
          </a:r>
        </a:p>
      </dsp:txBody>
      <dsp:txXfrm>
        <a:off x="2752887" y="1508955"/>
        <a:ext cx="2062658" cy="1808040"/>
      </dsp:txXfrm>
    </dsp:sp>
    <dsp:sp modelId="{F6D8E2F4-EB0F-41A6-89F8-84FE9E8420C6}">
      <dsp:nvSpPr>
        <dsp:cNvPr id="0" name=""/>
        <dsp:cNvSpPr/>
      </dsp:nvSpPr>
      <dsp:spPr>
        <a:xfrm>
          <a:off x="4426364" y="658113"/>
          <a:ext cx="389180" cy="38918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1E575-1101-4D58-BD9D-A9B08B39570F}">
      <dsp:nvSpPr>
        <dsp:cNvPr id="0" name=""/>
        <dsp:cNvSpPr/>
      </dsp:nvSpPr>
      <dsp:spPr>
        <a:xfrm rot="5400000">
          <a:off x="5507179" y="201479"/>
          <a:ext cx="1373047" cy="2284720"/>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A5818-D495-44FE-8E36-594FA7217964}">
      <dsp:nvSpPr>
        <dsp:cNvPr id="0" name=""/>
        <dsp:cNvSpPr/>
      </dsp:nvSpPr>
      <dsp:spPr>
        <a:xfrm>
          <a:off x="5277983" y="884118"/>
          <a:ext cx="2062658" cy="1808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Assistant Manager</a:t>
          </a:r>
        </a:p>
      </dsp:txBody>
      <dsp:txXfrm>
        <a:off x="5277983" y="884118"/>
        <a:ext cx="2062658" cy="1808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8C8A-6491-45DD-B9A2-6D5D1733F2FE}">
      <dsp:nvSpPr>
        <dsp:cNvPr id="0" name=""/>
        <dsp:cNvSpPr/>
      </dsp:nvSpPr>
      <dsp:spPr>
        <a:xfrm rot="5400000">
          <a:off x="442846" y="798810"/>
          <a:ext cx="1327763" cy="2209367"/>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BF5D2-30FF-4730-8E18-39FA7ABDC843}">
      <dsp:nvSpPr>
        <dsp:cNvPr id="0" name=""/>
        <dsp:cNvSpPr/>
      </dsp:nvSpPr>
      <dsp:spPr>
        <a:xfrm>
          <a:off x="221209" y="1458935"/>
          <a:ext cx="1994629" cy="1748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Customer Service Associate</a:t>
          </a:r>
        </a:p>
      </dsp:txBody>
      <dsp:txXfrm>
        <a:off x="221209" y="1458935"/>
        <a:ext cx="1994629" cy="1748409"/>
      </dsp:txXfrm>
    </dsp:sp>
    <dsp:sp modelId="{82D58B35-9130-4454-BD25-13CA9C7FF612}">
      <dsp:nvSpPr>
        <dsp:cNvPr id="0" name=""/>
        <dsp:cNvSpPr/>
      </dsp:nvSpPr>
      <dsp:spPr>
        <a:xfrm>
          <a:off x="1839494" y="636154"/>
          <a:ext cx="376345" cy="3763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FBD4D-A89C-4BA2-9F1F-0E57E3F7C2D4}">
      <dsp:nvSpPr>
        <dsp:cNvPr id="0" name=""/>
        <dsp:cNvSpPr/>
      </dsp:nvSpPr>
      <dsp:spPr>
        <a:xfrm rot="5400000">
          <a:off x="2884662" y="194580"/>
          <a:ext cx="1327763" cy="2209367"/>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9DC47C-1073-427B-8DF6-BE16C83F7412}">
      <dsp:nvSpPr>
        <dsp:cNvPr id="0" name=""/>
        <dsp:cNvSpPr/>
      </dsp:nvSpPr>
      <dsp:spPr>
        <a:xfrm>
          <a:off x="2663025" y="854705"/>
          <a:ext cx="1994629" cy="1748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Sales Specialist </a:t>
          </a:r>
          <a:r>
            <a:rPr lang="en-US" sz="2800" kern="1200" dirty="0" err="1"/>
            <a:t>ProServices</a:t>
          </a:r>
          <a:endParaRPr lang="en-US" sz="2800" kern="1200" dirty="0"/>
        </a:p>
      </dsp:txBody>
      <dsp:txXfrm>
        <a:off x="2663025" y="854705"/>
        <a:ext cx="1994629" cy="1748409"/>
      </dsp:txXfrm>
    </dsp:sp>
    <dsp:sp modelId="{F6D8E2F4-EB0F-41A6-89F8-84FE9E8420C6}">
      <dsp:nvSpPr>
        <dsp:cNvPr id="0" name=""/>
        <dsp:cNvSpPr/>
      </dsp:nvSpPr>
      <dsp:spPr>
        <a:xfrm>
          <a:off x="4281310" y="31924"/>
          <a:ext cx="376345" cy="3763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1E575-1101-4D58-BD9D-A9B08B39570F}">
      <dsp:nvSpPr>
        <dsp:cNvPr id="0" name=""/>
        <dsp:cNvSpPr/>
      </dsp:nvSpPr>
      <dsp:spPr>
        <a:xfrm rot="5400000">
          <a:off x="5326479" y="-409649"/>
          <a:ext cx="1327763" cy="2209367"/>
        </a:xfrm>
        <a:prstGeom prst="corner">
          <a:avLst>
            <a:gd name="adj1" fmla="val 16120"/>
            <a:gd name="adj2" fmla="val 16110"/>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A5818-D495-44FE-8E36-594FA7217964}">
      <dsp:nvSpPr>
        <dsp:cNvPr id="0" name=""/>
        <dsp:cNvSpPr/>
      </dsp:nvSpPr>
      <dsp:spPr>
        <a:xfrm>
          <a:off x="5104842" y="250475"/>
          <a:ext cx="1994629" cy="1748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Project Specialist Exterior (PSE)</a:t>
          </a:r>
        </a:p>
      </dsp:txBody>
      <dsp:txXfrm>
        <a:off x="5104842" y="250475"/>
        <a:ext cx="1994629" cy="174840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9C9BDE9F-C138-4154-AFAA-BD94155CD00E}" type="datetimeFigureOut">
              <a:rPr lang="en-US" smtClean="0"/>
              <a:t>2/20/2021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C07619-2BC2-446A-84AF-6F81BDB7F4EE}" type="slidenum">
              <a:rPr lang="en-US" smtClean="0"/>
              <a:t>‹#›</a:t>
            </a:fld>
            <a:endParaRPr lang="en-US"/>
          </a:p>
        </p:txBody>
      </p:sp>
    </p:spTree>
    <p:extLst>
      <p:ext uri="{BB962C8B-B14F-4D97-AF65-F5344CB8AC3E}">
        <p14:creationId xmlns:p14="http://schemas.microsoft.com/office/powerpoint/2010/main" val="332430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Construyendo nuestra futura generación de expertos en oficios calificados</a:t>
            </a:r>
            <a:endParaRPr lang="en-US" dirty="0"/>
          </a:p>
        </p:txBody>
      </p:sp>
    </p:spTree>
    <p:extLst>
      <p:ext uri="{BB962C8B-B14F-4D97-AF65-F5344CB8AC3E}">
        <p14:creationId xmlns:p14="http://schemas.microsoft.com/office/powerpoint/2010/main" val="20820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Construye</a:t>
            </a:r>
            <a:r>
              <a:rPr lang="en-US" dirty="0"/>
              <a:t> un major future con Lowe’s</a:t>
            </a:r>
          </a:p>
          <a:p>
            <a:endParaRPr lang="es-ES" dirty="0"/>
          </a:p>
          <a:p>
            <a:r>
              <a:rPr lang="es-ES" dirty="0"/>
              <a:t>TRABAJAR EN LOWE’S PUEDE PROPORCIONARLE EXPERIENCIA EN LAS MANOS MIENTRAS PERSIGUE SU EDUCACIÓN O DESARROLLE MÁS SU EXPERIENCIA EN LA INDUSTRIA DE LOS COMERCIOS ESPECIALES. EXISTEN MÚLTIPLES VÍAS DE CARRERA Y OPORTUNIDADES PARA QUE USTED PUEDA EMPEZAR SU CARRERA.</a:t>
            </a:r>
          </a:p>
          <a:p>
            <a:endParaRPr lang="es-ES" dirty="0"/>
          </a:p>
          <a:p>
            <a:r>
              <a:rPr lang="es-ES" dirty="0"/>
              <a:t>Asociado en servicio al cliente &gt; Especialista de ventas &gt; Supervisor departamental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Asociado en servicio al cliente &gt; Especialista de ventas </a:t>
            </a:r>
            <a:r>
              <a:rPr lang="es-ES" dirty="0" err="1"/>
              <a:t>ProService</a:t>
            </a:r>
            <a:r>
              <a:rPr lang="es-ES" dirty="0"/>
              <a:t> &gt; Especialista de proyectos exteriores (PSE)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Especialista de ventas &gt; Supervisor departamental&gt; Asistente de gerente</a:t>
            </a:r>
          </a:p>
          <a:p>
            <a:endParaRPr lang="en-US" dirty="0"/>
          </a:p>
        </p:txBody>
      </p:sp>
      <p:sp>
        <p:nvSpPr>
          <p:cNvPr id="4" name="Slide Number Placeholder 3"/>
          <p:cNvSpPr>
            <a:spLocks noGrp="1"/>
          </p:cNvSpPr>
          <p:nvPr>
            <p:ph type="sldNum" sz="quarter" idx="5"/>
          </p:nvPr>
        </p:nvSpPr>
        <p:spPr/>
        <p:txBody>
          <a:bodyPr/>
          <a:lstStyle/>
          <a:p>
            <a:fld id="{3CC07619-2BC2-446A-84AF-6F81BDB7F4EE}" type="slidenum">
              <a:rPr lang="en-US" smtClean="0"/>
              <a:t>11</a:t>
            </a:fld>
            <a:endParaRPr lang="en-US"/>
          </a:p>
        </p:txBody>
      </p:sp>
    </p:spTree>
    <p:extLst>
      <p:ext uri="{BB962C8B-B14F-4D97-AF65-F5344CB8AC3E}">
        <p14:creationId xmlns:p14="http://schemas.microsoft.com/office/powerpoint/2010/main" val="151804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202124"/>
                </a:solidFill>
                <a:effectLst/>
                <a:latin typeface="Google Sans"/>
              </a:rPr>
              <a:t>Aprenda más sobre las vocaciones en:</a:t>
            </a:r>
          </a:p>
          <a:p>
            <a:r>
              <a:rPr lang="es-ES" b="0" i="0" dirty="0">
                <a:solidFill>
                  <a:srgbClr val="202124"/>
                </a:solidFill>
                <a:effectLst/>
                <a:latin typeface="Google Sans"/>
              </a:rPr>
              <a:t>www.wearegenerationt.com</a:t>
            </a:r>
          </a:p>
          <a:p>
            <a:endParaRPr lang="es-ES" b="0" i="0" dirty="0">
              <a:solidFill>
                <a:srgbClr val="202124"/>
              </a:solidFill>
              <a:effectLst/>
              <a:latin typeface="Google Sans"/>
            </a:endParaRPr>
          </a:p>
          <a:p>
            <a:r>
              <a:rPr lang="es-ES" b="0" i="0" dirty="0">
                <a:solidFill>
                  <a:srgbClr val="202124"/>
                </a:solidFill>
                <a:effectLst/>
                <a:latin typeface="Google Sans"/>
              </a:rPr>
              <a:t>Oportunidades de trabajo:</a:t>
            </a:r>
          </a:p>
          <a:p>
            <a:r>
              <a:rPr lang="es-ES" b="0" i="0" dirty="0">
                <a:solidFill>
                  <a:srgbClr val="202124"/>
                </a:solidFill>
                <a:effectLst/>
                <a:latin typeface="Google Sans"/>
              </a:rPr>
              <a:t>https://jobs.lowes.com</a:t>
            </a:r>
          </a:p>
          <a:p>
            <a:r>
              <a:rPr lang="es-ES" b="0" i="0" dirty="0">
                <a:solidFill>
                  <a:srgbClr val="202124"/>
                </a:solidFill>
                <a:effectLst/>
                <a:latin typeface="Google Sans"/>
              </a:rPr>
              <a:t>Mensaje de texto “JOBS” al “ 56937</a:t>
            </a:r>
          </a:p>
          <a:p>
            <a:endParaRPr lang="en-US" b="0" i="0" dirty="0">
              <a:solidFill>
                <a:srgbClr val="202124"/>
              </a:solidFill>
              <a:effectLst/>
              <a:latin typeface="Google Sans"/>
            </a:endParaRPr>
          </a:p>
          <a:p>
            <a:r>
              <a:rPr lang="en-US" b="0" i="0" dirty="0" err="1">
                <a:solidFill>
                  <a:srgbClr val="202124"/>
                </a:solidFill>
                <a:effectLst/>
                <a:latin typeface="Google Sans"/>
              </a:rPr>
              <a:t>Mantente</a:t>
            </a:r>
            <a:r>
              <a:rPr lang="en-US" b="0" i="0" dirty="0">
                <a:solidFill>
                  <a:srgbClr val="202124"/>
                </a:solidFill>
                <a:effectLst/>
                <a:latin typeface="Google Sans"/>
              </a:rPr>
              <a:t> </a:t>
            </a:r>
            <a:r>
              <a:rPr lang="en-US" b="0" i="0" dirty="0" err="1">
                <a:solidFill>
                  <a:srgbClr val="202124"/>
                </a:solidFill>
                <a:effectLst/>
                <a:latin typeface="Google Sans"/>
              </a:rPr>
              <a:t>conectado</a:t>
            </a:r>
            <a:r>
              <a:rPr lang="en-US" b="0" i="0" dirty="0">
                <a:solidFill>
                  <a:srgbClr val="202124"/>
                </a:solidFill>
                <a:effectLst/>
                <a:latin typeface="Google Sans"/>
              </a:rPr>
              <a:t> #generationt</a:t>
            </a:r>
            <a:endParaRPr lang="es-ES" b="0" i="0" dirty="0">
              <a:solidFill>
                <a:srgbClr val="202124"/>
              </a:solidFill>
              <a:effectLst/>
              <a:latin typeface="Google Sans"/>
            </a:endParaRPr>
          </a:p>
        </p:txBody>
      </p:sp>
      <p:sp>
        <p:nvSpPr>
          <p:cNvPr id="4" name="Slide Number Placeholder 3"/>
          <p:cNvSpPr>
            <a:spLocks noGrp="1"/>
          </p:cNvSpPr>
          <p:nvPr>
            <p:ph type="sldNum" sz="quarter" idx="10"/>
          </p:nvPr>
        </p:nvSpPr>
        <p:spPr/>
        <p:txBody>
          <a:bodyPr/>
          <a:lstStyle/>
          <a:p>
            <a:pPr marL="0" marR="0" lvl="0" indent="0" algn="r" defTabSz="1087438" rtl="0" eaLnBrk="1" fontAlgn="base" latinLnBrk="0" hangingPunct="1">
              <a:lnSpc>
                <a:spcPct val="100000"/>
              </a:lnSpc>
              <a:spcBef>
                <a:spcPct val="0"/>
              </a:spcBef>
              <a:spcAft>
                <a:spcPct val="0"/>
              </a:spcAft>
              <a:buClrTx/>
              <a:buSzTx/>
              <a:buFontTx/>
              <a:buNone/>
              <a:tabLst/>
              <a:defRPr/>
            </a:pPr>
            <a:fld id="{33C9FBB0-7B00-7040-833D-9231BB0A812F}" type="slidenum">
              <a:rPr kumimoji="0" lang="en-US" altLang="en-US" sz="1200" b="0" i="0" u="none" strike="noStrike" kern="1200" cap="none" spc="0" normalizeH="0" baseline="0" noProof="0" smtClean="0">
                <a:ln>
                  <a:noFill/>
                </a:ln>
                <a:solidFill>
                  <a:prstClr val="black"/>
                </a:solidFill>
                <a:effectLst/>
                <a:uLnTx/>
                <a:uFillTx/>
                <a:latin typeface="Open Sans Light" charset="0"/>
                <a:ea typeface="ＭＳ Ｐゴシック" charset="-128"/>
                <a:cs typeface="+mn-cs"/>
              </a:rPr>
              <a:pPr marL="0" marR="0" lvl="0" indent="0" algn="r" defTabSz="1087438"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Open Sans Light" charset="0"/>
              <a:ea typeface="ＭＳ Ｐゴシック" charset="-128"/>
              <a:cs typeface="+mn-cs"/>
            </a:endParaRPr>
          </a:p>
        </p:txBody>
      </p:sp>
    </p:spTree>
    <p:extLst>
      <p:ext uri="{BB962C8B-B14F-4D97-AF65-F5344CB8AC3E}">
        <p14:creationId xmlns:p14="http://schemas.microsoft.com/office/powerpoint/2010/main" val="293552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SOMOS LOS CONSTRUCTORES, LOS FABRICANTES, LOS ARTISTAS Y LOS ARTESANOS TRABAJANDO JUNTOS PARA VOLVER EL ENFOQUE A LOS SERVICIOS ESENCIALES DEL LA SOCIEDAD MODERNA. </a:t>
            </a:r>
          </a:p>
          <a:p>
            <a:r>
              <a:rPr lang="es-ES" dirty="0"/>
              <a:t>SOMOS GENERACIÓN 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63651-9E02-2C4D-AED9-4B0D21FCEA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50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HOY HAY UNA GRAN BRECHA ENTRE LA OFERTA DE TALENTO EN LAS CARRERAS COMERCIALES ESPECIALIZADAS Y LA DEMANDA DE ESTOS SERVICIOS. PARA 2028 HABRÁ ______ EMPLEOS ABIERTOS.</a:t>
            </a:r>
          </a:p>
          <a:p>
            <a:endParaRPr lang="es-ES" dirty="0"/>
          </a:p>
          <a:p>
            <a:r>
              <a:rPr lang="es-ES" dirty="0"/>
              <a:t>¿Y EL ENTRENAMIENTO QUE NECESITARÁS PARA COMENZAR? MUCHO MÁS RÁPIDO Y MENOS COSTOSO QUE UN GRADO DE CUATRO AÑOS.</a:t>
            </a:r>
          </a:p>
          <a:p>
            <a:endParaRPr lang="es-ES" dirty="0"/>
          </a:p>
          <a:p>
            <a:endParaRPr lang="en-US" dirty="0"/>
          </a:p>
        </p:txBody>
      </p:sp>
      <p:sp>
        <p:nvSpPr>
          <p:cNvPr id="4" name="Slide Number Placeholder 3"/>
          <p:cNvSpPr>
            <a:spLocks noGrp="1"/>
          </p:cNvSpPr>
          <p:nvPr>
            <p:ph type="sldNum" sz="quarter" idx="5"/>
          </p:nvPr>
        </p:nvSpPr>
        <p:spPr/>
        <p:txBody>
          <a:bodyPr/>
          <a:lstStyle/>
          <a:p>
            <a:fld id="{3CC07619-2BC2-446A-84AF-6F81BDB7F4EE}" type="slidenum">
              <a:rPr lang="en-US" smtClean="0"/>
              <a:t>4</a:t>
            </a:fld>
            <a:endParaRPr lang="en-US"/>
          </a:p>
        </p:txBody>
      </p:sp>
    </p:spTree>
    <p:extLst>
      <p:ext uri="{BB962C8B-B14F-4D97-AF65-F5344CB8AC3E}">
        <p14:creationId xmlns:p14="http://schemas.microsoft.com/office/powerpoint/2010/main" val="207332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CARPINTEROS </a:t>
            </a:r>
            <a:endParaRPr lang="en-US" dirty="0"/>
          </a:p>
          <a:p>
            <a:r>
              <a:rPr lang="es-ES" dirty="0"/>
              <a:t>CONSTRUYEN EL MUNDO </a:t>
            </a:r>
            <a:endParaRPr lang="en-US" dirty="0"/>
          </a:p>
          <a:p>
            <a:r>
              <a:rPr lang="es-ES" dirty="0"/>
              <a:t>La mayoría de nosotros comenzamos en el oficio de carpintería cuando éramos niños. Apilamos bloques de madera, fingimos cortar las patas de las mesas y construimos todo, desde puentes hasta rascacielos, sólo para derribarlos y empezar de nuevo. La carpintería es un oficio especializado que combina la formación técnica y el cuidado de los detalles para crear una profesión que forma parte integral de nuestra vida diaria.</a:t>
            </a:r>
            <a:endParaRPr lang="en-US" dirty="0"/>
          </a:p>
          <a:p>
            <a:endParaRPr lang="es-ES" dirty="0"/>
          </a:p>
          <a:p>
            <a:r>
              <a:rPr lang="es-ES" dirty="0"/>
              <a:t>Salario para carpinteros con experiencia $61,200</a:t>
            </a:r>
            <a:endParaRPr lang="en-US" dirty="0"/>
          </a:p>
          <a:p>
            <a:r>
              <a:rPr lang="es-ES" dirty="0"/>
              <a:t>PERSPECTIVAS DE TRABAJOS EN DIEZ AÑOS </a:t>
            </a:r>
            <a:r>
              <a:rPr lang="en-US" b="1" dirty="0"/>
              <a:t>1,004,492</a:t>
            </a:r>
            <a:endParaRPr lang="en-US" dirty="0"/>
          </a:p>
          <a:p>
            <a:r>
              <a:rPr lang="es-ES" dirty="0"/>
              <a:t>ENTRENAMIENTO REQUERIDO: Certificado de 12 meses o 12 meses como aprendiz</a:t>
            </a:r>
            <a:endParaRPr lang="en-US" dirty="0"/>
          </a:p>
          <a:p>
            <a:endParaRPr lang="es-ES" dirty="0">
              <a:cs typeface="Calibri"/>
            </a:endParaRPr>
          </a:p>
        </p:txBody>
      </p:sp>
      <p:sp>
        <p:nvSpPr>
          <p:cNvPr id="4" name="Slide Number Placeholder 3"/>
          <p:cNvSpPr>
            <a:spLocks noGrp="1"/>
          </p:cNvSpPr>
          <p:nvPr>
            <p:ph type="sldNum" sz="quarter" idx="5"/>
          </p:nvPr>
        </p:nvSpPr>
        <p:spPr/>
        <p:txBody>
          <a:bodyPr/>
          <a:lstStyle/>
          <a:p>
            <a:fld id="{3CC07619-2BC2-446A-84AF-6F81BDB7F4EE}" type="slidenum">
              <a:rPr lang="en-US" smtClean="0"/>
              <a:t>5</a:t>
            </a:fld>
            <a:endParaRPr lang="en-US"/>
          </a:p>
        </p:txBody>
      </p:sp>
    </p:spTree>
    <p:extLst>
      <p:ext uri="{BB962C8B-B14F-4D97-AF65-F5344CB8AC3E}">
        <p14:creationId xmlns:p14="http://schemas.microsoft.com/office/powerpoint/2010/main" val="249416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s-ES" dirty="0"/>
              <a:t>ELECTRICISTA </a:t>
            </a:r>
          </a:p>
          <a:p>
            <a:r>
              <a:rPr lang="es-ES" dirty="0"/>
              <a:t>CONECTAR EL MUNDO</a:t>
            </a:r>
          </a:p>
          <a:p>
            <a:r>
              <a:rPr lang="es-ES" dirty="0"/>
              <a:t> Es casi imposible exagerar el valor de los electricistas en la era tecnológica. Los electricistas, desde la era industrial hasta la actualidad, han iluminado el mundo que nos rodea.</a:t>
            </a:r>
            <a:endParaRPr lang="en-US" sz="1200" kern="1200" dirty="0">
              <a:solidFill>
                <a:schemeClr val="tx1"/>
              </a:solidFill>
              <a:effectLst/>
              <a:latin typeface="+mn-lt"/>
              <a:ea typeface="+mn-ea"/>
              <a:cs typeface="+mn-cs"/>
            </a:endParaRPr>
          </a:p>
          <a:p>
            <a:endParaRPr lang="es-ES" dirty="0"/>
          </a:p>
          <a:p>
            <a:r>
              <a:rPr lang="es-ES" dirty="0"/>
              <a:t>Salario para electricistas con experiencia 71,000</a:t>
            </a:r>
          </a:p>
          <a:p>
            <a:r>
              <a:rPr lang="es-ES" dirty="0"/>
              <a:t>PERSPECTIVAS DE TRABAJOS EN DIEZ AÑOS </a:t>
            </a:r>
            <a:r>
              <a:rPr lang="en-US" sz="1200" b="1" spc="60" dirty="0">
                <a:solidFill>
                  <a:srgbClr val="221F20"/>
                </a:solidFill>
                <a:latin typeface="Trade Gothic LT Std"/>
                <a:cs typeface="Trade Gothic LT Std"/>
              </a:rPr>
              <a:t>919,6678</a:t>
            </a:r>
            <a:endParaRPr lang="en-US" sz="1200" dirty="0">
              <a:solidFill>
                <a:prstClr val="black"/>
              </a:solidFill>
              <a:latin typeface="Trade Gothic LT Std"/>
              <a:cs typeface="Trade Gothic LT Std"/>
            </a:endParaRPr>
          </a:p>
          <a:p>
            <a:r>
              <a:rPr lang="es-ES" dirty="0"/>
              <a:t>ENTRENAMIENTO REQUERIDO: 2-4 AÑOS CON APRENDIZAJE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63651-9E02-2C4D-AED9-4B0D21FCEA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2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Plomeros</a:t>
            </a:r>
            <a:endParaRPr lang="en-US" dirty="0"/>
          </a:p>
          <a:p>
            <a:r>
              <a:rPr lang="es-ES" dirty="0"/>
              <a:t>Los plomeros son héroes silenciosos del mundo moderno, permitiendo a nuestra sociedad avanzar fácilmente con acceso a la demanda de agua potable y saneamiento.</a:t>
            </a:r>
            <a:endParaRPr lang="en-US" dirty="0"/>
          </a:p>
          <a:p>
            <a:endParaRPr lang="es-ES" dirty="0"/>
          </a:p>
          <a:p>
            <a:r>
              <a:rPr lang="es-ES" dirty="0"/>
              <a:t>Salario para plomeros con experiencia $70,000</a:t>
            </a:r>
            <a:endParaRPr lang="en-US" dirty="0"/>
          </a:p>
          <a:p>
            <a:r>
              <a:rPr lang="es-ES" dirty="0"/>
              <a:t>PERSPECTIVAS DE TRABAJOS EN DIEZ AÑOS 625,178</a:t>
            </a:r>
            <a:endParaRPr lang="en-US" dirty="0"/>
          </a:p>
          <a:p>
            <a:r>
              <a:rPr lang="es-ES" dirty="0"/>
              <a:t>ENTRENAMIENTO REQUERIDO: 2-4 AÑOS CON APRENDIZAJE</a:t>
            </a:r>
            <a:endParaRPr lang="es-E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7619-2BC2-446A-84AF-6F81BDB7F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01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TÉCNICOS DE HVAC DOMINAN EL ENTORNO INTERIOR </a:t>
            </a:r>
          </a:p>
          <a:p>
            <a:r>
              <a:rPr lang="es-ES" dirty="0"/>
              <a:t>Nos proporcionan una calidad del aire interior y un control del clima más saludables, independientemente de los elementos del exterior. Los técnicos de HVAC nos dan la capacidad de estar siempre sincronizados con nuestro entorno.</a:t>
            </a:r>
          </a:p>
          <a:p>
            <a:endParaRPr lang="es-ES" dirty="0"/>
          </a:p>
          <a:p>
            <a:r>
              <a:rPr lang="es-ES" dirty="0"/>
              <a:t>Salario para técnicos con experiencia $59,500</a:t>
            </a:r>
          </a:p>
          <a:p>
            <a:r>
              <a:rPr lang="es-ES" dirty="0"/>
              <a:t>PERSPECTIVAS DE TRABAJOS EN DIEZ AÑOS </a:t>
            </a:r>
            <a:r>
              <a:rPr lang="en-US" sz="1200" b="1" spc="60" dirty="0">
                <a:solidFill>
                  <a:srgbClr val="221F20"/>
                </a:solidFill>
                <a:latin typeface="Trade Gothic LT Std"/>
                <a:cs typeface="Trade Gothic LT Std"/>
              </a:rPr>
              <a:t>422,168</a:t>
            </a:r>
            <a:endParaRPr lang="en-US" sz="1200" dirty="0">
              <a:solidFill>
                <a:prstClr val="black"/>
              </a:solidFill>
              <a:latin typeface="Trade Gothic LT Std"/>
              <a:cs typeface="Trade Gothic LT Std"/>
            </a:endParaRPr>
          </a:p>
          <a:p>
            <a:r>
              <a:rPr lang="es-ES" dirty="0"/>
              <a:t>ENTRENAMIENTO REQUERIDO: 6 meses a 2 años</a:t>
            </a:r>
          </a:p>
          <a:p>
            <a:endParaRPr lang="es-ES" dirty="0"/>
          </a:p>
          <a:p>
            <a:endParaRPr lang="es-ES" dirty="0"/>
          </a:p>
          <a:p>
            <a:endParaRPr lang="en-US" dirty="0"/>
          </a:p>
        </p:txBody>
      </p:sp>
      <p:sp>
        <p:nvSpPr>
          <p:cNvPr id="4" name="Slide Number Placeholder 3"/>
          <p:cNvSpPr>
            <a:spLocks noGrp="1"/>
          </p:cNvSpPr>
          <p:nvPr>
            <p:ph type="sldNum" sz="quarter" idx="5"/>
          </p:nvPr>
        </p:nvSpPr>
        <p:spPr/>
        <p:txBody>
          <a:bodyPr/>
          <a:lstStyle/>
          <a:p>
            <a:fld id="{3CC07619-2BC2-446A-84AF-6F81BDB7F4EE}" type="slidenum">
              <a:rPr lang="en-US" smtClean="0"/>
              <a:t>8</a:t>
            </a:fld>
            <a:endParaRPr lang="en-US"/>
          </a:p>
        </p:txBody>
      </p:sp>
    </p:spTree>
    <p:extLst>
      <p:ext uri="{BB962C8B-B14F-4D97-AF65-F5344CB8AC3E}">
        <p14:creationId xmlns:p14="http://schemas.microsoft.com/office/powerpoint/2010/main" val="226831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TÉCNICOS DE APARATOS </a:t>
            </a:r>
          </a:p>
          <a:p>
            <a:r>
              <a:rPr lang="es-ES" dirty="0"/>
              <a:t>Mantenga los hogares, especialmente los hogares inteligentes y las empresas en funcionamiento, instalando, diagnosticando y reparando electrodomésticos grandes. Su experiencia asegura el desempeño consistente y confiable de esos grandes artículos del hogar que nos hacen la vida  un poco más simple.</a:t>
            </a:r>
          </a:p>
          <a:p>
            <a:endParaRPr lang="es-ES" dirty="0"/>
          </a:p>
          <a:p>
            <a:r>
              <a:rPr lang="es-ES" dirty="0"/>
              <a:t>Salario para técnicos con experiencia $48,700</a:t>
            </a:r>
          </a:p>
          <a:p>
            <a:r>
              <a:rPr lang="es-ES" dirty="0"/>
              <a:t>PERSPECTIVAS DE TRABAJOS EN DIEZ AÑOS </a:t>
            </a:r>
            <a:r>
              <a:rPr lang="en-US" sz="1200" b="1" spc="60" dirty="0">
                <a:solidFill>
                  <a:srgbClr val="221F20"/>
                </a:solidFill>
                <a:latin typeface="Trade Gothic LT Std"/>
                <a:cs typeface="Trade Gothic LT Std"/>
              </a:rPr>
              <a:t>36,597</a:t>
            </a:r>
            <a:endParaRPr lang="en-US" sz="1200" dirty="0">
              <a:solidFill>
                <a:prstClr val="black"/>
              </a:solidFill>
              <a:latin typeface="Trade Gothic LT Std"/>
              <a:cs typeface="Trade Gothic LT Std"/>
            </a:endParaRPr>
          </a:p>
          <a:p>
            <a:r>
              <a:rPr lang="es-ES" dirty="0"/>
              <a:t>ENTRENAMIENTO REQUERIDO: 6 semanas a 6 meses</a:t>
            </a:r>
          </a:p>
          <a:p>
            <a:endParaRPr lang="en-US" dirty="0"/>
          </a:p>
        </p:txBody>
      </p:sp>
      <p:sp>
        <p:nvSpPr>
          <p:cNvPr id="4" name="Slide Number Placeholder 3"/>
          <p:cNvSpPr>
            <a:spLocks noGrp="1"/>
          </p:cNvSpPr>
          <p:nvPr>
            <p:ph type="sldNum" sz="quarter" idx="5"/>
          </p:nvPr>
        </p:nvSpPr>
        <p:spPr/>
        <p:txBody>
          <a:bodyPr/>
          <a:lstStyle/>
          <a:p>
            <a:fld id="{3CC07619-2BC2-446A-84AF-6F81BDB7F4EE}" type="slidenum">
              <a:rPr lang="en-US" smtClean="0"/>
              <a:t>9</a:t>
            </a:fld>
            <a:endParaRPr lang="en-US"/>
          </a:p>
        </p:txBody>
      </p:sp>
    </p:spTree>
    <p:extLst>
      <p:ext uri="{BB962C8B-B14F-4D97-AF65-F5344CB8AC3E}">
        <p14:creationId xmlns:p14="http://schemas.microsoft.com/office/powerpoint/2010/main" val="196629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Universidad de </a:t>
            </a:r>
            <a:r>
              <a:rPr lang="es-ES" dirty="0" err="1"/>
              <a:t>LOWE’s</a:t>
            </a:r>
            <a:r>
              <a:rPr lang="es-ES" dirty="0"/>
              <a:t> – </a:t>
            </a:r>
            <a:r>
              <a:rPr lang="es-ES" dirty="0" err="1"/>
              <a:t>Track</a:t>
            </a:r>
            <a:r>
              <a:rPr lang="es-ES" dirty="0"/>
              <a:t> </a:t>
            </a:r>
            <a:r>
              <a:rPr lang="es-ES" dirty="0" err="1"/>
              <a:t>to</a:t>
            </a:r>
            <a:r>
              <a:rPr lang="es-ES" dirty="0"/>
              <a:t> </a:t>
            </a:r>
            <a:r>
              <a:rPr lang="es-ES" dirty="0" err="1"/>
              <a:t>the</a:t>
            </a:r>
            <a:r>
              <a:rPr lang="es-ES" dirty="0"/>
              <a:t> </a:t>
            </a:r>
            <a:r>
              <a:rPr lang="es-ES" dirty="0" err="1"/>
              <a:t>Trades</a:t>
            </a:r>
            <a:endParaRPr lang="es-ES" dirty="0" err="1">
              <a:cs typeface="Calibri"/>
            </a:endParaRPr>
          </a:p>
          <a:p>
            <a:r>
              <a:rPr lang="es-ES" dirty="0"/>
              <a:t>PRIMERO DE SU TIPO NACIONAL, PRE-APRENDIZAJE DE COMERCIOS ESPECIALES QUE OFRECE A LOS ASOCIADOS DE LOWE LA OPORTUNIDAD DE LANZAR UN CARRERA EN LOS COMERCIOS.</a:t>
            </a:r>
            <a:endParaRPr lang="en-US" dirty="0"/>
          </a:p>
          <a:p>
            <a:r>
              <a:rPr lang="es-ES" dirty="0"/>
              <a:t>ESTA ES UNA DE LAS FORMAS CLAVE EN QUE LOWE’S CONSTRUYE NUESTRA FUTURA GENERACIÓN DE EXPERTOS COMERCIALES CALIFICADOS.</a:t>
            </a:r>
            <a:endParaRPr lang="en-US" dirty="0"/>
          </a:p>
          <a:p>
            <a:r>
              <a:rPr lang="es-ES" dirty="0"/>
              <a:t>EL PROGRAMA ES 100% PAGADO POR LOWE'S Y TIEMPO COMPLETO Y TIEMPO PARCIAL LOS ASOCIADOS SON ELEGIBLES PARA INSCRIBIRSE DESPUÉS DE 6 MESES DE EMPLEO.</a:t>
            </a:r>
            <a:endParaRPr lang="en-US" dirty="0"/>
          </a:p>
          <a:p>
            <a:r>
              <a:rPr lang="es-ES" dirty="0"/>
              <a:t>LOS ASOCIADOS PUEDEN RECIBIR UN PRE - CERTIFICADO DE APRENDIZAJE EN UNO DE LOS SIGUIENTES CAMINOS: REPARACION DE APARATOS, CARPINTERÍA, ELÉCTRICO, HVAC y  PLOMERÍA</a:t>
            </a:r>
            <a:endParaRPr lang="en-US" dirty="0"/>
          </a:p>
        </p:txBody>
      </p:sp>
      <p:sp>
        <p:nvSpPr>
          <p:cNvPr id="4" name="Slide Number Placeholder 3"/>
          <p:cNvSpPr>
            <a:spLocks noGrp="1"/>
          </p:cNvSpPr>
          <p:nvPr>
            <p:ph type="sldNum" sz="quarter" idx="5"/>
          </p:nvPr>
        </p:nvSpPr>
        <p:spPr/>
        <p:txBody>
          <a:bodyPr/>
          <a:lstStyle/>
          <a:p>
            <a:fld id="{3CC07619-2BC2-446A-84AF-6F81BDB7F4EE}" type="slidenum">
              <a:rPr lang="en-US" smtClean="0"/>
              <a:t>10</a:t>
            </a:fld>
            <a:endParaRPr lang="en-US"/>
          </a:p>
        </p:txBody>
      </p:sp>
    </p:spTree>
    <p:extLst>
      <p:ext uri="{BB962C8B-B14F-4D97-AF65-F5344CB8AC3E}">
        <p14:creationId xmlns:p14="http://schemas.microsoft.com/office/powerpoint/2010/main" val="61150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6924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3586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340760" y="1619660"/>
            <a:ext cx="3193731" cy="1038746"/>
          </a:xfrm>
        </p:spPr>
        <p:txBody>
          <a:bodyPr lIns="0" tIns="0" rIns="0" bIns="0"/>
          <a:lstStyle>
            <a:lvl1pPr>
              <a:defRPr sz="6750" b="1" i="0">
                <a:solidFill>
                  <a:schemeClr val="bg1"/>
                </a:solidFill>
                <a:latin typeface="Trade Gothic LT Std"/>
                <a:cs typeface="Trade Gothic LT Std"/>
              </a:defRPr>
            </a:lvl1pPr>
          </a:lstStyle>
          <a:p>
            <a:endParaRPr/>
          </a:p>
        </p:txBody>
      </p:sp>
      <p:sp>
        <p:nvSpPr>
          <p:cNvPr id="3" name="Holder 3"/>
          <p:cNvSpPr>
            <a:spLocks noGrp="1"/>
          </p:cNvSpPr>
          <p:nvPr>
            <p:ph type="body" idx="1"/>
          </p:nvPr>
        </p:nvSpPr>
        <p:spPr>
          <a:xfrm>
            <a:off x="9805533" y="3881616"/>
            <a:ext cx="7707630" cy="461665"/>
          </a:xfrm>
        </p:spPr>
        <p:txBody>
          <a:bodyPr lIns="0" tIns="0" rIns="0" bIns="0"/>
          <a:lstStyle>
            <a:lvl1pPr>
              <a:defRPr sz="3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0570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340760" y="1619660"/>
            <a:ext cx="3193731" cy="1038746"/>
          </a:xfrm>
        </p:spPr>
        <p:txBody>
          <a:bodyPr lIns="0" tIns="0" rIns="0" bIns="0"/>
          <a:lstStyle>
            <a:lvl1pPr>
              <a:defRPr sz="6750" b="1" i="0">
                <a:solidFill>
                  <a:schemeClr val="bg1"/>
                </a:solidFill>
                <a:latin typeface="Trade Gothic LT Std"/>
                <a:cs typeface="Trade Gothic LT Std"/>
              </a:defRPr>
            </a:lvl1pPr>
          </a:lstStyle>
          <a:p>
            <a:endParaRPr/>
          </a:p>
        </p:txBody>
      </p:sp>
      <p:sp>
        <p:nvSpPr>
          <p:cNvPr id="3" name="Holder 3"/>
          <p:cNvSpPr>
            <a:spLocks noGrp="1"/>
          </p:cNvSpPr>
          <p:nvPr>
            <p:ph sz="half" idx="2"/>
          </p:nvPr>
        </p:nvSpPr>
        <p:spPr>
          <a:xfrm>
            <a:off x="914400" y="2366010"/>
            <a:ext cx="79552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788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340760" y="1619660"/>
            <a:ext cx="3193731" cy="1038746"/>
          </a:xfrm>
        </p:spPr>
        <p:txBody>
          <a:bodyPr lIns="0" tIns="0" rIns="0" bIns="0"/>
          <a:lstStyle>
            <a:lvl1pPr>
              <a:defRPr sz="6750" b="1" i="0">
                <a:solidFill>
                  <a:schemeClr val="bg1"/>
                </a:solidFill>
                <a:latin typeface="Trade Gothic LT Std"/>
                <a:cs typeface="Trade Gothic LT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98231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0869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616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0237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13953" y="838776"/>
            <a:ext cx="4913948" cy="392415"/>
          </a:xfrm>
        </p:spPr>
        <p:txBody>
          <a:bodyPr lIns="0" tIns="0" rIns="0" bIns="0"/>
          <a:lstStyle>
            <a:lvl1pPr>
              <a:defRPr sz="2550" b="1" i="0">
                <a:solidFill>
                  <a:srgbClr val="221F1F"/>
                </a:solidFill>
                <a:latin typeface="TradeGothicLTStd-Bd2"/>
                <a:cs typeface="TradeGothicLTStd-Bd2"/>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1142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13953" y="838776"/>
            <a:ext cx="4913948" cy="392415"/>
          </a:xfrm>
        </p:spPr>
        <p:txBody>
          <a:bodyPr lIns="0" tIns="0" rIns="0" bIns="0"/>
          <a:lstStyle>
            <a:lvl1pPr>
              <a:defRPr sz="2550" b="1" i="0">
                <a:solidFill>
                  <a:srgbClr val="221F1F"/>
                </a:solidFill>
                <a:latin typeface="TradeGothicLTStd-Bd2"/>
                <a:cs typeface="TradeGothicLTStd-Bd2"/>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06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13953" y="838776"/>
            <a:ext cx="4913948" cy="392415"/>
          </a:xfrm>
        </p:spPr>
        <p:txBody>
          <a:bodyPr lIns="0" tIns="0" rIns="0" bIns="0"/>
          <a:lstStyle>
            <a:lvl1pPr>
              <a:defRPr sz="2550" b="1" i="0">
                <a:solidFill>
                  <a:srgbClr val="221F1F"/>
                </a:solidFill>
                <a:latin typeface="TradeGothicLTStd-Bd2"/>
                <a:cs typeface="TradeGothicLTStd-Bd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1742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4985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10" name="Subtitle 2"/>
          <p:cNvSpPr txBox="1">
            <a:spLocks/>
          </p:cNvSpPr>
          <p:nvPr userDrawn="1"/>
        </p:nvSpPr>
        <p:spPr>
          <a:xfrm>
            <a:off x="1398803" y="1109663"/>
            <a:ext cx="15490395" cy="628650"/>
          </a:xfrm>
          <a:prstGeom prst="rect">
            <a:avLst/>
          </a:prstGeom>
        </p:spPr>
        <p:txBody>
          <a:bodyPr lIns="163097" tIns="81548" rIns="163097" bIns="81548">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fontAlgn="auto">
              <a:spcAft>
                <a:spcPts val="0"/>
              </a:spcAft>
              <a:defRPr/>
            </a:pPr>
            <a:endParaRPr lang="en-US" sz="2325" dirty="0"/>
          </a:p>
        </p:txBody>
      </p:sp>
      <p:sp>
        <p:nvSpPr>
          <p:cNvPr id="12" name="Subtitle 2"/>
          <p:cNvSpPr txBox="1">
            <a:spLocks/>
          </p:cNvSpPr>
          <p:nvPr userDrawn="1"/>
        </p:nvSpPr>
        <p:spPr>
          <a:xfrm>
            <a:off x="1398803" y="1109663"/>
            <a:ext cx="15490395" cy="628650"/>
          </a:xfrm>
          <a:prstGeom prst="rect">
            <a:avLst/>
          </a:prstGeom>
        </p:spPr>
        <p:txBody>
          <a:bodyPr lIns="163097" tIns="81548" rIns="163097" bIns="81548">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fontAlgn="auto">
              <a:spcAft>
                <a:spcPts val="0"/>
              </a:spcAft>
              <a:defRPr/>
            </a:pPr>
            <a:endParaRPr lang="en-US" sz="2325" dirty="0"/>
          </a:p>
        </p:txBody>
      </p:sp>
      <p:sp>
        <p:nvSpPr>
          <p:cNvPr id="13" name="Rectangle 12"/>
          <p:cNvSpPr/>
          <p:nvPr userDrawn="1"/>
        </p:nvSpPr>
        <p:spPr>
          <a:xfrm>
            <a:off x="0" y="9307116"/>
            <a:ext cx="18288000" cy="979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5420" fontAlgn="auto">
              <a:spcBef>
                <a:spcPts val="0"/>
              </a:spcBef>
              <a:spcAft>
                <a:spcPts val="0"/>
              </a:spcAft>
              <a:defRPr/>
            </a:pPr>
            <a:endParaRPr lang="en-US" sz="1350" dirty="0">
              <a:latin typeface="Open Sans Light"/>
            </a:endParaRPr>
          </a:p>
        </p:txBody>
      </p:sp>
      <p:sp>
        <p:nvSpPr>
          <p:cNvPr id="11" name="Title 1"/>
          <p:cNvSpPr>
            <a:spLocks noGrp="1"/>
          </p:cNvSpPr>
          <p:nvPr>
            <p:ph type="ctrTitle"/>
          </p:nvPr>
        </p:nvSpPr>
        <p:spPr>
          <a:xfrm>
            <a:off x="1371600" y="425830"/>
            <a:ext cx="15544800" cy="850139"/>
          </a:xfrm>
        </p:spPr>
        <p:txBody>
          <a:bodyPr>
            <a:noAutofit/>
          </a:bodyPr>
          <a:lstStyle>
            <a:lvl1pPr>
              <a:defRPr sz="4949" b="0" i="0">
                <a:latin typeface="Calibri Light" charset="0"/>
                <a:ea typeface="Calibri Light" charset="0"/>
                <a:cs typeface="Calibri Light" charset="0"/>
              </a:defRPr>
            </a:lvl1pPr>
          </a:lstStyle>
          <a:p>
            <a:endParaRPr lang="en-US" dirty="0"/>
          </a:p>
        </p:txBody>
      </p:sp>
      <p:sp>
        <p:nvSpPr>
          <p:cNvPr id="15" name="Subtitle 2"/>
          <p:cNvSpPr>
            <a:spLocks noGrp="1"/>
          </p:cNvSpPr>
          <p:nvPr>
            <p:ph type="subTitle" idx="1"/>
          </p:nvPr>
        </p:nvSpPr>
        <p:spPr>
          <a:xfrm>
            <a:off x="1389509" y="1074788"/>
            <a:ext cx="15489936" cy="806912"/>
          </a:xfrm>
        </p:spPr>
        <p:txBody>
          <a:bodyPr>
            <a:noAutofit/>
          </a:bodyPr>
          <a:lstStyle>
            <a:lvl1pPr>
              <a:defRPr sz="3300" b="0" i="0">
                <a:latin typeface="Calibri Light" charset="0"/>
                <a:ea typeface="Calibri Light" charset="0"/>
                <a:cs typeface="Calibri Light" charset="0"/>
              </a:defRPr>
            </a:lvl1pPr>
          </a:lstStyle>
          <a:p>
            <a:endParaRPr lang="en-US" dirty="0"/>
          </a:p>
        </p:txBody>
      </p:sp>
      <p:sp>
        <p:nvSpPr>
          <p:cNvPr id="14" name="Rectangle 13"/>
          <p:cNvSpPr/>
          <p:nvPr userDrawn="1"/>
        </p:nvSpPr>
        <p:spPr>
          <a:xfrm>
            <a:off x="-7618" y="9567848"/>
            <a:ext cx="544262" cy="45891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p:cNvSpPr txBox="1"/>
          <p:nvPr userDrawn="1"/>
        </p:nvSpPr>
        <p:spPr>
          <a:xfrm>
            <a:off x="86625" y="9627866"/>
            <a:ext cx="450018" cy="646331"/>
          </a:xfrm>
          <a:prstGeom prst="rect">
            <a:avLst/>
          </a:prstGeom>
          <a:noFill/>
        </p:spPr>
        <p:txBody>
          <a:bodyPr wrap="square" rtlCol="0">
            <a:spAutoFit/>
          </a:bodyPr>
          <a:lstStyle/>
          <a:p>
            <a:fld id="{B2611BE1-5525-4B4B-AED4-B1848AFDE0E1}" type="slidenum">
              <a:rPr lang="en-US" sz="1800" smtClean="0">
                <a:solidFill>
                  <a:schemeClr val="bg2"/>
                </a:solidFill>
              </a:rPr>
              <a:t>‹#›</a:t>
            </a:fld>
            <a:endParaRPr lang="en-US" sz="1800" dirty="0">
              <a:solidFill>
                <a:schemeClr val="bg2"/>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8772" y="9218571"/>
            <a:ext cx="1393755" cy="767829"/>
          </a:xfrm>
          <a:prstGeom prst="rect">
            <a:avLst/>
          </a:prstGeom>
        </p:spPr>
      </p:pic>
    </p:spTree>
    <p:extLst>
      <p:ext uri="{BB962C8B-B14F-4D97-AF65-F5344CB8AC3E}">
        <p14:creationId xmlns:p14="http://schemas.microsoft.com/office/powerpoint/2010/main" val="248934960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613591"/>
            <a:ext cx="15544800" cy="1369157"/>
          </a:xfrm>
        </p:spPr>
        <p:txBody>
          <a:bodyPr/>
          <a:lstStyle>
            <a:lvl1pPr>
              <a:defRPr sz="4949">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2743200" y="5829300"/>
            <a:ext cx="12801600" cy="2628900"/>
          </a:xfrm>
        </p:spPr>
        <p:txBody>
          <a:bodyPr>
            <a:noAutofit/>
          </a:bodyPr>
          <a:lstStyle>
            <a:lvl1pPr marL="0" indent="0" algn="ctr">
              <a:lnSpc>
                <a:spcPct val="120000"/>
              </a:lnSpc>
              <a:buNone/>
              <a:defRPr sz="3000" b="0" i="0">
                <a:solidFill>
                  <a:schemeClr val="tx1">
                    <a:lumMod val="90000"/>
                    <a:lumOff val="10000"/>
                  </a:schemeClr>
                </a:solidFill>
                <a:latin typeface="Calibri Light" charset="0"/>
                <a:ea typeface="Calibri Light" charset="0"/>
                <a:cs typeface="Calibri Light" charset="0"/>
              </a:defRPr>
            </a:lvl1pPr>
            <a:lvl2pPr marL="815420" indent="0" algn="ctr">
              <a:buNone/>
              <a:defRPr>
                <a:solidFill>
                  <a:schemeClr val="tx1">
                    <a:tint val="75000"/>
                  </a:schemeClr>
                </a:solidFill>
              </a:defRPr>
            </a:lvl2pPr>
            <a:lvl3pPr marL="1630839" indent="0" algn="ctr">
              <a:buNone/>
              <a:defRPr>
                <a:solidFill>
                  <a:schemeClr val="tx1">
                    <a:tint val="75000"/>
                  </a:schemeClr>
                </a:solidFill>
              </a:defRPr>
            </a:lvl3pPr>
            <a:lvl4pPr marL="2446265" indent="0" algn="ctr">
              <a:buNone/>
              <a:defRPr>
                <a:solidFill>
                  <a:schemeClr val="tx1">
                    <a:tint val="75000"/>
                  </a:schemeClr>
                </a:solidFill>
              </a:defRPr>
            </a:lvl4pPr>
            <a:lvl5pPr marL="3261683" indent="0" algn="ctr">
              <a:buNone/>
              <a:defRPr>
                <a:solidFill>
                  <a:schemeClr val="tx1">
                    <a:tint val="75000"/>
                  </a:schemeClr>
                </a:solidFill>
              </a:defRPr>
            </a:lvl5pPr>
            <a:lvl6pPr marL="4077104" indent="0" algn="ctr">
              <a:buNone/>
              <a:defRPr>
                <a:solidFill>
                  <a:schemeClr val="tx1">
                    <a:tint val="75000"/>
                  </a:schemeClr>
                </a:solidFill>
              </a:defRPr>
            </a:lvl6pPr>
            <a:lvl7pPr marL="4892525" indent="0" algn="ctr">
              <a:buNone/>
              <a:defRPr>
                <a:solidFill>
                  <a:schemeClr val="tx1">
                    <a:tint val="75000"/>
                  </a:schemeClr>
                </a:solidFill>
              </a:defRPr>
            </a:lvl7pPr>
            <a:lvl8pPr marL="5707944" indent="0" algn="ctr">
              <a:buNone/>
              <a:defRPr>
                <a:solidFill>
                  <a:schemeClr val="tx1">
                    <a:tint val="75000"/>
                  </a:schemeClr>
                </a:solidFill>
              </a:defRPr>
            </a:lvl8pPr>
            <a:lvl9pPr marL="6523364"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7618" y="9567848"/>
            <a:ext cx="544262" cy="45891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p:cNvSpPr txBox="1"/>
          <p:nvPr userDrawn="1"/>
        </p:nvSpPr>
        <p:spPr>
          <a:xfrm>
            <a:off x="86625" y="9627866"/>
            <a:ext cx="450018" cy="646331"/>
          </a:xfrm>
          <a:prstGeom prst="rect">
            <a:avLst/>
          </a:prstGeom>
          <a:noFill/>
        </p:spPr>
        <p:txBody>
          <a:bodyPr wrap="square" rtlCol="0">
            <a:spAutoFit/>
          </a:bodyPr>
          <a:lstStyle/>
          <a:p>
            <a:fld id="{B2611BE1-5525-4B4B-AED4-B1848AFDE0E1}" type="slidenum">
              <a:rPr lang="en-US" sz="1800" smtClean="0">
                <a:solidFill>
                  <a:schemeClr val="bg2"/>
                </a:solidFill>
              </a:rPr>
              <a:t>‹#›</a:t>
            </a:fld>
            <a:endParaRPr lang="en-US" sz="1800" dirty="0">
              <a:solidFill>
                <a:schemeClr val="bg2"/>
              </a:solidFill>
            </a:endParaRPr>
          </a:p>
        </p:txBody>
      </p:sp>
    </p:spTree>
    <p:extLst>
      <p:ext uri="{BB962C8B-B14F-4D97-AF65-F5344CB8AC3E}">
        <p14:creationId xmlns:p14="http://schemas.microsoft.com/office/powerpoint/2010/main" val="390301534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335222" y="1189100"/>
            <a:ext cx="3617556" cy="3618029"/>
          </a:xfrm>
          <a:prstGeom prst="ellipse">
            <a:avLst/>
          </a:prstGeom>
        </p:spPr>
        <p:txBody>
          <a:bodyPr rtlCol="0">
            <a:noAutofit/>
          </a:bodyPr>
          <a:lstStyle/>
          <a:p>
            <a:pPr lvl="0"/>
            <a:r>
              <a:rPr lang="en-US" noProof="0"/>
              <a:t>Drag picture to placeholder or click icon to add</a:t>
            </a:r>
            <a:endParaRPr lang="en-US" noProof="0" dirty="0"/>
          </a:p>
        </p:txBody>
      </p:sp>
      <p:sp>
        <p:nvSpPr>
          <p:cNvPr id="7" name="Title 1"/>
          <p:cNvSpPr>
            <a:spLocks noGrp="1"/>
          </p:cNvSpPr>
          <p:nvPr>
            <p:ph type="ctrTitle"/>
          </p:nvPr>
        </p:nvSpPr>
        <p:spPr>
          <a:xfrm>
            <a:off x="3568853" y="5107210"/>
            <a:ext cx="11150297" cy="892817"/>
          </a:xfrm>
        </p:spPr>
        <p:txBody>
          <a:bodyPr>
            <a:noAutofit/>
          </a:bodyPr>
          <a:lstStyle>
            <a:lvl1pPr>
              <a:defRPr sz="4949" b="0" i="0">
                <a:latin typeface="Calibri Light" charset="0"/>
                <a:ea typeface="Calibri Light" charset="0"/>
                <a:cs typeface="Calibri Light" charset="0"/>
              </a:defRPr>
            </a:lvl1pPr>
          </a:lstStyle>
          <a:p>
            <a:endParaRPr lang="en-US" dirty="0"/>
          </a:p>
        </p:txBody>
      </p:sp>
      <p:sp>
        <p:nvSpPr>
          <p:cNvPr id="9" name="Subtitle 2"/>
          <p:cNvSpPr>
            <a:spLocks noGrp="1"/>
          </p:cNvSpPr>
          <p:nvPr>
            <p:ph type="subTitle" idx="1"/>
          </p:nvPr>
        </p:nvSpPr>
        <p:spPr>
          <a:xfrm>
            <a:off x="2743200" y="6478673"/>
            <a:ext cx="12801600" cy="2092920"/>
          </a:xfrm>
        </p:spPr>
        <p:txBody>
          <a:bodyPr>
            <a:noAutofit/>
          </a:bodyPr>
          <a:lstStyle>
            <a:lvl1pPr>
              <a:defRPr sz="3000" b="0" i="0">
                <a:solidFill>
                  <a:schemeClr val="tx1">
                    <a:lumMod val="90000"/>
                    <a:lumOff val="10000"/>
                  </a:schemeClr>
                </a:solidFill>
                <a:latin typeface="Calibri Light" charset="0"/>
                <a:ea typeface="Calibri Light" charset="0"/>
                <a:cs typeface="Calibri Light" charset="0"/>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8772" y="9218571"/>
            <a:ext cx="1393755" cy="767829"/>
          </a:xfrm>
          <a:prstGeom prst="rect">
            <a:avLst/>
          </a:prstGeom>
        </p:spPr>
      </p:pic>
      <p:sp>
        <p:nvSpPr>
          <p:cNvPr id="15" name="Rectangle 14"/>
          <p:cNvSpPr/>
          <p:nvPr userDrawn="1"/>
        </p:nvSpPr>
        <p:spPr>
          <a:xfrm>
            <a:off x="-7618" y="9567848"/>
            <a:ext cx="544262" cy="45891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p:cNvSpPr txBox="1"/>
          <p:nvPr userDrawn="1"/>
        </p:nvSpPr>
        <p:spPr>
          <a:xfrm>
            <a:off x="86625" y="9627866"/>
            <a:ext cx="450018" cy="646331"/>
          </a:xfrm>
          <a:prstGeom prst="rect">
            <a:avLst/>
          </a:prstGeom>
          <a:noFill/>
        </p:spPr>
        <p:txBody>
          <a:bodyPr wrap="square" rtlCol="0">
            <a:spAutoFit/>
          </a:bodyPr>
          <a:lstStyle/>
          <a:p>
            <a:fld id="{B2611BE1-5525-4B4B-AED4-B1848AFDE0E1}" type="slidenum">
              <a:rPr lang="en-US" sz="1800" smtClean="0">
                <a:solidFill>
                  <a:schemeClr val="bg2"/>
                </a:solidFill>
              </a:rPr>
              <a:t>‹#›</a:t>
            </a:fld>
            <a:endParaRPr lang="en-US" sz="1800" dirty="0">
              <a:solidFill>
                <a:schemeClr val="bg2"/>
              </a:solidFill>
            </a:endParaRPr>
          </a:p>
        </p:txBody>
      </p:sp>
    </p:spTree>
    <p:extLst>
      <p:ext uri="{BB962C8B-B14F-4D97-AF65-F5344CB8AC3E}">
        <p14:creationId xmlns:p14="http://schemas.microsoft.com/office/powerpoint/2010/main" val="293002473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0" y="0"/>
            <a:ext cx="18288000" cy="10287000"/>
          </a:xfrm>
        </p:spPr>
        <p:txBody>
          <a:bodyPr rtlCol="0">
            <a:noAutofit/>
          </a:bodyPr>
          <a:lstStyle>
            <a:lvl1pPr>
              <a:defRPr baseline="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888234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 y="0"/>
            <a:ext cx="11699939" cy="10287000"/>
          </a:xfrm>
        </p:spPr>
        <p:txBody>
          <a:bodyPr rtlCol="0">
            <a:noAutofit/>
          </a:bodyPr>
          <a:lstStyle>
            <a:lvl1pPr>
              <a:defRPr baseline="0"/>
            </a:lvl1pPr>
          </a:lstStyle>
          <a:p>
            <a:pPr lvl="0"/>
            <a:r>
              <a:rPr lang="en-US" noProof="0"/>
              <a:t>Drag picture to placeholder or click icon to add</a:t>
            </a:r>
            <a:endParaRPr lang="en-US" noProof="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8772" y="9218571"/>
            <a:ext cx="1393755" cy="767829"/>
          </a:xfrm>
          <a:prstGeom prst="rect">
            <a:avLst/>
          </a:prstGeom>
        </p:spPr>
      </p:pic>
    </p:spTree>
    <p:extLst>
      <p:ext uri="{BB962C8B-B14F-4D97-AF65-F5344CB8AC3E}">
        <p14:creationId xmlns:p14="http://schemas.microsoft.com/office/powerpoint/2010/main" val="268392936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5337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8772" y="9218571"/>
            <a:ext cx="1393755" cy="767829"/>
          </a:xfrm>
          <a:prstGeom prst="rect">
            <a:avLst/>
          </a:prstGeom>
        </p:spPr>
      </p:pic>
      <p:sp>
        <p:nvSpPr>
          <p:cNvPr id="6" name="Rectangle 5"/>
          <p:cNvSpPr/>
          <p:nvPr userDrawn="1"/>
        </p:nvSpPr>
        <p:spPr>
          <a:xfrm>
            <a:off x="-7618" y="9567848"/>
            <a:ext cx="544262" cy="45891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userDrawn="1"/>
        </p:nvSpPr>
        <p:spPr>
          <a:xfrm>
            <a:off x="86625" y="9627866"/>
            <a:ext cx="450018" cy="646331"/>
          </a:xfrm>
          <a:prstGeom prst="rect">
            <a:avLst/>
          </a:prstGeom>
          <a:noFill/>
        </p:spPr>
        <p:txBody>
          <a:bodyPr wrap="square" rtlCol="0">
            <a:spAutoFit/>
          </a:bodyPr>
          <a:lstStyle/>
          <a:p>
            <a:fld id="{B2611BE1-5525-4B4B-AED4-B1848AFDE0E1}" type="slidenum">
              <a:rPr lang="en-US" sz="1800" smtClean="0">
                <a:solidFill>
                  <a:schemeClr val="bg2"/>
                </a:solidFill>
              </a:rPr>
              <a:t>‹#›</a:t>
            </a:fld>
            <a:endParaRPr lang="en-US" sz="1800" dirty="0">
              <a:solidFill>
                <a:schemeClr val="bg2"/>
              </a:solidFill>
            </a:endParaRPr>
          </a:p>
        </p:txBody>
      </p:sp>
    </p:spTree>
    <p:extLst>
      <p:ext uri="{BB962C8B-B14F-4D97-AF65-F5344CB8AC3E}">
        <p14:creationId xmlns:p14="http://schemas.microsoft.com/office/powerpoint/2010/main" val="195894671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2489228"/>
            <a:ext cx="18288000" cy="4438334"/>
          </a:xfrm>
        </p:spPr>
        <p:txBody>
          <a:bodyPr rtlCol="0">
            <a:noAutofit/>
          </a:bodyPr>
          <a:lstStyle/>
          <a:p>
            <a:pPr lvl="0"/>
            <a:endParaRPr lang="en-US" noProof="0"/>
          </a:p>
        </p:txBody>
      </p:sp>
    </p:spTree>
    <p:extLst>
      <p:ext uri="{BB962C8B-B14F-4D97-AF65-F5344CB8AC3E}">
        <p14:creationId xmlns:p14="http://schemas.microsoft.com/office/powerpoint/2010/main" val="10381259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Shape 11"/>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Shape 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8050620"/>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Shape 1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3724731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04797112"/>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Shape 30"/>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lstStyle>
            <a:lvl1pPr marL="914332" lvl="0" indent="-609556">
              <a:spcBef>
                <a:spcPts val="0"/>
              </a:spcBef>
              <a:spcAft>
                <a:spcPts val="0"/>
              </a:spcAft>
              <a:buSzPts val="1200"/>
              <a:buChar char="●"/>
              <a:defRPr sz="2400"/>
            </a:lvl1pPr>
            <a:lvl2pPr marL="1828666" lvl="1" indent="-609556">
              <a:spcBef>
                <a:spcPts val="3200"/>
              </a:spcBef>
              <a:spcAft>
                <a:spcPts val="0"/>
              </a:spcAft>
              <a:buSzPts val="1200"/>
              <a:buChar char="○"/>
              <a:defRPr sz="2400"/>
            </a:lvl2pPr>
            <a:lvl3pPr marL="2742996" lvl="2" indent="-609556">
              <a:spcBef>
                <a:spcPts val="3200"/>
              </a:spcBef>
              <a:spcAft>
                <a:spcPts val="0"/>
              </a:spcAft>
              <a:buSzPts val="1200"/>
              <a:buChar char="■"/>
              <a:defRPr sz="2400"/>
            </a:lvl3pPr>
            <a:lvl4pPr marL="3657328" lvl="3" indent="-609556">
              <a:spcBef>
                <a:spcPts val="3200"/>
              </a:spcBef>
              <a:spcAft>
                <a:spcPts val="0"/>
              </a:spcAft>
              <a:buSzPts val="1200"/>
              <a:buChar char="●"/>
              <a:defRPr sz="2400"/>
            </a:lvl4pPr>
            <a:lvl5pPr marL="4571658" lvl="4" indent="-609556">
              <a:spcBef>
                <a:spcPts val="3200"/>
              </a:spcBef>
              <a:spcAft>
                <a:spcPts val="0"/>
              </a:spcAft>
              <a:buSzPts val="1200"/>
              <a:buChar char="○"/>
              <a:defRPr sz="2400"/>
            </a:lvl5pPr>
            <a:lvl6pPr marL="5485990" lvl="5" indent="-609556">
              <a:spcBef>
                <a:spcPts val="3200"/>
              </a:spcBef>
              <a:spcAft>
                <a:spcPts val="0"/>
              </a:spcAft>
              <a:buSzPts val="1200"/>
              <a:buChar char="■"/>
              <a:defRPr sz="2400"/>
            </a:lvl6pPr>
            <a:lvl7pPr marL="6400320" lvl="6" indent="-609556">
              <a:spcBef>
                <a:spcPts val="3200"/>
              </a:spcBef>
              <a:spcAft>
                <a:spcPts val="0"/>
              </a:spcAft>
              <a:buSzPts val="1200"/>
              <a:buChar char="●"/>
              <a:defRPr sz="2400"/>
            </a:lvl7pPr>
            <a:lvl8pPr marL="7314652" lvl="7" indent="-609556">
              <a:spcBef>
                <a:spcPts val="3200"/>
              </a:spcBef>
              <a:spcAft>
                <a:spcPts val="0"/>
              </a:spcAft>
              <a:buSzPts val="1200"/>
              <a:buChar char="○"/>
              <a:defRPr sz="2400"/>
            </a:lvl8pPr>
            <a:lvl9pPr marL="8228986" lvl="8" indent="-609556">
              <a:spcBef>
                <a:spcPts val="3200"/>
              </a:spcBef>
              <a:spcAft>
                <a:spcPts val="3200"/>
              </a:spcAft>
              <a:buSzPts val="1200"/>
              <a:buChar char="■"/>
              <a:defRPr sz="2400"/>
            </a:lvl9pPr>
          </a:lstStyle>
          <a:p>
            <a:endParaRPr/>
          </a:p>
        </p:txBody>
      </p:sp>
      <p:sp>
        <p:nvSpPr>
          <p:cNvPr id="31" name="Shape 3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633754662"/>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Shape 3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0088250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spcBef>
                <a:spcPts val="0"/>
              </a:spcBef>
              <a:spcAft>
                <a:spcPts val="0"/>
              </a:spcAft>
              <a:buNone/>
            </a:pPr>
            <a:endParaRPr sz="3600" dirty="0"/>
          </a:p>
        </p:txBody>
      </p:sp>
      <p:sp>
        <p:nvSpPr>
          <p:cNvPr id="37" name="Shape 37"/>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Shape 38"/>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Shape 3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lstStyle>
            <a:lvl1pPr marL="914332" lvl="0" indent="-685750">
              <a:spcBef>
                <a:spcPts val="0"/>
              </a:spcBef>
              <a:spcAft>
                <a:spcPts val="0"/>
              </a:spcAft>
              <a:buSzPts val="1800"/>
              <a:buChar char="●"/>
              <a:defRPr/>
            </a:lvl1pPr>
            <a:lvl2pPr marL="1828666" lvl="1" indent="-634952">
              <a:spcBef>
                <a:spcPts val="3200"/>
              </a:spcBef>
              <a:spcAft>
                <a:spcPts val="0"/>
              </a:spcAft>
              <a:buSzPts val="1400"/>
              <a:buChar char="○"/>
              <a:defRPr/>
            </a:lvl2pPr>
            <a:lvl3pPr marL="2742996" lvl="2" indent="-634952">
              <a:spcBef>
                <a:spcPts val="3200"/>
              </a:spcBef>
              <a:spcAft>
                <a:spcPts val="0"/>
              </a:spcAft>
              <a:buSzPts val="1400"/>
              <a:buChar char="■"/>
              <a:defRPr/>
            </a:lvl3pPr>
            <a:lvl4pPr marL="3657328" lvl="3" indent="-634952">
              <a:spcBef>
                <a:spcPts val="3200"/>
              </a:spcBef>
              <a:spcAft>
                <a:spcPts val="0"/>
              </a:spcAft>
              <a:buSzPts val="1400"/>
              <a:buChar char="●"/>
              <a:defRPr/>
            </a:lvl4pPr>
            <a:lvl5pPr marL="4571658" lvl="4" indent="-634952">
              <a:spcBef>
                <a:spcPts val="3200"/>
              </a:spcBef>
              <a:spcAft>
                <a:spcPts val="0"/>
              </a:spcAft>
              <a:buSzPts val="1400"/>
              <a:buChar char="○"/>
              <a:defRPr/>
            </a:lvl5pPr>
            <a:lvl6pPr marL="5485990" lvl="5" indent="-634952">
              <a:spcBef>
                <a:spcPts val="3200"/>
              </a:spcBef>
              <a:spcAft>
                <a:spcPts val="0"/>
              </a:spcAft>
              <a:buSzPts val="1400"/>
              <a:buChar char="■"/>
              <a:defRPr/>
            </a:lvl6pPr>
            <a:lvl7pPr marL="6400320" lvl="6" indent="-634952">
              <a:spcBef>
                <a:spcPts val="3200"/>
              </a:spcBef>
              <a:spcAft>
                <a:spcPts val="0"/>
              </a:spcAft>
              <a:buSzPts val="1400"/>
              <a:buChar char="●"/>
              <a:defRPr/>
            </a:lvl7pPr>
            <a:lvl8pPr marL="7314652" lvl="7" indent="-634952">
              <a:spcBef>
                <a:spcPts val="3200"/>
              </a:spcBef>
              <a:spcAft>
                <a:spcPts val="0"/>
              </a:spcAft>
              <a:buSzPts val="1400"/>
              <a:buChar char="○"/>
              <a:defRPr/>
            </a:lvl8pPr>
            <a:lvl9pPr marL="8228986" lvl="8" indent="-634952">
              <a:spcBef>
                <a:spcPts val="3200"/>
              </a:spcBef>
              <a:spcAft>
                <a:spcPts val="3200"/>
              </a:spcAft>
              <a:buSzPts val="1400"/>
              <a:buChar char="■"/>
              <a:defRPr/>
            </a:lvl9pPr>
          </a:lstStyle>
          <a:p>
            <a:endParaRPr/>
          </a:p>
        </p:txBody>
      </p:sp>
      <p:sp>
        <p:nvSpPr>
          <p:cNvPr id="40" name="Shape 4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13427124"/>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Shape 46"/>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lstStyle>
            <a:lvl1pPr marL="914332" lvl="0" indent="-685750" algn="ctr">
              <a:spcBef>
                <a:spcPts val="0"/>
              </a:spcBef>
              <a:spcAft>
                <a:spcPts val="0"/>
              </a:spcAft>
              <a:buSzPts val="1800"/>
              <a:buChar char="●"/>
              <a:defRPr/>
            </a:lvl1pPr>
            <a:lvl2pPr marL="1828666" lvl="1" indent="-634952" algn="ctr">
              <a:spcBef>
                <a:spcPts val="3200"/>
              </a:spcBef>
              <a:spcAft>
                <a:spcPts val="0"/>
              </a:spcAft>
              <a:buSzPts val="1400"/>
              <a:buChar char="○"/>
              <a:defRPr/>
            </a:lvl2pPr>
            <a:lvl3pPr marL="2742996" lvl="2" indent="-634952" algn="ctr">
              <a:spcBef>
                <a:spcPts val="3200"/>
              </a:spcBef>
              <a:spcAft>
                <a:spcPts val="0"/>
              </a:spcAft>
              <a:buSzPts val="1400"/>
              <a:buChar char="■"/>
              <a:defRPr/>
            </a:lvl3pPr>
            <a:lvl4pPr marL="3657328" lvl="3" indent="-634952" algn="ctr">
              <a:spcBef>
                <a:spcPts val="3200"/>
              </a:spcBef>
              <a:spcAft>
                <a:spcPts val="0"/>
              </a:spcAft>
              <a:buSzPts val="1400"/>
              <a:buChar char="●"/>
              <a:defRPr/>
            </a:lvl4pPr>
            <a:lvl5pPr marL="4571658" lvl="4" indent="-634952" algn="ctr">
              <a:spcBef>
                <a:spcPts val="3200"/>
              </a:spcBef>
              <a:spcAft>
                <a:spcPts val="0"/>
              </a:spcAft>
              <a:buSzPts val="1400"/>
              <a:buChar char="○"/>
              <a:defRPr/>
            </a:lvl5pPr>
            <a:lvl6pPr marL="5485990" lvl="5" indent="-634952" algn="ctr">
              <a:spcBef>
                <a:spcPts val="3200"/>
              </a:spcBef>
              <a:spcAft>
                <a:spcPts val="0"/>
              </a:spcAft>
              <a:buSzPts val="1400"/>
              <a:buChar char="■"/>
              <a:defRPr/>
            </a:lvl6pPr>
            <a:lvl7pPr marL="6400320" lvl="6" indent="-634952" algn="ctr">
              <a:spcBef>
                <a:spcPts val="3200"/>
              </a:spcBef>
              <a:spcAft>
                <a:spcPts val="0"/>
              </a:spcAft>
              <a:buSzPts val="1400"/>
              <a:buChar char="●"/>
              <a:defRPr/>
            </a:lvl7pPr>
            <a:lvl8pPr marL="7314652" lvl="7" indent="-634952" algn="ctr">
              <a:spcBef>
                <a:spcPts val="3200"/>
              </a:spcBef>
              <a:spcAft>
                <a:spcPts val="0"/>
              </a:spcAft>
              <a:buSzPts val="1400"/>
              <a:buChar char="○"/>
              <a:defRPr/>
            </a:lvl8pPr>
            <a:lvl9pPr marL="8228986" lvl="8" indent="-634952" algn="ctr">
              <a:spcBef>
                <a:spcPts val="3200"/>
              </a:spcBef>
              <a:spcAft>
                <a:spcPts val="3200"/>
              </a:spcAft>
              <a:buSzPts val="1400"/>
              <a:buChar char="■"/>
              <a:defRPr/>
            </a:lvl9pPr>
          </a:lstStyle>
          <a:p>
            <a:endParaRPr/>
          </a:p>
        </p:txBody>
      </p:sp>
      <p:sp>
        <p:nvSpPr>
          <p:cNvPr id="47" name="Shape 4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99861091"/>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57925472"/>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17047082" y="9391246"/>
            <a:ext cx="1097400" cy="7872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1pPr>
            <a:lvl2pPr marL="0" marR="0" lvl="1"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2pPr>
            <a:lvl3pPr marL="0" marR="0" lvl="2"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3pPr>
            <a:lvl4pPr marL="0" marR="0" lvl="3"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4pPr>
            <a:lvl5pPr marL="0" marR="0" lvl="4"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5pPr>
            <a:lvl6pPr marL="0" marR="0" lvl="5"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6pPr>
            <a:lvl7pPr marL="0" marR="0" lvl="6"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7pPr>
            <a:lvl8pPr marL="0" marR="0" lvl="7"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8pPr>
            <a:lvl9pPr marL="0" marR="0" lvl="8" indent="0" algn="l" rtl="0">
              <a:lnSpc>
                <a:spcPct val="100000"/>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12069274"/>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lt1"/>
        </a:solidFill>
        <a:effectLst/>
      </p:bgPr>
    </p:bg>
    <p:spTree>
      <p:nvGrpSpPr>
        <p:cNvPr id="1" name="Shape 52"/>
        <p:cNvGrpSpPr/>
        <p:nvPr/>
      </p:nvGrpSpPr>
      <p:grpSpPr>
        <a:xfrm>
          <a:off x="0" y="0"/>
          <a:ext cx="0" cy="0"/>
          <a:chOff x="0" y="0"/>
          <a:chExt cx="0" cy="0"/>
        </a:xfrm>
      </p:grpSpPr>
      <p:sp>
        <p:nvSpPr>
          <p:cNvPr id="53" name="Shape 53"/>
          <p:cNvSpPr/>
          <p:nvPr/>
        </p:nvSpPr>
        <p:spPr>
          <a:xfrm flipH="1">
            <a:off x="16492798" y="8491850"/>
            <a:ext cx="1795200" cy="1795200"/>
          </a:xfrm>
          <a:prstGeom prst="rtTriangle">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Font typeface="Arial"/>
              <a:buNone/>
            </a:pPr>
            <a:endParaRPr sz="2800" b="0" i="0" u="none" strike="noStrike" cap="none" dirty="0">
              <a:solidFill>
                <a:srgbClr val="000000"/>
              </a:solidFill>
              <a:latin typeface="Arial"/>
              <a:ea typeface="Arial"/>
              <a:cs typeface="Arial"/>
              <a:sym typeface="Arial"/>
            </a:endParaRPr>
          </a:p>
        </p:txBody>
      </p:sp>
      <p:sp>
        <p:nvSpPr>
          <p:cNvPr id="54" name="Shape 54"/>
          <p:cNvSpPr/>
          <p:nvPr/>
        </p:nvSpPr>
        <p:spPr>
          <a:xfrm flipH="1">
            <a:off x="16492798" y="8491750"/>
            <a:ext cx="1795200" cy="1795200"/>
          </a:xfrm>
          <a:prstGeom prst="round1Rect">
            <a:avLst>
              <a:gd name="adj" fmla="val 16667"/>
            </a:avLst>
          </a:prstGeom>
          <a:solidFill>
            <a:schemeClr val="lt1">
              <a:alpha val="67840"/>
            </a:scheme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Font typeface="Arial"/>
              <a:buNone/>
            </a:pPr>
            <a:endParaRPr sz="2800" b="0" i="0" u="none" strike="noStrike" cap="none" dirty="0">
              <a:solidFill>
                <a:srgbClr val="000000"/>
              </a:solidFill>
              <a:latin typeface="Arial"/>
              <a:ea typeface="Arial"/>
              <a:cs typeface="Arial"/>
              <a:sym typeface="Arial"/>
            </a:endParaRPr>
          </a:p>
        </p:txBody>
      </p:sp>
      <p:sp>
        <p:nvSpPr>
          <p:cNvPr id="55" name="Shape 55"/>
          <p:cNvSpPr txBox="1">
            <a:spLocks noGrp="1"/>
          </p:cNvSpPr>
          <p:nvPr>
            <p:ph type="ctrTitle"/>
          </p:nvPr>
        </p:nvSpPr>
        <p:spPr>
          <a:xfrm>
            <a:off x="781050" y="3638550"/>
            <a:ext cx="16444200" cy="186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2800"/>
              <a:buFont typeface="Roboto"/>
              <a:buNone/>
              <a:defRPr sz="9600" b="0" i="0" u="none" strike="noStrike" cap="none">
                <a:solidFill>
                  <a:schemeClr val="lt1"/>
                </a:solidFill>
                <a:latin typeface="Roboto"/>
                <a:ea typeface="Roboto"/>
                <a:cs typeface="Roboto"/>
                <a:sym typeface="Roboto"/>
              </a:defRPr>
            </a:lvl1pPr>
            <a:lvl2pPr lvl="1"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2pPr>
            <a:lvl3pPr lvl="2"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3pPr>
            <a:lvl4pPr lvl="3"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4pPr>
            <a:lvl5pPr lvl="4"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5pPr>
            <a:lvl6pPr lvl="5"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6pPr>
            <a:lvl7pPr lvl="6"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7pPr>
            <a:lvl8pPr lvl="7"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8pPr>
            <a:lvl9pPr lvl="8" indent="0" rtl="0">
              <a:spcBef>
                <a:spcPts val="0"/>
              </a:spcBef>
              <a:spcAft>
                <a:spcPts val="0"/>
              </a:spcAft>
              <a:buClr>
                <a:schemeClr val="lt1"/>
              </a:buClr>
              <a:buSzPts val="2800"/>
              <a:buFont typeface="Roboto"/>
              <a:buNone/>
              <a:defRPr sz="9600">
                <a:solidFill>
                  <a:schemeClr val="lt1"/>
                </a:solidFill>
                <a:latin typeface="Roboto"/>
                <a:ea typeface="Roboto"/>
                <a:cs typeface="Roboto"/>
                <a:sym typeface="Roboto"/>
              </a:defRPr>
            </a:lvl9pPr>
          </a:lstStyle>
          <a:p>
            <a:endParaRPr/>
          </a:p>
        </p:txBody>
      </p:sp>
      <p:sp>
        <p:nvSpPr>
          <p:cNvPr id="56" name="Shape 56"/>
          <p:cNvSpPr txBox="1">
            <a:spLocks noGrp="1"/>
          </p:cNvSpPr>
          <p:nvPr>
            <p:ph type="subTitle" idx="1"/>
          </p:nvPr>
        </p:nvSpPr>
        <p:spPr>
          <a:xfrm>
            <a:off x="781050" y="5578260"/>
            <a:ext cx="16444200" cy="865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800"/>
              <a:buFont typeface="Roboto"/>
              <a:buNone/>
              <a:defRPr sz="3600" b="0" i="0" u="none" strike="noStrike" cap="none">
                <a:solidFill>
                  <a:schemeClr val="lt1"/>
                </a:solidFill>
                <a:latin typeface="Roboto"/>
                <a:ea typeface="Roboto"/>
                <a:cs typeface="Roboto"/>
                <a:sym typeface="Roboto"/>
              </a:defRPr>
            </a:lvl1pPr>
            <a:lvl2pPr marL="914332" marR="0" lvl="1"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2pPr>
            <a:lvl3pPr marL="1828666" marR="0" lvl="2"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3pPr>
            <a:lvl4pPr marL="2742996" marR="0" lvl="3"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4pPr>
            <a:lvl5pPr marL="3657328" marR="0" lvl="4"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5pPr>
            <a:lvl6pPr marL="4571658" marR="0" lvl="5"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6pPr>
            <a:lvl7pPr marL="5485990" marR="0" lvl="6"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7pPr>
            <a:lvl8pPr marL="6400320" marR="0" lvl="7"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8pPr>
            <a:lvl9pPr marL="7314652" marR="0" lvl="8" indent="0" algn="l" rtl="0">
              <a:lnSpc>
                <a:spcPct val="100000"/>
              </a:lnSpc>
              <a:spcBef>
                <a:spcPts val="0"/>
              </a:spcBef>
              <a:spcAft>
                <a:spcPts val="0"/>
              </a:spcAft>
              <a:buClr>
                <a:schemeClr val="lt1"/>
              </a:buClr>
              <a:buSzPts val="1400"/>
              <a:buFont typeface="Roboto"/>
              <a:buNone/>
              <a:defRPr sz="3600" b="0" i="0" u="none" strike="noStrike" cap="none">
                <a:solidFill>
                  <a:schemeClr val="lt1"/>
                </a:solidFill>
                <a:latin typeface="Roboto"/>
                <a:ea typeface="Roboto"/>
                <a:cs typeface="Roboto"/>
                <a:sym typeface="Roboto"/>
              </a:defRPr>
            </a:lvl9pPr>
          </a:lstStyle>
          <a:p>
            <a:endParaRPr/>
          </a:p>
        </p:txBody>
      </p:sp>
      <p:sp>
        <p:nvSpPr>
          <p:cNvPr id="57" name="Shape 57"/>
          <p:cNvSpPr txBox="1">
            <a:spLocks noGrp="1"/>
          </p:cNvSpPr>
          <p:nvPr>
            <p:ph type="sldNum" idx="12"/>
          </p:nvPr>
        </p:nvSpPr>
        <p:spPr>
          <a:xfrm>
            <a:off x="17047082" y="9391246"/>
            <a:ext cx="1097400" cy="7872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9121274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582" y="833514"/>
            <a:ext cx="16459200" cy="957576"/>
          </a:xfrm>
        </p:spPr>
        <p:txBody>
          <a:bodyPr/>
          <a:lstStyle>
            <a:lvl1pPr>
              <a:defRPr cap="all">
                <a:solidFill>
                  <a:srgbClr val="000000"/>
                </a:solidFill>
              </a:defRPr>
            </a:lvl1pPr>
          </a:lstStyle>
          <a:p>
            <a:r>
              <a:rPr lang="en-US" dirty="0"/>
              <a:t>CLICK TO EDIT MASTER TITLE STYLE</a:t>
            </a:r>
          </a:p>
        </p:txBody>
      </p:sp>
      <p:sp>
        <p:nvSpPr>
          <p:cNvPr id="6" name="Footer Placeholder 3"/>
          <p:cNvSpPr>
            <a:spLocks noGrp="1"/>
          </p:cNvSpPr>
          <p:nvPr>
            <p:ph type="ftr" sz="quarter" idx="3"/>
          </p:nvPr>
        </p:nvSpPr>
        <p:spPr>
          <a:xfrm>
            <a:off x="5980082" y="9534534"/>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r>
              <a:rPr lang="en-US" dirty="0"/>
              <a:t>Insert Meeting Name &amp; Date</a:t>
            </a:r>
          </a:p>
        </p:txBody>
      </p:sp>
      <p:sp>
        <p:nvSpPr>
          <p:cNvPr id="7" name="Slide Number Placeholder 4"/>
          <p:cNvSpPr>
            <a:spLocks noGrp="1"/>
          </p:cNvSpPr>
          <p:nvPr>
            <p:ph type="sldNum" sz="quarter" idx="4"/>
          </p:nvPr>
        </p:nvSpPr>
        <p:spPr>
          <a:xfrm>
            <a:off x="13201650" y="9534534"/>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C0AABD63-9EB9-457F-95EF-82628F5E6447}" type="slidenum">
              <a:rPr lang="en-US" smtClean="0"/>
              <a:t>‹#›</a:t>
            </a:fld>
            <a:endParaRPr lang="en-US" dirty="0"/>
          </a:p>
        </p:txBody>
      </p:sp>
    </p:spTree>
    <p:extLst>
      <p:ext uri="{BB962C8B-B14F-4D97-AF65-F5344CB8AC3E}">
        <p14:creationId xmlns:p14="http://schemas.microsoft.com/office/powerpoint/2010/main" val="425448194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918" y="6240815"/>
            <a:ext cx="15544800" cy="1503810"/>
          </a:xfrm>
        </p:spPr>
        <p:txBody>
          <a:bodyPr anchor="b"/>
          <a:lstStyle>
            <a:lvl1pPr>
              <a:defRPr b="0" spc="112"/>
            </a:lvl1pPr>
          </a:lstStyle>
          <a:p>
            <a:r>
              <a:rPr lang="en-US" dirty="0"/>
              <a:t>Click to edit Master title style</a:t>
            </a:r>
          </a:p>
        </p:txBody>
      </p:sp>
      <p:sp>
        <p:nvSpPr>
          <p:cNvPr id="3" name="Subtitle 2"/>
          <p:cNvSpPr>
            <a:spLocks noGrp="1"/>
          </p:cNvSpPr>
          <p:nvPr>
            <p:ph type="subTitle" idx="1"/>
          </p:nvPr>
        </p:nvSpPr>
        <p:spPr>
          <a:xfrm>
            <a:off x="846918" y="7394828"/>
            <a:ext cx="12801600" cy="1334632"/>
          </a:xfrm>
        </p:spPr>
        <p:txBody>
          <a:bodyPr anchor="t">
            <a:normAutofit/>
          </a:bodyPr>
          <a:lstStyle>
            <a:lvl1pPr marL="0" indent="0" algn="l">
              <a:buNone/>
              <a:defRPr sz="2156" spc="0">
                <a:solidFill>
                  <a:schemeClr val="tx1"/>
                </a:solidFill>
              </a:defRPr>
            </a:lvl1pPr>
            <a:lvl2pPr marL="685720" indent="0" algn="ctr">
              <a:buNone/>
              <a:defRPr>
                <a:solidFill>
                  <a:schemeClr val="tx1">
                    <a:tint val="75000"/>
                  </a:schemeClr>
                </a:solidFill>
              </a:defRPr>
            </a:lvl2pPr>
            <a:lvl3pPr marL="1371436" indent="0" algn="ctr">
              <a:buNone/>
              <a:defRPr>
                <a:solidFill>
                  <a:schemeClr val="tx1">
                    <a:tint val="75000"/>
                  </a:schemeClr>
                </a:solidFill>
              </a:defRPr>
            </a:lvl3pPr>
            <a:lvl4pPr marL="2057152" indent="0" algn="ctr">
              <a:buNone/>
              <a:defRPr>
                <a:solidFill>
                  <a:schemeClr val="tx1">
                    <a:tint val="75000"/>
                  </a:schemeClr>
                </a:solidFill>
              </a:defRPr>
            </a:lvl4pPr>
            <a:lvl5pPr marL="2742874" indent="0" algn="ctr">
              <a:buNone/>
              <a:defRPr>
                <a:solidFill>
                  <a:schemeClr val="tx1">
                    <a:tint val="75000"/>
                  </a:schemeClr>
                </a:solidFill>
              </a:defRPr>
            </a:lvl5pPr>
            <a:lvl6pPr marL="3428590" indent="0" algn="ctr">
              <a:buNone/>
              <a:defRPr>
                <a:solidFill>
                  <a:schemeClr val="tx1">
                    <a:tint val="75000"/>
                  </a:schemeClr>
                </a:solidFill>
              </a:defRPr>
            </a:lvl6pPr>
            <a:lvl7pPr marL="4114306" indent="0" algn="ctr">
              <a:buNone/>
              <a:defRPr>
                <a:solidFill>
                  <a:schemeClr val="tx1">
                    <a:tint val="75000"/>
                  </a:schemeClr>
                </a:solidFill>
              </a:defRPr>
            </a:lvl7pPr>
            <a:lvl8pPr marL="4800024" indent="0" algn="ctr">
              <a:buNone/>
              <a:defRPr>
                <a:solidFill>
                  <a:schemeClr val="tx1">
                    <a:tint val="75000"/>
                  </a:schemeClr>
                </a:solidFill>
              </a:defRPr>
            </a:lvl8pPr>
            <a:lvl9pPr marL="5485744"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846924" y="8741834"/>
            <a:ext cx="10377068" cy="817960"/>
          </a:xfrm>
        </p:spPr>
        <p:txBody>
          <a:bodyPr anchor="t">
            <a:normAutofit/>
          </a:bodyPr>
          <a:lstStyle>
            <a:lvl1pPr marL="0" indent="0">
              <a:buNone/>
              <a:defRPr sz="1688" spc="0"/>
            </a:lvl1pPr>
          </a:lstStyle>
          <a:p>
            <a:pPr lvl="0"/>
            <a:r>
              <a:rPr lang="en-US" dirty="0"/>
              <a:t>Click to edit Master text styles</a:t>
            </a:r>
          </a:p>
        </p:txBody>
      </p:sp>
    </p:spTree>
    <p:extLst>
      <p:ext uri="{BB962C8B-B14F-4D97-AF65-F5344CB8AC3E}">
        <p14:creationId xmlns:p14="http://schemas.microsoft.com/office/powerpoint/2010/main" val="201107609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8"/>
            <a:ext cx="4114800" cy="547688"/>
          </a:xfrm>
          <a:prstGeom prst="rect">
            <a:avLst/>
          </a:prstGeom>
        </p:spPr>
        <p:txBody>
          <a:bodyPr/>
          <a:lstStyle/>
          <a:p>
            <a:pPr defTabSz="1028674"/>
            <a:fld id="{0358F809-8192-4C17-A4AC-FA9466031186}" type="datetime1">
              <a:rPr lang="en-US" sz="2026" smtClean="0">
                <a:solidFill>
                  <a:prstClr val="black"/>
                </a:solidFill>
              </a:rPr>
              <a:pPr defTabSz="1028674"/>
              <a:t>2/20/2021</a:t>
            </a:fld>
            <a:endParaRPr lang="en-US" sz="2026" dirty="0">
              <a:solidFill>
                <a:prstClr val="black"/>
              </a:solidFill>
            </a:endParaRPr>
          </a:p>
        </p:txBody>
      </p:sp>
      <p:sp>
        <p:nvSpPr>
          <p:cNvPr id="5" name="Footer Placeholder 4"/>
          <p:cNvSpPr>
            <a:spLocks noGrp="1"/>
          </p:cNvSpPr>
          <p:nvPr>
            <p:ph type="ftr" sz="quarter" idx="11"/>
          </p:nvPr>
        </p:nvSpPr>
        <p:spPr>
          <a:xfrm>
            <a:off x="6057900" y="9534528"/>
            <a:ext cx="6172200" cy="547688"/>
          </a:xfrm>
          <a:prstGeom prst="rect">
            <a:avLst/>
          </a:prstGeom>
        </p:spPr>
        <p:txBody>
          <a:bodyPr/>
          <a:lstStyle/>
          <a:p>
            <a:pPr defTabSz="1028674"/>
            <a:endParaRPr lang="en-US" sz="2026" dirty="0">
              <a:solidFill>
                <a:prstClr val="black"/>
              </a:solidFill>
            </a:endParaRPr>
          </a:p>
        </p:txBody>
      </p:sp>
      <p:sp>
        <p:nvSpPr>
          <p:cNvPr id="6" name="Slide Number Placeholder 5"/>
          <p:cNvSpPr>
            <a:spLocks noGrp="1"/>
          </p:cNvSpPr>
          <p:nvPr>
            <p:ph type="sldNum" sz="quarter" idx="12"/>
          </p:nvPr>
        </p:nvSpPr>
        <p:spPr/>
        <p:txBody>
          <a:bodyPr/>
          <a:lstStyle>
            <a:lvl1pPr>
              <a:defRPr sz="2400"/>
            </a:lvl1pPr>
          </a:lstStyle>
          <a:p>
            <a:fld id="{9A261EAA-38FE-4738-BD81-01A35DA597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5599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9"/>
        <p:cNvGrpSpPr/>
        <p:nvPr/>
      </p:nvGrpSpPr>
      <p:grpSpPr>
        <a:xfrm>
          <a:off x="0" y="0"/>
          <a:ext cx="0" cy="0"/>
          <a:chOff x="0" y="0"/>
          <a:chExt cx="0" cy="0"/>
        </a:xfrm>
      </p:grpSpPr>
      <p:pic>
        <p:nvPicPr>
          <p:cNvPr id="140" name="Shape 140"/>
          <p:cNvPicPr preferRelativeResize="0"/>
          <p:nvPr/>
        </p:nvPicPr>
        <p:blipFill/>
        <p:spPr>
          <a:xfrm>
            <a:off x="2382" y="2382"/>
            <a:ext cx="2400" cy="2400"/>
          </a:xfrm>
          <a:prstGeom prst="rect">
            <a:avLst/>
          </a:prstGeom>
          <a:solidFill>
            <a:srgbClr val="FFFFFF"/>
          </a:solidFill>
          <a:ln>
            <a:noFill/>
          </a:ln>
        </p:spPr>
      </p:pic>
      <p:sp>
        <p:nvSpPr>
          <p:cNvPr id="141" name="Shape 141"/>
          <p:cNvSpPr/>
          <p:nvPr/>
        </p:nvSpPr>
        <p:spPr>
          <a:xfrm>
            <a:off x="2382" y="2382"/>
            <a:ext cx="2400" cy="2400"/>
          </a:xfrm>
          <a:prstGeom prst="rect">
            <a:avLst/>
          </a:prstGeom>
          <a:noFill/>
          <a:ln>
            <a:noFill/>
          </a:ln>
        </p:spPr>
        <p:txBody>
          <a:bodyPr spcFirstLastPara="1" wrap="square" lIns="142200" tIns="142200" rIns="142200" bIns="142200" anchor="ctr" anchorCtr="0">
            <a:noAutofit/>
          </a:bodyPr>
          <a:lstStyle/>
          <a:p>
            <a:pPr marL="0" marR="0" lvl="0" indent="0" algn="l" rtl="0">
              <a:lnSpc>
                <a:spcPct val="100000"/>
              </a:lnSpc>
              <a:spcBef>
                <a:spcPts val="0"/>
              </a:spcBef>
              <a:spcAft>
                <a:spcPts val="0"/>
              </a:spcAft>
              <a:buClr>
                <a:srgbClr val="000000"/>
              </a:buClr>
              <a:buFont typeface="Arial"/>
              <a:buNone/>
            </a:pPr>
            <a:endParaRPr sz="2200" b="0" i="0" u="none" strike="noStrike" cap="none" dirty="0">
              <a:solidFill>
                <a:srgbClr val="000000"/>
              </a:solidFill>
              <a:latin typeface="Arial"/>
              <a:ea typeface="Arial"/>
              <a:cs typeface="Arial"/>
              <a:sym typeface="Arial"/>
            </a:endParaRPr>
          </a:p>
        </p:txBody>
      </p:sp>
      <p:sp>
        <p:nvSpPr>
          <p:cNvPr id="142" name="Shape 142"/>
          <p:cNvSpPr txBox="1">
            <a:spLocks noGrp="1"/>
          </p:cNvSpPr>
          <p:nvPr>
            <p:ph type="title"/>
          </p:nvPr>
        </p:nvSpPr>
        <p:spPr>
          <a:xfrm>
            <a:off x="1257300" y="547688"/>
            <a:ext cx="15773400" cy="1989000"/>
          </a:xfrm>
          <a:prstGeom prst="rect">
            <a:avLst/>
          </a:prstGeom>
          <a:noFill/>
          <a:ln>
            <a:noFill/>
          </a:ln>
        </p:spPr>
        <p:txBody>
          <a:bodyPr spcFirstLastPara="1" wrap="square" lIns="71100" tIns="71100" rIns="71100" bIns="71100" anchor="ctr" anchorCtr="0"/>
          <a:lstStyle>
            <a:lvl1pPr marL="0" marR="0" lvl="0" indent="0" algn="l" rtl="0">
              <a:lnSpc>
                <a:spcPct val="90000"/>
              </a:lnSpc>
              <a:spcBef>
                <a:spcPts val="0"/>
              </a:spcBef>
              <a:spcAft>
                <a:spcPts val="0"/>
              </a:spcAft>
              <a:buClr>
                <a:schemeClr val="dk1"/>
              </a:buClr>
              <a:buSzPts val="1100"/>
              <a:buFont typeface="Proxima Nova"/>
              <a:buNone/>
              <a:defRPr sz="5000" b="0" i="0" u="none" strike="noStrike" cap="none">
                <a:solidFill>
                  <a:schemeClr val="dk1"/>
                </a:solidFill>
                <a:latin typeface="Proxima Nova"/>
                <a:ea typeface="Proxima Nova"/>
                <a:cs typeface="Proxima Nova"/>
                <a:sym typeface="Proxima Nova"/>
              </a:defRPr>
            </a:lvl1pPr>
            <a:lvl2pPr lvl="1" indent="0" rtl="0">
              <a:spcBef>
                <a:spcPts val="0"/>
              </a:spcBef>
              <a:spcAft>
                <a:spcPts val="0"/>
              </a:spcAft>
              <a:buSzPts val="1100"/>
              <a:buFont typeface="Arial"/>
              <a:buNone/>
              <a:defRPr sz="2800"/>
            </a:lvl2pPr>
            <a:lvl3pPr lvl="2" indent="0" rtl="0">
              <a:spcBef>
                <a:spcPts val="0"/>
              </a:spcBef>
              <a:spcAft>
                <a:spcPts val="0"/>
              </a:spcAft>
              <a:buSzPts val="1100"/>
              <a:buFont typeface="Arial"/>
              <a:buNone/>
              <a:defRPr sz="2800"/>
            </a:lvl3pPr>
            <a:lvl4pPr lvl="3" indent="0" rtl="0">
              <a:spcBef>
                <a:spcPts val="0"/>
              </a:spcBef>
              <a:spcAft>
                <a:spcPts val="0"/>
              </a:spcAft>
              <a:buSzPts val="1100"/>
              <a:buFont typeface="Arial"/>
              <a:buNone/>
              <a:defRPr sz="2800"/>
            </a:lvl4pPr>
            <a:lvl5pPr lvl="4" indent="0" rtl="0">
              <a:spcBef>
                <a:spcPts val="0"/>
              </a:spcBef>
              <a:spcAft>
                <a:spcPts val="0"/>
              </a:spcAft>
              <a:buSzPts val="1100"/>
              <a:buFont typeface="Arial"/>
              <a:buNone/>
              <a:defRPr sz="2800"/>
            </a:lvl5pPr>
            <a:lvl6pPr lvl="5" indent="0" rtl="0">
              <a:spcBef>
                <a:spcPts val="0"/>
              </a:spcBef>
              <a:spcAft>
                <a:spcPts val="0"/>
              </a:spcAft>
              <a:buSzPts val="1100"/>
              <a:buFont typeface="Arial"/>
              <a:buNone/>
              <a:defRPr sz="2800"/>
            </a:lvl6pPr>
            <a:lvl7pPr lvl="6" indent="0" rtl="0">
              <a:spcBef>
                <a:spcPts val="0"/>
              </a:spcBef>
              <a:spcAft>
                <a:spcPts val="0"/>
              </a:spcAft>
              <a:buSzPts val="1100"/>
              <a:buFont typeface="Arial"/>
              <a:buNone/>
              <a:defRPr sz="2800"/>
            </a:lvl7pPr>
            <a:lvl8pPr lvl="7" indent="0" rtl="0">
              <a:spcBef>
                <a:spcPts val="0"/>
              </a:spcBef>
              <a:spcAft>
                <a:spcPts val="0"/>
              </a:spcAft>
              <a:buSzPts val="1100"/>
              <a:buFont typeface="Arial"/>
              <a:buNone/>
              <a:defRPr sz="2800"/>
            </a:lvl8pPr>
            <a:lvl9pPr lvl="8" indent="0" rtl="0">
              <a:spcBef>
                <a:spcPts val="0"/>
              </a:spcBef>
              <a:spcAft>
                <a:spcPts val="0"/>
              </a:spcAft>
              <a:buSzPts val="1100"/>
              <a:buFont typeface="Arial"/>
              <a:buNone/>
              <a:defRPr sz="2800"/>
            </a:lvl9pPr>
          </a:lstStyle>
          <a:p>
            <a:endParaRPr/>
          </a:p>
        </p:txBody>
      </p:sp>
      <p:sp>
        <p:nvSpPr>
          <p:cNvPr id="143" name="Shape 143"/>
          <p:cNvSpPr txBox="1">
            <a:spLocks noGrp="1"/>
          </p:cNvSpPr>
          <p:nvPr>
            <p:ph type="body" idx="1"/>
          </p:nvPr>
        </p:nvSpPr>
        <p:spPr>
          <a:xfrm>
            <a:off x="1257300" y="2738438"/>
            <a:ext cx="15773400" cy="6526800"/>
          </a:xfrm>
          <a:prstGeom prst="rect">
            <a:avLst/>
          </a:prstGeom>
          <a:noFill/>
          <a:ln>
            <a:noFill/>
          </a:ln>
        </p:spPr>
        <p:txBody>
          <a:bodyPr spcFirstLastPara="1" wrap="square" lIns="71100" tIns="71100" rIns="71100" bIns="71100" anchor="t" anchorCtr="0"/>
          <a:lstStyle>
            <a:lvl1pPr marL="914356" marR="0" lvl="0" indent="-736564" algn="l" rtl="0">
              <a:lnSpc>
                <a:spcPct val="90000"/>
              </a:lnSpc>
              <a:spcBef>
                <a:spcPts val="1600"/>
              </a:spcBef>
              <a:spcAft>
                <a:spcPts val="0"/>
              </a:spcAft>
              <a:buClr>
                <a:schemeClr val="dk1"/>
              </a:buClr>
              <a:buSzPts val="2200"/>
              <a:buFont typeface="Arial"/>
              <a:buChar char="•"/>
              <a:defRPr sz="4400" b="0" i="0" u="none" strike="noStrike" cap="none">
                <a:solidFill>
                  <a:schemeClr val="dk1"/>
                </a:solidFill>
                <a:latin typeface="Calibri"/>
                <a:ea typeface="Calibri"/>
                <a:cs typeface="Calibri"/>
                <a:sym typeface="Calibri"/>
              </a:defRPr>
            </a:lvl1pPr>
            <a:lvl2pPr marL="1828710" marR="0" lvl="1" indent="-698464" algn="l" rtl="0">
              <a:lnSpc>
                <a:spcPct val="90000"/>
              </a:lnSpc>
              <a:spcBef>
                <a:spcPts val="800"/>
              </a:spcBef>
              <a:spcAft>
                <a:spcPts val="0"/>
              </a:spcAft>
              <a:buClr>
                <a:schemeClr val="dk1"/>
              </a:buClr>
              <a:buSzPts val="1900"/>
              <a:buFont typeface="Arial"/>
              <a:buChar char="•"/>
              <a:defRPr sz="3800" b="0" i="0" u="none" strike="noStrike" cap="none">
                <a:solidFill>
                  <a:schemeClr val="dk1"/>
                </a:solidFill>
                <a:latin typeface="Calibri"/>
                <a:ea typeface="Calibri"/>
                <a:cs typeface="Calibri"/>
                <a:sym typeface="Calibri"/>
              </a:defRPr>
            </a:lvl2pPr>
            <a:lvl3pPr marL="2743064" marR="0" lvl="2" indent="-660368" algn="l" rtl="0">
              <a:lnSpc>
                <a:spcPct val="90000"/>
              </a:lnSpc>
              <a:spcBef>
                <a:spcPts val="800"/>
              </a:spcBef>
              <a:spcAft>
                <a:spcPts val="0"/>
              </a:spcAft>
              <a:buClr>
                <a:schemeClr val="dk1"/>
              </a:buClr>
              <a:buSzPts val="1600"/>
              <a:buFont typeface="Arial"/>
              <a:buChar char="•"/>
              <a:defRPr sz="3200" b="0" i="0" u="none" strike="noStrike" cap="none">
                <a:solidFill>
                  <a:schemeClr val="dk1"/>
                </a:solidFill>
                <a:latin typeface="Calibri"/>
                <a:ea typeface="Calibri"/>
                <a:cs typeface="Calibri"/>
                <a:sym typeface="Calibri"/>
              </a:defRPr>
            </a:lvl3pPr>
            <a:lvl4pPr marL="3657418" marR="0" lvl="3"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4pPr>
            <a:lvl5pPr marL="4571772" marR="0" lvl="4"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5pPr>
            <a:lvl6pPr marL="5486128" marR="0" lvl="5"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6pPr>
            <a:lvl7pPr marL="6400480" marR="0" lvl="6"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7pPr>
            <a:lvl8pPr marL="7314836" marR="0" lvl="7"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8pPr>
            <a:lvl9pPr marL="8229190" marR="0" lvl="8" indent="-634968" algn="l" rtl="0">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1257300" y="9534526"/>
            <a:ext cx="4114800" cy="547800"/>
          </a:xfrm>
          <a:prstGeom prst="rect">
            <a:avLst/>
          </a:prstGeom>
          <a:noFill/>
          <a:ln>
            <a:noFill/>
          </a:ln>
        </p:spPr>
        <p:txBody>
          <a:bodyPr spcFirstLastPara="1" wrap="square" lIns="71100" tIns="71100" rIns="71100" bIns="71100" anchor="ctr" anchorCtr="0"/>
          <a:lstStyle>
            <a:lvl1pPr marL="0" marR="0" lvl="0" indent="0" algn="l" rtl="0">
              <a:lnSpc>
                <a:spcPct val="100000"/>
              </a:lnSpc>
              <a:spcBef>
                <a:spcPts val="0"/>
              </a:spcBef>
              <a:spcAft>
                <a:spcPts val="0"/>
              </a:spcAft>
              <a:buClr>
                <a:srgbClr val="888888"/>
              </a:buClr>
              <a:buSzPts val="1100"/>
              <a:buFont typeface="Calibri"/>
              <a:buNone/>
              <a:defRPr sz="1800" b="0" i="0" u="none" strike="noStrike" cap="none">
                <a:solidFill>
                  <a:srgbClr val="888888"/>
                </a:solidFill>
                <a:latin typeface="Calibri"/>
                <a:ea typeface="Calibri"/>
                <a:cs typeface="Calibri"/>
                <a:sym typeface="Calibri"/>
              </a:defRPr>
            </a:lvl1pPr>
            <a:lvl2pPr marL="711164" marR="0" lvl="1"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2pPr>
            <a:lvl3pPr marL="1422328" marR="0" lvl="2"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3pPr>
            <a:lvl4pPr marL="2133492" marR="0" lvl="3"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4pPr>
            <a:lvl5pPr marL="2844658" marR="0" lvl="4"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5pPr>
            <a:lvl6pPr marL="3555820" marR="0" lvl="5"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6pPr>
            <a:lvl7pPr marL="4266988" marR="0" lvl="6"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7pPr>
            <a:lvl8pPr marL="4978152" marR="0" lvl="7"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8pPr>
            <a:lvl9pPr marL="5689316" marR="0" lvl="8"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9pPr>
          </a:lstStyle>
          <a:p>
            <a:endParaRPr dirty="0"/>
          </a:p>
        </p:txBody>
      </p:sp>
      <p:sp>
        <p:nvSpPr>
          <p:cNvPr id="145" name="Shape 145"/>
          <p:cNvSpPr txBox="1">
            <a:spLocks noGrp="1"/>
          </p:cNvSpPr>
          <p:nvPr>
            <p:ph type="ftr" idx="11"/>
          </p:nvPr>
        </p:nvSpPr>
        <p:spPr>
          <a:xfrm>
            <a:off x="6057900" y="9534526"/>
            <a:ext cx="6172200" cy="547800"/>
          </a:xfrm>
          <a:prstGeom prst="rect">
            <a:avLst/>
          </a:prstGeom>
          <a:noFill/>
          <a:ln>
            <a:noFill/>
          </a:ln>
        </p:spPr>
        <p:txBody>
          <a:bodyPr spcFirstLastPara="1" wrap="square" lIns="71100" tIns="71100" rIns="71100" bIns="71100" anchor="ctr" anchorCtr="0"/>
          <a:lstStyle>
            <a:lvl1pPr marL="0" marR="0" lvl="0" indent="0" algn="ctr" rtl="0">
              <a:lnSpc>
                <a:spcPct val="100000"/>
              </a:lnSpc>
              <a:spcBef>
                <a:spcPts val="0"/>
              </a:spcBef>
              <a:spcAft>
                <a:spcPts val="0"/>
              </a:spcAft>
              <a:buClr>
                <a:srgbClr val="888888"/>
              </a:buClr>
              <a:buSzPts val="1100"/>
              <a:buFont typeface="Calibri"/>
              <a:buNone/>
              <a:defRPr sz="1800" b="0" i="0" u="none" strike="noStrike" cap="none">
                <a:solidFill>
                  <a:srgbClr val="888888"/>
                </a:solidFill>
                <a:latin typeface="Calibri"/>
                <a:ea typeface="Calibri"/>
                <a:cs typeface="Calibri"/>
                <a:sym typeface="Calibri"/>
              </a:defRPr>
            </a:lvl1pPr>
            <a:lvl2pPr marL="711164" marR="0" lvl="1"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2pPr>
            <a:lvl3pPr marL="1422328" marR="0" lvl="2"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3pPr>
            <a:lvl4pPr marL="2133492" marR="0" lvl="3"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4pPr>
            <a:lvl5pPr marL="2844658" marR="0" lvl="4"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5pPr>
            <a:lvl6pPr marL="3555820" marR="0" lvl="5"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6pPr>
            <a:lvl7pPr marL="4266988" marR="0" lvl="6"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7pPr>
            <a:lvl8pPr marL="4978152" marR="0" lvl="7"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8pPr>
            <a:lvl9pPr marL="5689316" marR="0" lvl="8" indent="0" algn="l" rtl="0">
              <a:lnSpc>
                <a:spcPct val="100000"/>
              </a:lnSpc>
              <a:spcBef>
                <a:spcPts val="0"/>
              </a:spcBef>
              <a:spcAft>
                <a:spcPts val="0"/>
              </a:spcAft>
              <a:buClr>
                <a:schemeClr val="dk1"/>
              </a:buClr>
              <a:buSzPts val="1100"/>
              <a:buFont typeface="Calibri"/>
              <a:buNone/>
              <a:defRPr sz="2800" b="0" i="0" u="none" strike="noStrike" cap="none">
                <a:solidFill>
                  <a:schemeClr val="dk1"/>
                </a:solidFill>
                <a:latin typeface="Calibri"/>
                <a:ea typeface="Calibri"/>
                <a:cs typeface="Calibri"/>
                <a:sym typeface="Calibri"/>
              </a:defRPr>
            </a:lvl9pPr>
          </a:lstStyle>
          <a:p>
            <a:endParaRPr dirty="0"/>
          </a:p>
        </p:txBody>
      </p:sp>
      <p:sp>
        <p:nvSpPr>
          <p:cNvPr id="146" name="Shape 146"/>
          <p:cNvSpPr txBox="1">
            <a:spLocks noGrp="1"/>
          </p:cNvSpPr>
          <p:nvPr>
            <p:ph type="sldNum" idx="12"/>
          </p:nvPr>
        </p:nvSpPr>
        <p:spPr>
          <a:xfrm>
            <a:off x="12915900" y="9534526"/>
            <a:ext cx="4114800" cy="547800"/>
          </a:xfrm>
          <a:prstGeom prst="rect">
            <a:avLst/>
          </a:prstGeom>
          <a:noFill/>
          <a:ln>
            <a:noFill/>
          </a:ln>
        </p:spPr>
        <p:txBody>
          <a:bodyPr spcFirstLastPara="1" wrap="square" lIns="71100" tIns="35550" rIns="71100" bIns="35550" anchor="ctr" anchorCtr="0">
            <a:noAutofit/>
          </a:bodyPr>
          <a:lstStyle>
            <a:lvl1pPr marL="0" marR="0" lvl="0"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5832890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40760" y="1619660"/>
            <a:ext cx="3193731" cy="692497"/>
          </a:xfrm>
          <a:prstGeom prst="rect">
            <a:avLst/>
          </a:prstGeom>
        </p:spPr>
        <p:txBody>
          <a:bodyPr wrap="square" lIns="0" tIns="0" rIns="0" bIns="0">
            <a:spAutoFit/>
          </a:bodyPr>
          <a:lstStyle>
            <a:lvl1pPr>
              <a:defRPr sz="4500" b="1" i="0">
                <a:solidFill>
                  <a:schemeClr val="bg1"/>
                </a:solidFill>
                <a:latin typeface="Trade Gothic LT Std"/>
                <a:cs typeface="Trade Gothic LT Std"/>
              </a:defRPr>
            </a:lvl1pPr>
          </a:lstStyle>
          <a:p>
            <a:endParaRPr/>
          </a:p>
        </p:txBody>
      </p:sp>
      <p:sp>
        <p:nvSpPr>
          <p:cNvPr id="3" name="Holder 3"/>
          <p:cNvSpPr>
            <a:spLocks noGrp="1"/>
          </p:cNvSpPr>
          <p:nvPr>
            <p:ph type="body" idx="1"/>
          </p:nvPr>
        </p:nvSpPr>
        <p:spPr>
          <a:xfrm>
            <a:off x="9805533" y="3881616"/>
            <a:ext cx="7707630" cy="307777"/>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5995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3953" y="838776"/>
            <a:ext cx="4913948" cy="261610"/>
          </a:xfrm>
          <a:prstGeom prst="rect">
            <a:avLst/>
          </a:prstGeom>
        </p:spPr>
        <p:txBody>
          <a:bodyPr wrap="square" lIns="0" tIns="0" rIns="0" bIns="0">
            <a:spAutoFit/>
          </a:bodyPr>
          <a:lstStyle>
            <a:lvl1pPr>
              <a:defRPr sz="1700" b="1" i="0">
                <a:solidFill>
                  <a:srgbClr val="221F1F"/>
                </a:solidFill>
                <a:latin typeface="TradeGothicLTStd-Bd2"/>
                <a:cs typeface="TradeGothicLTStd-Bd2"/>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2/20/2021</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46788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282" y="411957"/>
            <a:ext cx="16459439"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17490" tIns="108745" rIns="217490" bIns="108745"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914282" y="2400301"/>
            <a:ext cx="16459439"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17490" tIns="108745" rIns="217490" bIns="108745" numCol="1" anchor="t" anchorCtr="0" compatLnSpc="1">
            <a:prstTxWarp prst="textNoShape">
              <a:avLst/>
            </a:prstTxWarp>
          </a:bodyPr>
          <a:lstStyle/>
          <a:p>
            <a:pPr lvl="0"/>
            <a:r>
              <a:rPr lang="en-US" altLang="en-US" dirty="0"/>
              <a:t>Click to edit Master text styles</a:t>
            </a:r>
          </a:p>
        </p:txBody>
      </p:sp>
    </p:spTree>
    <p:extLst>
      <p:ext uri="{BB962C8B-B14F-4D97-AF65-F5344CB8AC3E}">
        <p14:creationId xmlns:p14="http://schemas.microsoft.com/office/powerpoint/2010/main" val="3202172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ransition spd="med">
    <p:fade/>
  </p:transition>
  <p:hf hdr="0" ftr="0" dt="0"/>
  <p:txStyles>
    <p:titleStyle>
      <a:lvl1pPr algn="ctr" defTabSz="815415" rtl="0" fontAlgn="base">
        <a:spcBef>
          <a:spcPct val="0"/>
        </a:spcBef>
        <a:spcAft>
          <a:spcPct val="0"/>
        </a:spcAft>
        <a:defRPr sz="4499" kern="1200">
          <a:solidFill>
            <a:schemeClr val="accent1"/>
          </a:solidFill>
          <a:latin typeface="Open Sans"/>
          <a:ea typeface="ＭＳ Ｐゴシック" charset="-128"/>
          <a:cs typeface="Open Sans"/>
        </a:defRPr>
      </a:lvl1pPr>
      <a:lvl2pPr algn="ctr" defTabSz="815415" rtl="0" fontAlgn="base">
        <a:spcBef>
          <a:spcPct val="0"/>
        </a:spcBef>
        <a:spcAft>
          <a:spcPct val="0"/>
        </a:spcAft>
        <a:defRPr sz="4499">
          <a:solidFill>
            <a:schemeClr val="bg2"/>
          </a:solidFill>
          <a:latin typeface="Open Sans" charset="0"/>
          <a:ea typeface="ＭＳ Ｐゴシック" charset="-128"/>
        </a:defRPr>
      </a:lvl2pPr>
      <a:lvl3pPr algn="ctr" defTabSz="815415" rtl="0" fontAlgn="base">
        <a:spcBef>
          <a:spcPct val="0"/>
        </a:spcBef>
        <a:spcAft>
          <a:spcPct val="0"/>
        </a:spcAft>
        <a:defRPr sz="4499">
          <a:solidFill>
            <a:schemeClr val="bg2"/>
          </a:solidFill>
          <a:latin typeface="Open Sans" charset="0"/>
          <a:ea typeface="ＭＳ Ｐゴシック" charset="-128"/>
        </a:defRPr>
      </a:lvl3pPr>
      <a:lvl4pPr algn="ctr" defTabSz="815415" rtl="0" fontAlgn="base">
        <a:spcBef>
          <a:spcPct val="0"/>
        </a:spcBef>
        <a:spcAft>
          <a:spcPct val="0"/>
        </a:spcAft>
        <a:defRPr sz="4499">
          <a:solidFill>
            <a:schemeClr val="bg2"/>
          </a:solidFill>
          <a:latin typeface="Open Sans" charset="0"/>
          <a:ea typeface="ＭＳ Ｐゴシック" charset="-128"/>
        </a:defRPr>
      </a:lvl4pPr>
      <a:lvl5pPr algn="ctr" defTabSz="815415" rtl="0" fontAlgn="base">
        <a:spcBef>
          <a:spcPct val="0"/>
        </a:spcBef>
        <a:spcAft>
          <a:spcPct val="0"/>
        </a:spcAft>
        <a:defRPr sz="4499">
          <a:solidFill>
            <a:schemeClr val="bg2"/>
          </a:solidFill>
          <a:latin typeface="Open Sans" charset="0"/>
          <a:ea typeface="ＭＳ Ｐゴシック" charset="-128"/>
        </a:defRPr>
      </a:lvl5pPr>
      <a:lvl6pPr marL="342831" algn="ctr" defTabSz="815415" rtl="0" fontAlgn="base">
        <a:spcBef>
          <a:spcPct val="0"/>
        </a:spcBef>
        <a:spcAft>
          <a:spcPct val="0"/>
        </a:spcAft>
        <a:defRPr sz="4499">
          <a:solidFill>
            <a:schemeClr val="bg2"/>
          </a:solidFill>
          <a:latin typeface="Open Sans" charset="0"/>
          <a:ea typeface="ＭＳ Ｐゴシック" charset="-128"/>
        </a:defRPr>
      </a:lvl6pPr>
      <a:lvl7pPr marL="685664" algn="ctr" defTabSz="815415" rtl="0" fontAlgn="base">
        <a:spcBef>
          <a:spcPct val="0"/>
        </a:spcBef>
        <a:spcAft>
          <a:spcPct val="0"/>
        </a:spcAft>
        <a:defRPr sz="4499">
          <a:solidFill>
            <a:schemeClr val="bg2"/>
          </a:solidFill>
          <a:latin typeface="Open Sans" charset="0"/>
          <a:ea typeface="ＭＳ Ｐゴシック" charset="-128"/>
        </a:defRPr>
      </a:lvl7pPr>
      <a:lvl8pPr marL="1028495" algn="ctr" defTabSz="815415" rtl="0" fontAlgn="base">
        <a:spcBef>
          <a:spcPct val="0"/>
        </a:spcBef>
        <a:spcAft>
          <a:spcPct val="0"/>
        </a:spcAft>
        <a:defRPr sz="4499">
          <a:solidFill>
            <a:schemeClr val="bg2"/>
          </a:solidFill>
          <a:latin typeface="Open Sans" charset="0"/>
          <a:ea typeface="ＭＳ Ｐゴシック" charset="-128"/>
        </a:defRPr>
      </a:lvl8pPr>
      <a:lvl9pPr marL="1371326" algn="ctr" defTabSz="815415" rtl="0" fontAlgn="base">
        <a:spcBef>
          <a:spcPct val="0"/>
        </a:spcBef>
        <a:spcAft>
          <a:spcPct val="0"/>
        </a:spcAft>
        <a:defRPr sz="4499">
          <a:solidFill>
            <a:schemeClr val="bg2"/>
          </a:solidFill>
          <a:latin typeface="Open Sans" charset="0"/>
          <a:ea typeface="ＭＳ Ｐゴシック" charset="-128"/>
        </a:defRPr>
      </a:lvl9pPr>
    </p:titleStyle>
    <p:bodyStyle>
      <a:lvl1pPr algn="ctr" defTabSz="815415" rtl="0" fontAlgn="base">
        <a:lnSpc>
          <a:spcPct val="130000"/>
        </a:lnSpc>
        <a:spcBef>
          <a:spcPct val="20000"/>
        </a:spcBef>
        <a:spcAft>
          <a:spcPct val="0"/>
        </a:spcAft>
        <a:buFont typeface="Arial" charset="0"/>
        <a:defRPr sz="2100" kern="1200">
          <a:solidFill>
            <a:schemeClr val="tx1">
              <a:lumMod val="90000"/>
              <a:lumOff val="10000"/>
            </a:schemeClr>
          </a:solidFill>
          <a:latin typeface="Open Sans Light"/>
          <a:ea typeface="ＭＳ Ｐゴシック" charset="-128"/>
          <a:cs typeface="Open Sans Light"/>
        </a:defRPr>
      </a:lvl1pPr>
      <a:lvl2pPr marL="815415" algn="ctr" defTabSz="815415" rtl="0" fontAlgn="base">
        <a:lnSpc>
          <a:spcPct val="130000"/>
        </a:lnSpc>
        <a:spcBef>
          <a:spcPct val="20000"/>
        </a:spcBef>
        <a:spcAft>
          <a:spcPct val="0"/>
        </a:spcAft>
        <a:buFont typeface="Arial" charset="0"/>
        <a:defRPr sz="2325" kern="1200">
          <a:solidFill>
            <a:schemeClr val="tx2"/>
          </a:solidFill>
          <a:latin typeface="Open Sans"/>
          <a:ea typeface="ＭＳ Ｐゴシック" charset="-128"/>
          <a:cs typeface="Open Sans"/>
        </a:defRPr>
      </a:lvl2pPr>
      <a:lvl3pPr marL="1630830" algn="ctr" defTabSz="815415" rtl="0" fontAlgn="base">
        <a:lnSpc>
          <a:spcPct val="130000"/>
        </a:lnSpc>
        <a:spcBef>
          <a:spcPct val="20000"/>
        </a:spcBef>
        <a:spcAft>
          <a:spcPct val="0"/>
        </a:spcAft>
        <a:buFont typeface="Arial" charset="0"/>
        <a:defRPr sz="2325" kern="1200">
          <a:solidFill>
            <a:schemeClr val="tx2"/>
          </a:solidFill>
          <a:latin typeface="Open Sans"/>
          <a:ea typeface="ＭＳ Ｐゴシック" charset="-128"/>
          <a:cs typeface="Open Sans"/>
        </a:defRPr>
      </a:lvl3pPr>
      <a:lvl4pPr marL="2446245" algn="ctr" defTabSz="815415" rtl="0" fontAlgn="base">
        <a:lnSpc>
          <a:spcPct val="130000"/>
        </a:lnSpc>
        <a:spcBef>
          <a:spcPct val="20000"/>
        </a:spcBef>
        <a:spcAft>
          <a:spcPct val="0"/>
        </a:spcAft>
        <a:buFont typeface="Arial" charset="0"/>
        <a:defRPr sz="2325" kern="1200">
          <a:solidFill>
            <a:schemeClr val="tx2"/>
          </a:solidFill>
          <a:latin typeface="Open Sans"/>
          <a:ea typeface="ＭＳ Ｐゴシック" charset="-128"/>
          <a:cs typeface="Open Sans"/>
        </a:defRPr>
      </a:lvl4pPr>
      <a:lvl5pPr marL="3261660" algn="ctr" defTabSz="815415" rtl="0" fontAlgn="base">
        <a:lnSpc>
          <a:spcPct val="130000"/>
        </a:lnSpc>
        <a:spcBef>
          <a:spcPct val="20000"/>
        </a:spcBef>
        <a:spcAft>
          <a:spcPct val="0"/>
        </a:spcAft>
        <a:buFont typeface="Arial" charset="0"/>
        <a:defRPr sz="2325" kern="1200">
          <a:solidFill>
            <a:schemeClr val="tx2"/>
          </a:solidFill>
          <a:latin typeface="Open Sans"/>
          <a:ea typeface="ＭＳ Ｐゴシック" charset="-128"/>
          <a:cs typeface="Open Sans"/>
        </a:defRPr>
      </a:lvl5pPr>
      <a:lvl6pPr marL="4484813" indent="-407712" algn="l" defTabSz="815420" rtl="0" eaLnBrk="1" latinLnBrk="0" hangingPunct="1">
        <a:spcBef>
          <a:spcPct val="20000"/>
        </a:spcBef>
        <a:buFont typeface="Arial"/>
        <a:buChar char="•"/>
        <a:defRPr sz="3600" kern="1200">
          <a:solidFill>
            <a:schemeClr val="tx1"/>
          </a:solidFill>
          <a:latin typeface="+mn-lt"/>
          <a:ea typeface="+mn-ea"/>
          <a:cs typeface="+mn-cs"/>
        </a:defRPr>
      </a:lvl6pPr>
      <a:lvl7pPr marL="5300235" indent="-407712" algn="l" defTabSz="815420" rtl="0" eaLnBrk="1" latinLnBrk="0" hangingPunct="1">
        <a:spcBef>
          <a:spcPct val="20000"/>
        </a:spcBef>
        <a:buFont typeface="Arial"/>
        <a:buChar char="•"/>
        <a:defRPr sz="3600" kern="1200">
          <a:solidFill>
            <a:schemeClr val="tx1"/>
          </a:solidFill>
          <a:latin typeface="+mn-lt"/>
          <a:ea typeface="+mn-ea"/>
          <a:cs typeface="+mn-cs"/>
        </a:defRPr>
      </a:lvl7pPr>
      <a:lvl8pPr marL="6115658" indent="-407712" algn="l" defTabSz="815420" rtl="0" eaLnBrk="1" latinLnBrk="0" hangingPunct="1">
        <a:spcBef>
          <a:spcPct val="20000"/>
        </a:spcBef>
        <a:buFont typeface="Arial"/>
        <a:buChar char="•"/>
        <a:defRPr sz="3600" kern="1200">
          <a:solidFill>
            <a:schemeClr val="tx1"/>
          </a:solidFill>
          <a:latin typeface="+mn-lt"/>
          <a:ea typeface="+mn-ea"/>
          <a:cs typeface="+mn-cs"/>
        </a:defRPr>
      </a:lvl8pPr>
      <a:lvl9pPr marL="6931077" indent="-407712" algn="l" defTabSz="81542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5420" rtl="0" eaLnBrk="1" latinLnBrk="0" hangingPunct="1">
        <a:defRPr sz="3225" kern="1200">
          <a:solidFill>
            <a:schemeClr val="tx1"/>
          </a:solidFill>
          <a:latin typeface="+mn-lt"/>
          <a:ea typeface="+mn-ea"/>
          <a:cs typeface="+mn-cs"/>
        </a:defRPr>
      </a:lvl1pPr>
      <a:lvl2pPr marL="815420" algn="l" defTabSz="815420" rtl="0" eaLnBrk="1" latinLnBrk="0" hangingPunct="1">
        <a:defRPr sz="3225" kern="1200">
          <a:solidFill>
            <a:schemeClr val="tx1"/>
          </a:solidFill>
          <a:latin typeface="+mn-lt"/>
          <a:ea typeface="+mn-ea"/>
          <a:cs typeface="+mn-cs"/>
        </a:defRPr>
      </a:lvl2pPr>
      <a:lvl3pPr marL="1630839" algn="l" defTabSz="815420" rtl="0" eaLnBrk="1" latinLnBrk="0" hangingPunct="1">
        <a:defRPr sz="3225" kern="1200">
          <a:solidFill>
            <a:schemeClr val="tx1"/>
          </a:solidFill>
          <a:latin typeface="+mn-lt"/>
          <a:ea typeface="+mn-ea"/>
          <a:cs typeface="+mn-cs"/>
        </a:defRPr>
      </a:lvl3pPr>
      <a:lvl4pPr marL="2446265" algn="l" defTabSz="815420" rtl="0" eaLnBrk="1" latinLnBrk="0" hangingPunct="1">
        <a:defRPr sz="3225" kern="1200">
          <a:solidFill>
            <a:schemeClr val="tx1"/>
          </a:solidFill>
          <a:latin typeface="+mn-lt"/>
          <a:ea typeface="+mn-ea"/>
          <a:cs typeface="+mn-cs"/>
        </a:defRPr>
      </a:lvl4pPr>
      <a:lvl5pPr marL="3261683" algn="l" defTabSz="815420" rtl="0" eaLnBrk="1" latinLnBrk="0" hangingPunct="1">
        <a:defRPr sz="3225" kern="1200">
          <a:solidFill>
            <a:schemeClr val="tx1"/>
          </a:solidFill>
          <a:latin typeface="+mn-lt"/>
          <a:ea typeface="+mn-ea"/>
          <a:cs typeface="+mn-cs"/>
        </a:defRPr>
      </a:lvl5pPr>
      <a:lvl6pPr marL="4077104" algn="l" defTabSz="815420" rtl="0" eaLnBrk="1" latinLnBrk="0" hangingPunct="1">
        <a:defRPr sz="3225" kern="1200">
          <a:solidFill>
            <a:schemeClr val="tx1"/>
          </a:solidFill>
          <a:latin typeface="+mn-lt"/>
          <a:ea typeface="+mn-ea"/>
          <a:cs typeface="+mn-cs"/>
        </a:defRPr>
      </a:lvl6pPr>
      <a:lvl7pPr marL="4892525" algn="l" defTabSz="815420" rtl="0" eaLnBrk="1" latinLnBrk="0" hangingPunct="1">
        <a:defRPr sz="3225" kern="1200">
          <a:solidFill>
            <a:schemeClr val="tx1"/>
          </a:solidFill>
          <a:latin typeface="+mn-lt"/>
          <a:ea typeface="+mn-ea"/>
          <a:cs typeface="+mn-cs"/>
        </a:defRPr>
      </a:lvl7pPr>
      <a:lvl8pPr marL="5707944" algn="l" defTabSz="815420" rtl="0" eaLnBrk="1" latinLnBrk="0" hangingPunct="1">
        <a:defRPr sz="3225" kern="1200">
          <a:solidFill>
            <a:schemeClr val="tx1"/>
          </a:solidFill>
          <a:latin typeface="+mn-lt"/>
          <a:ea typeface="+mn-ea"/>
          <a:cs typeface="+mn-cs"/>
        </a:defRPr>
      </a:lvl8pPr>
      <a:lvl9pPr marL="6523364" algn="l" defTabSz="815420" rtl="0" eaLnBrk="1" latinLnBrk="0" hangingPunct="1">
        <a:defRPr sz="32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2078203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image" Target="../media/image25.png"/><Relationship Id="rId7" Type="http://schemas.openxmlformats.org/officeDocument/2006/relationships/diagramColors" Target="../diagrams/colors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notesSlide" Target="../notesSlides/notesSlide10.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16.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27.png"/><Relationship Id="rId19" Type="http://schemas.openxmlformats.org/officeDocument/2006/relationships/diagramColors" Target="../diagrams/colors3.xml"/><Relationship Id="rId4" Type="http://schemas.openxmlformats.org/officeDocument/2006/relationships/diagramData" Target="../diagrams/data1.xml"/><Relationship Id="rId9" Type="http://schemas.openxmlformats.org/officeDocument/2006/relationships/image" Target="../media/image26.png"/><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youtube.com/watch?v=ktCf2NCyyaQ"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A2D1CC"/>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885" y="508718"/>
            <a:ext cx="15087742" cy="286124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2951186" y="6551667"/>
            <a:ext cx="2010688" cy="3752050"/>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5055448" y="6534951"/>
            <a:ext cx="2010688" cy="3752050"/>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7224068" y="6551667"/>
            <a:ext cx="2010688" cy="3752050"/>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9328330" y="6534951"/>
            <a:ext cx="2010688" cy="3752050"/>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11454044" y="6534951"/>
            <a:ext cx="2010688" cy="3752050"/>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foregroundMark x1="39332" y1="6901" x2="39332" y2="6901"/>
                      </a14:backgroundRemoval>
                    </a14:imgEffect>
                  </a14:imgLayer>
                </a14:imgProps>
              </a:ext>
              <a:ext uri="{28A0092B-C50C-407E-A947-70E740481C1C}">
                <a14:useLocalDpi xmlns:a14="http://schemas.microsoft.com/office/drawing/2010/main" val="0"/>
              </a:ext>
            </a:extLst>
          </a:blip>
          <a:stretch>
            <a:fillRect/>
          </a:stretch>
        </p:blipFill>
        <p:spPr>
          <a:xfrm>
            <a:off x="13579760" y="6534951"/>
            <a:ext cx="2010688" cy="375205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3549" y="7688667"/>
            <a:ext cx="325962" cy="32596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4701" y="7657811"/>
            <a:ext cx="325962" cy="32596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6431" y="7688667"/>
            <a:ext cx="325962" cy="32596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419" y="7657811"/>
            <a:ext cx="325962" cy="32596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6407" y="7631225"/>
            <a:ext cx="325962" cy="32596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121" y="7631225"/>
            <a:ext cx="325962" cy="325962"/>
          </a:xfrm>
          <a:prstGeom prst="rect">
            <a:avLst/>
          </a:prstGeom>
        </p:spPr>
      </p:pic>
      <p:sp>
        <p:nvSpPr>
          <p:cNvPr id="23" name="Title 1">
            <a:extLst>
              <a:ext uri="{FF2B5EF4-FFF2-40B4-BE49-F238E27FC236}">
                <a16:creationId xmlns:a16="http://schemas.microsoft.com/office/drawing/2014/main" id="{D219D2D4-3B6F-406D-9CB7-571ADB3FF2E0}"/>
              </a:ext>
            </a:extLst>
          </p:cNvPr>
          <p:cNvSpPr>
            <a:spLocks noGrp="1"/>
          </p:cNvSpPr>
          <p:nvPr>
            <p:ph type="ctrTitle"/>
          </p:nvPr>
        </p:nvSpPr>
        <p:spPr>
          <a:xfrm>
            <a:off x="765699" y="3410595"/>
            <a:ext cx="16756602" cy="1533502"/>
          </a:xfrm>
        </p:spPr>
        <p:txBody>
          <a:bodyPr/>
          <a:lstStyle/>
          <a:p>
            <a:pPr algn="ctr"/>
            <a:r>
              <a:rPr lang="en-US" sz="4000" b="1" dirty="0"/>
              <a:t>Building Our Future Generation of Skilled Trades Experts</a:t>
            </a:r>
            <a:endParaRPr lang="en-US" sz="2200" b="1" dirty="0"/>
          </a:p>
        </p:txBody>
      </p:sp>
      <p:sp>
        <p:nvSpPr>
          <p:cNvPr id="3" name="TextBox 2">
            <a:extLst>
              <a:ext uri="{FF2B5EF4-FFF2-40B4-BE49-F238E27FC236}">
                <a16:creationId xmlns:a16="http://schemas.microsoft.com/office/drawing/2014/main" id="{C2432275-62DE-4BBB-8029-933BA70E3776}"/>
              </a:ext>
            </a:extLst>
          </p:cNvPr>
          <p:cNvSpPr txBox="1"/>
          <p:nvPr/>
        </p:nvSpPr>
        <p:spPr>
          <a:xfrm>
            <a:off x="15336815" y="9903606"/>
            <a:ext cx="3540154" cy="307777"/>
          </a:xfrm>
          <a:prstGeom prst="rect">
            <a:avLst/>
          </a:prstGeom>
          <a:noFill/>
        </p:spPr>
        <p:txBody>
          <a:bodyPr wrap="square" rtlCol="0">
            <a:spAutoFit/>
          </a:bodyPr>
          <a:lstStyle/>
          <a:p>
            <a:pPr defTabSz="1828800">
              <a:buClr>
                <a:srgbClr val="000000"/>
              </a:buClr>
            </a:pPr>
            <a:r>
              <a:rPr lang="en-US" sz="1400" kern="0" dirty="0">
                <a:solidFill>
                  <a:srgbClr val="000000"/>
                </a:solidFill>
                <a:latin typeface="Arial"/>
                <a:cs typeface="Arial"/>
                <a:sym typeface="Arial"/>
              </a:rPr>
              <a:t>Copyright: Lowe’s Companies</a:t>
            </a:r>
          </a:p>
        </p:txBody>
      </p:sp>
      <p:pic>
        <p:nvPicPr>
          <p:cNvPr id="24" name="Picture 2" descr="Image result for lowe's logo">
            <a:extLst>
              <a:ext uri="{FF2B5EF4-FFF2-40B4-BE49-F238E27FC236}">
                <a16:creationId xmlns:a16="http://schemas.microsoft.com/office/drawing/2014/main" id="{C322E8D7-E2A3-4908-8505-39FD07FAFA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1701" y="5323279"/>
            <a:ext cx="1889702" cy="86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2388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79457" y="0"/>
            <a:ext cx="0" cy="10287000"/>
          </a:xfrm>
          <a:custGeom>
            <a:avLst/>
            <a:gdLst/>
            <a:ahLst/>
            <a:cxnLst/>
            <a:rect l="l" t="t" r="r" b="b"/>
            <a:pathLst>
              <a:path h="6858000">
                <a:moveTo>
                  <a:pt x="0" y="0"/>
                </a:moveTo>
                <a:lnTo>
                  <a:pt x="0" y="6858000"/>
                </a:lnTo>
              </a:path>
            </a:pathLst>
          </a:custGeom>
          <a:ln w="6096">
            <a:solidFill>
              <a:srgbClr val="535353"/>
            </a:solidFill>
          </a:ln>
        </p:spPr>
        <p:txBody>
          <a:bodyPr wrap="square" lIns="0" tIns="0" rIns="0" bIns="0" rtlCol="0"/>
          <a:lstStyle/>
          <a:p>
            <a:pPr defTabSz="1371600"/>
            <a:endParaRPr sz="2700">
              <a:solidFill>
                <a:prstClr val="black"/>
              </a:solidFill>
              <a:latin typeface="Calibri"/>
            </a:endParaRPr>
          </a:p>
        </p:txBody>
      </p:sp>
      <p:sp>
        <p:nvSpPr>
          <p:cNvPr id="3" name="object 3"/>
          <p:cNvSpPr/>
          <p:nvPr/>
        </p:nvSpPr>
        <p:spPr>
          <a:xfrm>
            <a:off x="9100566" y="1282451"/>
            <a:ext cx="548640" cy="553403"/>
          </a:xfrm>
          <a:custGeom>
            <a:avLst/>
            <a:gdLst/>
            <a:ahLst/>
            <a:cxnLst/>
            <a:rect l="l" t="t" r="r" b="b"/>
            <a:pathLst>
              <a:path w="365760" h="368934">
                <a:moveTo>
                  <a:pt x="182879" y="0"/>
                </a:moveTo>
                <a:lnTo>
                  <a:pt x="134231" y="6788"/>
                </a:lnTo>
                <a:lnTo>
                  <a:pt x="90536" y="25481"/>
                </a:lnTo>
                <a:lnTo>
                  <a:pt x="53530" y="54335"/>
                </a:lnTo>
                <a:lnTo>
                  <a:pt x="24948" y="91603"/>
                </a:lnTo>
                <a:lnTo>
                  <a:pt x="6526" y="135541"/>
                </a:lnTo>
                <a:lnTo>
                  <a:pt x="0" y="184404"/>
                </a:lnTo>
                <a:lnTo>
                  <a:pt x="6526" y="233261"/>
                </a:lnTo>
                <a:lnTo>
                  <a:pt x="24948" y="277198"/>
                </a:lnTo>
                <a:lnTo>
                  <a:pt x="53530" y="314467"/>
                </a:lnTo>
                <a:lnTo>
                  <a:pt x="90536" y="343323"/>
                </a:lnTo>
                <a:lnTo>
                  <a:pt x="134231" y="362018"/>
                </a:lnTo>
                <a:lnTo>
                  <a:pt x="182879" y="368808"/>
                </a:lnTo>
                <a:lnTo>
                  <a:pt x="231528" y="362018"/>
                </a:lnTo>
                <a:lnTo>
                  <a:pt x="275223" y="343323"/>
                </a:lnTo>
                <a:lnTo>
                  <a:pt x="312229" y="314467"/>
                </a:lnTo>
                <a:lnTo>
                  <a:pt x="340811" y="277198"/>
                </a:lnTo>
                <a:lnTo>
                  <a:pt x="359233" y="233261"/>
                </a:lnTo>
                <a:lnTo>
                  <a:pt x="365759" y="184404"/>
                </a:lnTo>
                <a:lnTo>
                  <a:pt x="359233" y="135541"/>
                </a:lnTo>
                <a:lnTo>
                  <a:pt x="340811" y="91603"/>
                </a:lnTo>
                <a:lnTo>
                  <a:pt x="312229" y="54335"/>
                </a:lnTo>
                <a:lnTo>
                  <a:pt x="275223" y="25481"/>
                </a:lnTo>
                <a:lnTo>
                  <a:pt x="231528" y="6788"/>
                </a:lnTo>
                <a:lnTo>
                  <a:pt x="182879" y="0"/>
                </a:lnTo>
                <a:close/>
              </a:path>
            </a:pathLst>
          </a:custGeom>
          <a:solidFill>
            <a:srgbClr val="737373"/>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9098281" y="4615439"/>
            <a:ext cx="551498" cy="553403"/>
          </a:xfrm>
          <a:custGeom>
            <a:avLst/>
            <a:gdLst/>
            <a:ahLst/>
            <a:cxnLst/>
            <a:rect l="l" t="t" r="r" b="b"/>
            <a:pathLst>
              <a:path w="367664" h="368935">
                <a:moveTo>
                  <a:pt x="183641" y="0"/>
                </a:moveTo>
                <a:lnTo>
                  <a:pt x="134761" y="6788"/>
                </a:lnTo>
                <a:lnTo>
                  <a:pt x="90875" y="25481"/>
                </a:lnTo>
                <a:lnTo>
                  <a:pt x="53720" y="54335"/>
                </a:lnTo>
                <a:lnTo>
                  <a:pt x="25033" y="91603"/>
                </a:lnTo>
                <a:lnTo>
                  <a:pt x="6547" y="135541"/>
                </a:lnTo>
                <a:lnTo>
                  <a:pt x="0" y="184404"/>
                </a:lnTo>
                <a:lnTo>
                  <a:pt x="6547" y="233261"/>
                </a:lnTo>
                <a:lnTo>
                  <a:pt x="25033" y="277198"/>
                </a:lnTo>
                <a:lnTo>
                  <a:pt x="53720" y="314467"/>
                </a:lnTo>
                <a:lnTo>
                  <a:pt x="90875" y="343323"/>
                </a:lnTo>
                <a:lnTo>
                  <a:pt x="134761" y="362018"/>
                </a:lnTo>
                <a:lnTo>
                  <a:pt x="183641" y="368808"/>
                </a:lnTo>
                <a:lnTo>
                  <a:pt x="232522" y="362018"/>
                </a:lnTo>
                <a:lnTo>
                  <a:pt x="276408" y="343323"/>
                </a:lnTo>
                <a:lnTo>
                  <a:pt x="313562" y="314467"/>
                </a:lnTo>
                <a:lnTo>
                  <a:pt x="342250" y="277198"/>
                </a:lnTo>
                <a:lnTo>
                  <a:pt x="360736" y="233261"/>
                </a:lnTo>
                <a:lnTo>
                  <a:pt x="367283" y="184404"/>
                </a:lnTo>
                <a:lnTo>
                  <a:pt x="360736" y="135541"/>
                </a:lnTo>
                <a:lnTo>
                  <a:pt x="342250" y="91603"/>
                </a:lnTo>
                <a:lnTo>
                  <a:pt x="313562" y="54335"/>
                </a:lnTo>
                <a:lnTo>
                  <a:pt x="276408" y="25481"/>
                </a:lnTo>
                <a:lnTo>
                  <a:pt x="232522" y="6788"/>
                </a:lnTo>
                <a:lnTo>
                  <a:pt x="183641" y="0"/>
                </a:lnTo>
                <a:close/>
              </a:path>
            </a:pathLst>
          </a:custGeom>
          <a:solidFill>
            <a:srgbClr val="737373"/>
          </a:solidFill>
        </p:spPr>
        <p:txBody>
          <a:bodyPr wrap="square" lIns="0" tIns="0" rIns="0" bIns="0" rtlCol="0"/>
          <a:lstStyle/>
          <a:p>
            <a:pPr defTabSz="1371600"/>
            <a:endParaRPr sz="2700">
              <a:solidFill>
                <a:prstClr val="black"/>
              </a:solidFill>
              <a:latin typeface="Calibri"/>
            </a:endParaRPr>
          </a:p>
        </p:txBody>
      </p:sp>
      <p:sp>
        <p:nvSpPr>
          <p:cNvPr id="5" name="object 5"/>
          <p:cNvSpPr txBox="1"/>
          <p:nvPr/>
        </p:nvSpPr>
        <p:spPr>
          <a:xfrm>
            <a:off x="10344073" y="1213139"/>
            <a:ext cx="7068503" cy="2679901"/>
          </a:xfrm>
          <a:prstGeom prst="rect">
            <a:avLst/>
          </a:prstGeom>
        </p:spPr>
        <p:txBody>
          <a:bodyPr vert="horz" wrap="square" lIns="0" tIns="17145" rIns="0" bIns="0" rtlCol="0">
            <a:spAutoFit/>
          </a:bodyPr>
          <a:lstStyle/>
          <a:p>
            <a:pPr marL="20003" marR="7620" algn="just" defTabSz="1371600">
              <a:lnSpc>
                <a:spcPct val="111000"/>
              </a:lnSpc>
              <a:spcBef>
                <a:spcPts val="135"/>
              </a:spcBef>
            </a:pPr>
            <a:r>
              <a:rPr sz="3150" spc="293" dirty="0">
                <a:solidFill>
                  <a:prstClr val="black"/>
                </a:solidFill>
                <a:latin typeface="Calibri"/>
                <a:cs typeface="Calibri"/>
              </a:rPr>
              <a:t>PROGRAM </a:t>
            </a:r>
            <a:r>
              <a:rPr sz="3150" spc="180" dirty="0">
                <a:solidFill>
                  <a:prstClr val="black"/>
                </a:solidFill>
                <a:latin typeface="Calibri"/>
                <a:cs typeface="Calibri"/>
              </a:rPr>
              <a:t>IS </a:t>
            </a:r>
            <a:r>
              <a:rPr sz="3150" b="1" spc="263" dirty="0">
                <a:solidFill>
                  <a:prstClr val="black"/>
                </a:solidFill>
                <a:latin typeface="Calibri"/>
                <a:cs typeface="Calibri"/>
              </a:rPr>
              <a:t>100% </a:t>
            </a:r>
            <a:r>
              <a:rPr sz="3150" b="1" spc="203" dirty="0">
                <a:solidFill>
                  <a:prstClr val="black"/>
                </a:solidFill>
                <a:latin typeface="Calibri"/>
                <a:cs typeface="Calibri"/>
              </a:rPr>
              <a:t>PAID </a:t>
            </a:r>
            <a:r>
              <a:rPr sz="3150" spc="143" dirty="0">
                <a:solidFill>
                  <a:prstClr val="black"/>
                </a:solidFill>
                <a:latin typeface="Calibri"/>
                <a:cs typeface="Calibri"/>
              </a:rPr>
              <a:t>BY </a:t>
            </a:r>
            <a:r>
              <a:rPr sz="3150" spc="270" dirty="0">
                <a:solidFill>
                  <a:prstClr val="black"/>
                </a:solidFill>
                <a:latin typeface="Calibri"/>
                <a:cs typeface="Calibri"/>
              </a:rPr>
              <a:t>LOWE’S  </a:t>
            </a:r>
            <a:r>
              <a:rPr sz="3150" spc="240" dirty="0">
                <a:solidFill>
                  <a:prstClr val="black"/>
                </a:solidFill>
                <a:latin typeface="Calibri"/>
                <a:cs typeface="Calibri"/>
              </a:rPr>
              <a:t>AND </a:t>
            </a:r>
            <a:r>
              <a:rPr sz="3150" spc="263" dirty="0">
                <a:solidFill>
                  <a:prstClr val="black"/>
                </a:solidFill>
                <a:latin typeface="Calibri"/>
                <a:cs typeface="Calibri"/>
              </a:rPr>
              <a:t>FULL TIME </a:t>
            </a:r>
            <a:r>
              <a:rPr sz="3150" spc="240" dirty="0">
                <a:solidFill>
                  <a:prstClr val="black"/>
                </a:solidFill>
                <a:latin typeface="Calibri"/>
                <a:cs typeface="Calibri"/>
              </a:rPr>
              <a:t>AND </a:t>
            </a:r>
            <a:r>
              <a:rPr sz="3150" spc="195" dirty="0">
                <a:solidFill>
                  <a:prstClr val="black"/>
                </a:solidFill>
                <a:latin typeface="Calibri"/>
                <a:cs typeface="Calibri"/>
              </a:rPr>
              <a:t>PART</a:t>
            </a:r>
            <a:r>
              <a:rPr sz="3150" spc="127" dirty="0">
                <a:solidFill>
                  <a:prstClr val="black"/>
                </a:solidFill>
                <a:latin typeface="Calibri"/>
                <a:cs typeface="Calibri"/>
              </a:rPr>
              <a:t> </a:t>
            </a:r>
            <a:r>
              <a:rPr sz="3150" spc="263" dirty="0">
                <a:solidFill>
                  <a:prstClr val="black"/>
                </a:solidFill>
                <a:latin typeface="Calibri"/>
                <a:cs typeface="Calibri"/>
              </a:rPr>
              <a:t>TIME</a:t>
            </a:r>
            <a:endParaRPr sz="3150" dirty="0">
              <a:solidFill>
                <a:prstClr val="black"/>
              </a:solidFill>
              <a:latin typeface="Calibri"/>
              <a:cs typeface="Calibri"/>
            </a:endParaRPr>
          </a:p>
          <a:p>
            <a:pPr marL="19050" marR="1243965" algn="just" defTabSz="1371600">
              <a:lnSpc>
                <a:spcPct val="111000"/>
              </a:lnSpc>
              <a:spcBef>
                <a:spcPts val="23"/>
              </a:spcBef>
            </a:pPr>
            <a:r>
              <a:rPr sz="3150" spc="278" dirty="0">
                <a:solidFill>
                  <a:prstClr val="black"/>
                </a:solidFill>
                <a:latin typeface="Calibri"/>
                <a:cs typeface="Calibri"/>
              </a:rPr>
              <a:t>ASSOCIATES </a:t>
            </a:r>
            <a:r>
              <a:rPr sz="3150" spc="240" dirty="0">
                <a:solidFill>
                  <a:prstClr val="black"/>
                </a:solidFill>
                <a:latin typeface="Calibri"/>
                <a:cs typeface="Calibri"/>
              </a:rPr>
              <a:t>ARE </a:t>
            </a:r>
            <a:r>
              <a:rPr sz="3150" spc="300" dirty="0">
                <a:solidFill>
                  <a:prstClr val="black"/>
                </a:solidFill>
                <a:latin typeface="Calibri"/>
                <a:cs typeface="Calibri"/>
              </a:rPr>
              <a:t>ELIGIBLE </a:t>
            </a:r>
            <a:r>
              <a:rPr sz="3150" spc="143" dirty="0">
                <a:solidFill>
                  <a:prstClr val="black"/>
                </a:solidFill>
                <a:latin typeface="Calibri"/>
                <a:cs typeface="Calibri"/>
              </a:rPr>
              <a:t>TO  </a:t>
            </a:r>
            <a:r>
              <a:rPr sz="3150" spc="285" dirty="0">
                <a:solidFill>
                  <a:prstClr val="black"/>
                </a:solidFill>
                <a:latin typeface="Calibri"/>
                <a:cs typeface="Calibri"/>
              </a:rPr>
              <a:t>ENROLL </a:t>
            </a:r>
            <a:r>
              <a:rPr sz="3150" spc="278" dirty="0">
                <a:solidFill>
                  <a:prstClr val="black"/>
                </a:solidFill>
                <a:latin typeface="Calibri"/>
                <a:cs typeface="Calibri"/>
              </a:rPr>
              <a:t>AFTER </a:t>
            </a:r>
            <a:r>
              <a:rPr sz="3150" spc="23" dirty="0">
                <a:solidFill>
                  <a:prstClr val="black"/>
                </a:solidFill>
                <a:latin typeface="Calibri"/>
                <a:cs typeface="Calibri"/>
              </a:rPr>
              <a:t>6 </a:t>
            </a:r>
            <a:r>
              <a:rPr sz="3150" spc="293" dirty="0">
                <a:solidFill>
                  <a:prstClr val="black"/>
                </a:solidFill>
                <a:latin typeface="Calibri"/>
                <a:cs typeface="Calibri"/>
              </a:rPr>
              <a:t>MONTHS </a:t>
            </a:r>
            <a:r>
              <a:rPr sz="3150" spc="188" dirty="0">
                <a:solidFill>
                  <a:prstClr val="black"/>
                </a:solidFill>
                <a:latin typeface="Calibri"/>
                <a:cs typeface="Calibri"/>
              </a:rPr>
              <a:t>OF  </a:t>
            </a:r>
            <a:r>
              <a:rPr sz="3150" spc="270" dirty="0">
                <a:solidFill>
                  <a:prstClr val="black"/>
                </a:solidFill>
                <a:latin typeface="Calibri"/>
                <a:cs typeface="Calibri"/>
              </a:rPr>
              <a:t>EMPLOYMENT.</a:t>
            </a:r>
            <a:endParaRPr sz="3150" dirty="0">
              <a:solidFill>
                <a:prstClr val="black"/>
              </a:solidFill>
              <a:latin typeface="Calibri"/>
              <a:cs typeface="Calibri"/>
            </a:endParaRPr>
          </a:p>
        </p:txBody>
      </p:sp>
      <p:sp>
        <p:nvSpPr>
          <p:cNvPr id="6" name="object 6"/>
          <p:cNvSpPr txBox="1"/>
          <p:nvPr/>
        </p:nvSpPr>
        <p:spPr>
          <a:xfrm>
            <a:off x="929034" y="4823427"/>
            <a:ext cx="7648575" cy="2703241"/>
          </a:xfrm>
          <a:prstGeom prst="rect">
            <a:avLst/>
          </a:prstGeom>
        </p:spPr>
        <p:txBody>
          <a:bodyPr vert="horz" wrap="square" lIns="0" tIns="69533" rIns="0" bIns="0" rtlCol="0">
            <a:spAutoFit/>
          </a:bodyPr>
          <a:lstStyle/>
          <a:p>
            <a:pPr marL="19050" defTabSz="1371600">
              <a:spcBef>
                <a:spcPts val="548"/>
              </a:spcBef>
            </a:pPr>
            <a:r>
              <a:rPr sz="3150" spc="263" dirty="0">
                <a:solidFill>
                  <a:prstClr val="black"/>
                </a:solidFill>
                <a:latin typeface="Calibri"/>
                <a:cs typeface="Calibri"/>
              </a:rPr>
              <a:t>FIRST </a:t>
            </a:r>
            <a:r>
              <a:rPr sz="3150" spc="188" dirty="0">
                <a:solidFill>
                  <a:prstClr val="black"/>
                </a:solidFill>
                <a:latin typeface="Calibri"/>
                <a:cs typeface="Calibri"/>
              </a:rPr>
              <a:t>OF </a:t>
            </a:r>
            <a:r>
              <a:rPr sz="3150" spc="180" dirty="0">
                <a:solidFill>
                  <a:prstClr val="black"/>
                </a:solidFill>
                <a:latin typeface="Calibri"/>
                <a:cs typeface="Calibri"/>
              </a:rPr>
              <a:t>IT</a:t>
            </a:r>
            <a:r>
              <a:rPr sz="3150" spc="171" dirty="0">
                <a:solidFill>
                  <a:prstClr val="black"/>
                </a:solidFill>
                <a:latin typeface="Calibri"/>
                <a:cs typeface="Calibri"/>
              </a:rPr>
              <a:t>’S </a:t>
            </a:r>
            <a:r>
              <a:rPr sz="3150" spc="263" dirty="0">
                <a:solidFill>
                  <a:prstClr val="black"/>
                </a:solidFill>
                <a:latin typeface="Calibri"/>
                <a:cs typeface="Calibri"/>
              </a:rPr>
              <a:t>KIND</a:t>
            </a:r>
            <a:r>
              <a:rPr sz="3150" spc="330" dirty="0">
                <a:solidFill>
                  <a:prstClr val="black"/>
                </a:solidFill>
                <a:latin typeface="Calibri"/>
                <a:cs typeface="Calibri"/>
              </a:rPr>
              <a:t> </a:t>
            </a:r>
            <a:r>
              <a:rPr sz="3150" spc="278" dirty="0">
                <a:solidFill>
                  <a:prstClr val="black"/>
                </a:solidFill>
                <a:latin typeface="Calibri"/>
                <a:cs typeface="Calibri"/>
              </a:rPr>
              <a:t>NATIONAL,</a:t>
            </a:r>
            <a:endParaRPr sz="3150" dirty="0">
              <a:solidFill>
                <a:prstClr val="black"/>
              </a:solidFill>
              <a:latin typeface="Calibri"/>
              <a:cs typeface="Calibri"/>
            </a:endParaRPr>
          </a:p>
          <a:p>
            <a:pPr marL="20955" defTabSz="1371600">
              <a:spcBef>
                <a:spcPts val="413"/>
              </a:spcBef>
            </a:pPr>
            <a:r>
              <a:rPr sz="3150" spc="293" dirty="0">
                <a:solidFill>
                  <a:prstClr val="black"/>
                </a:solidFill>
                <a:latin typeface="Calibri"/>
                <a:cs typeface="Calibri"/>
              </a:rPr>
              <a:t>SKILLED </a:t>
            </a:r>
            <a:r>
              <a:rPr sz="3150" spc="285" dirty="0">
                <a:solidFill>
                  <a:prstClr val="black"/>
                </a:solidFill>
                <a:latin typeface="Calibri"/>
                <a:cs typeface="Calibri"/>
              </a:rPr>
              <a:t>TRADES </a:t>
            </a:r>
            <a:r>
              <a:rPr sz="3150" spc="240" dirty="0">
                <a:solidFill>
                  <a:prstClr val="black"/>
                </a:solidFill>
                <a:latin typeface="Calibri"/>
                <a:cs typeface="Calibri"/>
              </a:rPr>
              <a:t>PRE</a:t>
            </a:r>
            <a:r>
              <a:rPr sz="3150" spc="15" dirty="0">
                <a:solidFill>
                  <a:prstClr val="black"/>
                </a:solidFill>
                <a:latin typeface="Calibri"/>
                <a:cs typeface="Calibri"/>
              </a:rPr>
              <a:t>-</a:t>
            </a:r>
            <a:r>
              <a:rPr sz="3150" spc="-375" dirty="0">
                <a:solidFill>
                  <a:prstClr val="black"/>
                </a:solidFill>
                <a:latin typeface="Calibri"/>
                <a:cs typeface="Calibri"/>
              </a:rPr>
              <a:t> </a:t>
            </a:r>
            <a:r>
              <a:rPr sz="3150" spc="306" dirty="0">
                <a:solidFill>
                  <a:prstClr val="black"/>
                </a:solidFill>
                <a:latin typeface="Calibri"/>
                <a:cs typeface="Calibri"/>
              </a:rPr>
              <a:t>APPRENTICESHIP</a:t>
            </a:r>
            <a:endParaRPr sz="3150" dirty="0">
              <a:solidFill>
                <a:prstClr val="black"/>
              </a:solidFill>
              <a:latin typeface="Calibri"/>
              <a:cs typeface="Calibri"/>
            </a:endParaRPr>
          </a:p>
          <a:p>
            <a:pPr marL="20003" marR="372428" defTabSz="1371600">
              <a:lnSpc>
                <a:spcPct val="111000"/>
              </a:lnSpc>
              <a:spcBef>
                <a:spcPts val="15"/>
              </a:spcBef>
            </a:pPr>
            <a:r>
              <a:rPr sz="3150" spc="203" dirty="0">
                <a:solidFill>
                  <a:prstClr val="black"/>
                </a:solidFill>
                <a:latin typeface="Calibri"/>
                <a:cs typeface="Calibri"/>
              </a:rPr>
              <a:t>THAT </a:t>
            </a:r>
            <a:r>
              <a:rPr sz="3150" spc="285" dirty="0">
                <a:solidFill>
                  <a:prstClr val="black"/>
                </a:solidFill>
                <a:latin typeface="Calibri"/>
                <a:cs typeface="Calibri"/>
              </a:rPr>
              <a:t>PROVIDES </a:t>
            </a:r>
            <a:r>
              <a:rPr sz="3150" spc="270" dirty="0">
                <a:solidFill>
                  <a:prstClr val="black"/>
                </a:solidFill>
                <a:latin typeface="Calibri"/>
                <a:cs typeface="Calibri"/>
              </a:rPr>
              <a:t>LOWE’S </a:t>
            </a:r>
            <a:r>
              <a:rPr sz="3150" spc="278" dirty="0">
                <a:solidFill>
                  <a:prstClr val="black"/>
                </a:solidFill>
                <a:latin typeface="Calibri"/>
                <a:cs typeface="Calibri"/>
              </a:rPr>
              <a:t>ASSOCIATES  </a:t>
            </a:r>
            <a:r>
              <a:rPr sz="3150" spc="240" dirty="0">
                <a:solidFill>
                  <a:prstClr val="black"/>
                </a:solidFill>
                <a:latin typeface="Calibri"/>
                <a:cs typeface="Calibri"/>
              </a:rPr>
              <a:t>THE </a:t>
            </a:r>
            <a:r>
              <a:rPr sz="3150" spc="306" dirty="0">
                <a:solidFill>
                  <a:prstClr val="black"/>
                </a:solidFill>
                <a:latin typeface="Calibri"/>
                <a:cs typeface="Calibri"/>
              </a:rPr>
              <a:t>OPPORTUNITY </a:t>
            </a:r>
            <a:r>
              <a:rPr sz="3150" spc="143" dirty="0">
                <a:solidFill>
                  <a:prstClr val="black"/>
                </a:solidFill>
                <a:latin typeface="Calibri"/>
                <a:cs typeface="Calibri"/>
              </a:rPr>
              <a:t>TO </a:t>
            </a:r>
            <a:r>
              <a:rPr sz="3150" b="1" spc="278" dirty="0">
                <a:solidFill>
                  <a:prstClr val="black"/>
                </a:solidFill>
                <a:latin typeface="Calibri"/>
                <a:cs typeface="Calibri"/>
              </a:rPr>
              <a:t>LAUNCH</a:t>
            </a:r>
            <a:r>
              <a:rPr sz="3150" b="1" spc="-113" dirty="0">
                <a:solidFill>
                  <a:prstClr val="black"/>
                </a:solidFill>
                <a:latin typeface="Calibri"/>
                <a:cs typeface="Calibri"/>
              </a:rPr>
              <a:t> </a:t>
            </a:r>
            <a:r>
              <a:rPr sz="3150" b="1" spc="30" dirty="0">
                <a:solidFill>
                  <a:prstClr val="black"/>
                </a:solidFill>
                <a:latin typeface="Calibri"/>
                <a:cs typeface="Calibri"/>
              </a:rPr>
              <a:t>A</a:t>
            </a:r>
            <a:endParaRPr sz="3150" b="1" dirty="0">
              <a:solidFill>
                <a:prstClr val="black"/>
              </a:solidFill>
              <a:latin typeface="Calibri"/>
              <a:cs typeface="Calibri"/>
            </a:endParaRPr>
          </a:p>
          <a:p>
            <a:pPr marL="20955" defTabSz="1371600">
              <a:spcBef>
                <a:spcPts val="420"/>
              </a:spcBef>
            </a:pPr>
            <a:r>
              <a:rPr sz="3150" b="1" spc="293" dirty="0">
                <a:solidFill>
                  <a:prstClr val="black"/>
                </a:solidFill>
                <a:latin typeface="Calibri"/>
                <a:cs typeface="Calibri"/>
              </a:rPr>
              <a:t>CAREER </a:t>
            </a:r>
            <a:r>
              <a:rPr sz="3150" b="1" spc="180" dirty="0">
                <a:solidFill>
                  <a:prstClr val="black"/>
                </a:solidFill>
                <a:latin typeface="Calibri"/>
                <a:cs typeface="Calibri"/>
              </a:rPr>
              <a:t>IN </a:t>
            </a:r>
            <a:r>
              <a:rPr sz="3150" b="1" spc="240" dirty="0">
                <a:solidFill>
                  <a:prstClr val="black"/>
                </a:solidFill>
                <a:latin typeface="Calibri"/>
                <a:cs typeface="Calibri"/>
              </a:rPr>
              <a:t>THE</a:t>
            </a:r>
            <a:r>
              <a:rPr sz="3150" b="1" spc="450" dirty="0">
                <a:solidFill>
                  <a:prstClr val="black"/>
                </a:solidFill>
                <a:latin typeface="Calibri"/>
                <a:cs typeface="Calibri"/>
              </a:rPr>
              <a:t> </a:t>
            </a:r>
            <a:r>
              <a:rPr sz="3150" b="1" spc="293" dirty="0">
                <a:solidFill>
                  <a:prstClr val="black"/>
                </a:solidFill>
                <a:latin typeface="Calibri"/>
                <a:cs typeface="Calibri"/>
              </a:rPr>
              <a:t>TRADES</a:t>
            </a:r>
            <a:r>
              <a:rPr sz="3150" spc="293" dirty="0">
                <a:solidFill>
                  <a:prstClr val="black"/>
                </a:solidFill>
                <a:latin typeface="Calibri"/>
                <a:cs typeface="Calibri"/>
              </a:rPr>
              <a:t>.</a:t>
            </a:r>
            <a:endParaRPr sz="3150" dirty="0">
              <a:solidFill>
                <a:prstClr val="black"/>
              </a:solidFill>
              <a:latin typeface="Calibri"/>
              <a:cs typeface="Calibri"/>
            </a:endParaRPr>
          </a:p>
        </p:txBody>
      </p:sp>
      <p:sp>
        <p:nvSpPr>
          <p:cNvPr id="7" name="object 7"/>
          <p:cNvSpPr txBox="1"/>
          <p:nvPr/>
        </p:nvSpPr>
        <p:spPr>
          <a:xfrm>
            <a:off x="929789" y="8024016"/>
            <a:ext cx="8449665" cy="1603709"/>
          </a:xfrm>
          <a:prstGeom prst="rect">
            <a:avLst/>
          </a:prstGeom>
        </p:spPr>
        <p:txBody>
          <a:bodyPr vert="horz" wrap="square" lIns="0" tIns="17145" rIns="0" bIns="0" rtlCol="0">
            <a:spAutoFit/>
          </a:bodyPr>
          <a:lstStyle/>
          <a:p>
            <a:pPr marL="19050" marR="7620" indent="953" defTabSz="1371600">
              <a:lnSpc>
                <a:spcPct val="111000"/>
              </a:lnSpc>
              <a:spcBef>
                <a:spcPts val="135"/>
              </a:spcBef>
            </a:pPr>
            <a:r>
              <a:rPr sz="3150" spc="263" dirty="0">
                <a:solidFill>
                  <a:prstClr val="black"/>
                </a:solidFill>
                <a:latin typeface="Calibri"/>
                <a:cs typeface="Calibri"/>
              </a:rPr>
              <a:t>THIS </a:t>
            </a:r>
            <a:r>
              <a:rPr sz="3150" spc="180" dirty="0">
                <a:solidFill>
                  <a:prstClr val="black"/>
                </a:solidFill>
                <a:latin typeface="Calibri"/>
                <a:cs typeface="Calibri"/>
              </a:rPr>
              <a:t>IS </a:t>
            </a:r>
            <a:r>
              <a:rPr sz="3150" spc="240" dirty="0">
                <a:solidFill>
                  <a:prstClr val="black"/>
                </a:solidFill>
                <a:latin typeface="Calibri"/>
                <a:cs typeface="Calibri"/>
              </a:rPr>
              <a:t>ONE </a:t>
            </a:r>
            <a:r>
              <a:rPr sz="3150" spc="188" dirty="0">
                <a:solidFill>
                  <a:prstClr val="black"/>
                </a:solidFill>
                <a:latin typeface="Calibri"/>
                <a:cs typeface="Calibri"/>
              </a:rPr>
              <a:t>OF </a:t>
            </a:r>
            <a:r>
              <a:rPr sz="3150" spc="240" dirty="0">
                <a:solidFill>
                  <a:prstClr val="black"/>
                </a:solidFill>
                <a:latin typeface="Calibri"/>
                <a:cs typeface="Calibri"/>
              </a:rPr>
              <a:t>THE </a:t>
            </a:r>
            <a:r>
              <a:rPr sz="3150" spc="233" dirty="0">
                <a:solidFill>
                  <a:prstClr val="black"/>
                </a:solidFill>
                <a:latin typeface="Calibri"/>
                <a:cs typeface="Calibri"/>
              </a:rPr>
              <a:t>KEY </a:t>
            </a:r>
            <a:r>
              <a:rPr sz="3150" spc="165" dirty="0">
                <a:solidFill>
                  <a:prstClr val="black"/>
                </a:solidFill>
                <a:latin typeface="Calibri"/>
                <a:cs typeface="Calibri"/>
              </a:rPr>
              <a:t>WAYS </a:t>
            </a:r>
            <a:r>
              <a:rPr sz="3150" spc="203" dirty="0">
                <a:solidFill>
                  <a:prstClr val="black"/>
                </a:solidFill>
                <a:latin typeface="Calibri"/>
                <a:cs typeface="Calibri"/>
              </a:rPr>
              <a:t>THAT </a:t>
            </a:r>
            <a:r>
              <a:rPr sz="3150" spc="270" dirty="0">
                <a:solidFill>
                  <a:prstClr val="black"/>
                </a:solidFill>
                <a:latin typeface="Calibri"/>
                <a:cs typeface="Calibri"/>
              </a:rPr>
              <a:t>LOWE’S </a:t>
            </a:r>
            <a:r>
              <a:rPr lang="en-US" sz="3150" spc="293" dirty="0">
                <a:solidFill>
                  <a:prstClr val="black"/>
                </a:solidFill>
                <a:latin typeface="Calibri"/>
                <a:cs typeface="Calibri"/>
              </a:rPr>
              <a:t>BUILDS OUR FUTURE GENERATION OF SKILLED TRADES EXPERTS</a:t>
            </a:r>
            <a:r>
              <a:rPr sz="3150" spc="15" dirty="0">
                <a:solidFill>
                  <a:prstClr val="black"/>
                </a:solidFill>
                <a:latin typeface="Calibri"/>
                <a:cs typeface="Calibri"/>
              </a:rPr>
              <a:t>.</a:t>
            </a:r>
            <a:endParaRPr sz="3150" dirty="0">
              <a:solidFill>
                <a:prstClr val="black"/>
              </a:solidFill>
              <a:latin typeface="Calibri"/>
              <a:cs typeface="Calibri"/>
            </a:endParaRPr>
          </a:p>
        </p:txBody>
      </p:sp>
      <p:sp>
        <p:nvSpPr>
          <p:cNvPr id="8" name="object 8"/>
          <p:cNvSpPr txBox="1"/>
          <p:nvPr/>
        </p:nvSpPr>
        <p:spPr>
          <a:xfrm>
            <a:off x="10235776" y="4546582"/>
            <a:ext cx="7062788" cy="4853573"/>
          </a:xfrm>
          <a:prstGeom prst="rect">
            <a:avLst/>
          </a:prstGeom>
        </p:spPr>
        <p:txBody>
          <a:bodyPr vert="horz" wrap="square" lIns="0" tIns="69533" rIns="0" bIns="0" rtlCol="0">
            <a:spAutoFit/>
          </a:bodyPr>
          <a:lstStyle/>
          <a:p>
            <a:pPr marL="19050" defTabSz="1371600">
              <a:spcBef>
                <a:spcPts val="548"/>
              </a:spcBef>
            </a:pPr>
            <a:r>
              <a:rPr sz="3150" spc="278" dirty="0">
                <a:solidFill>
                  <a:prstClr val="black"/>
                </a:solidFill>
                <a:latin typeface="Calibri"/>
                <a:cs typeface="Calibri"/>
              </a:rPr>
              <a:t>ASSOCIATES </a:t>
            </a:r>
            <a:r>
              <a:rPr sz="3150" spc="240" dirty="0">
                <a:solidFill>
                  <a:prstClr val="black"/>
                </a:solidFill>
                <a:latin typeface="Calibri"/>
                <a:cs typeface="Calibri"/>
              </a:rPr>
              <a:t>CAN </a:t>
            </a:r>
            <a:r>
              <a:rPr sz="3150" spc="285" dirty="0">
                <a:solidFill>
                  <a:prstClr val="black"/>
                </a:solidFill>
                <a:latin typeface="Calibri"/>
                <a:cs typeface="Calibri"/>
              </a:rPr>
              <a:t>RECEIVE </a:t>
            </a:r>
            <a:r>
              <a:rPr sz="3150" spc="30" dirty="0">
                <a:solidFill>
                  <a:prstClr val="black"/>
                </a:solidFill>
                <a:latin typeface="Calibri"/>
                <a:cs typeface="Calibri"/>
              </a:rPr>
              <a:t>A </a:t>
            </a:r>
            <a:r>
              <a:rPr sz="3150" spc="240" dirty="0">
                <a:solidFill>
                  <a:prstClr val="black"/>
                </a:solidFill>
                <a:latin typeface="Calibri"/>
                <a:cs typeface="Calibri"/>
              </a:rPr>
              <a:t>PRE</a:t>
            </a:r>
            <a:r>
              <a:rPr sz="3150" spc="-381" dirty="0">
                <a:solidFill>
                  <a:prstClr val="black"/>
                </a:solidFill>
                <a:latin typeface="Calibri"/>
                <a:cs typeface="Calibri"/>
              </a:rPr>
              <a:t> </a:t>
            </a:r>
            <a:r>
              <a:rPr sz="3150" spc="15" dirty="0">
                <a:solidFill>
                  <a:prstClr val="black"/>
                </a:solidFill>
                <a:latin typeface="Calibri"/>
                <a:cs typeface="Calibri"/>
              </a:rPr>
              <a:t>-</a:t>
            </a:r>
            <a:endParaRPr sz="3150" dirty="0">
              <a:solidFill>
                <a:prstClr val="black"/>
              </a:solidFill>
              <a:latin typeface="Calibri"/>
              <a:cs typeface="Calibri"/>
            </a:endParaRPr>
          </a:p>
          <a:p>
            <a:pPr marL="19050" defTabSz="1371600">
              <a:spcBef>
                <a:spcPts val="420"/>
              </a:spcBef>
            </a:pPr>
            <a:r>
              <a:rPr sz="3150" spc="306" dirty="0">
                <a:solidFill>
                  <a:prstClr val="black"/>
                </a:solidFill>
                <a:latin typeface="Calibri"/>
                <a:cs typeface="Calibri"/>
              </a:rPr>
              <a:t>APPRENTICESHIP </a:t>
            </a:r>
            <a:r>
              <a:rPr sz="3150" spc="293" dirty="0">
                <a:solidFill>
                  <a:prstClr val="black"/>
                </a:solidFill>
                <a:latin typeface="Calibri"/>
                <a:cs typeface="Calibri"/>
              </a:rPr>
              <a:t>CERTIFICAT</a:t>
            </a:r>
            <a:r>
              <a:rPr lang="en-US" sz="3150" spc="293" dirty="0">
                <a:solidFill>
                  <a:prstClr val="black"/>
                </a:solidFill>
                <a:latin typeface="Calibri"/>
                <a:cs typeface="Calibri"/>
              </a:rPr>
              <a:t>E</a:t>
            </a:r>
            <a:r>
              <a:rPr sz="3150" spc="863" dirty="0">
                <a:solidFill>
                  <a:prstClr val="black"/>
                </a:solidFill>
                <a:latin typeface="Calibri"/>
                <a:cs typeface="Calibri"/>
              </a:rPr>
              <a:t> </a:t>
            </a:r>
            <a:r>
              <a:rPr sz="3150" spc="180" dirty="0">
                <a:solidFill>
                  <a:prstClr val="black"/>
                </a:solidFill>
                <a:latin typeface="Calibri"/>
                <a:cs typeface="Calibri"/>
              </a:rPr>
              <a:t>IN</a:t>
            </a:r>
            <a:endParaRPr sz="3150" dirty="0">
              <a:solidFill>
                <a:prstClr val="black"/>
              </a:solidFill>
              <a:latin typeface="Calibri"/>
              <a:cs typeface="Calibri"/>
            </a:endParaRPr>
          </a:p>
          <a:p>
            <a:pPr marL="20955" defTabSz="1371600">
              <a:spcBef>
                <a:spcPts val="428"/>
              </a:spcBef>
            </a:pPr>
            <a:r>
              <a:rPr sz="3150" spc="240" dirty="0">
                <a:solidFill>
                  <a:prstClr val="black"/>
                </a:solidFill>
                <a:latin typeface="Calibri"/>
                <a:cs typeface="Calibri"/>
              </a:rPr>
              <a:t>ONE </a:t>
            </a:r>
            <a:r>
              <a:rPr sz="3150" spc="188" dirty="0">
                <a:solidFill>
                  <a:prstClr val="black"/>
                </a:solidFill>
                <a:latin typeface="Calibri"/>
                <a:cs typeface="Calibri"/>
              </a:rPr>
              <a:t>OF </a:t>
            </a:r>
            <a:r>
              <a:rPr sz="3150" spc="240" dirty="0">
                <a:solidFill>
                  <a:prstClr val="black"/>
                </a:solidFill>
                <a:latin typeface="Calibri"/>
                <a:cs typeface="Calibri"/>
              </a:rPr>
              <a:t>THE</a:t>
            </a:r>
            <a:r>
              <a:rPr sz="3150" spc="480" dirty="0">
                <a:solidFill>
                  <a:prstClr val="black"/>
                </a:solidFill>
                <a:latin typeface="Calibri"/>
                <a:cs typeface="Calibri"/>
              </a:rPr>
              <a:t> </a:t>
            </a:r>
            <a:r>
              <a:rPr sz="3150" spc="293" dirty="0">
                <a:solidFill>
                  <a:prstClr val="black"/>
                </a:solidFill>
                <a:latin typeface="Calibri"/>
                <a:cs typeface="Calibri"/>
              </a:rPr>
              <a:t>FOLLOWING</a:t>
            </a:r>
            <a:endParaRPr sz="3150" dirty="0">
              <a:solidFill>
                <a:prstClr val="black"/>
              </a:solidFill>
              <a:latin typeface="Calibri"/>
              <a:cs typeface="Calibri"/>
            </a:endParaRPr>
          </a:p>
          <a:p>
            <a:pPr marL="21906" marR="610551" indent="-953" defTabSz="1371600">
              <a:lnSpc>
                <a:spcPct val="111000"/>
              </a:lnSpc>
              <a:spcBef>
                <a:spcPts val="8"/>
              </a:spcBef>
            </a:pPr>
            <a:r>
              <a:rPr sz="3150" spc="203" dirty="0">
                <a:solidFill>
                  <a:prstClr val="black"/>
                </a:solidFill>
                <a:latin typeface="Calibri"/>
                <a:cs typeface="Calibri"/>
              </a:rPr>
              <a:t>PATHWAYS: </a:t>
            </a:r>
            <a:endParaRPr lang="en-US" sz="3150" spc="203" dirty="0">
              <a:solidFill>
                <a:prstClr val="black"/>
              </a:solidFill>
              <a:latin typeface="Calibri"/>
              <a:cs typeface="Calibri"/>
            </a:endParaRPr>
          </a:p>
          <a:p>
            <a:pPr marL="21906" marR="610551" indent="-953" defTabSz="1371600">
              <a:lnSpc>
                <a:spcPct val="111000"/>
              </a:lnSpc>
              <a:spcBef>
                <a:spcPts val="8"/>
              </a:spcBef>
            </a:pPr>
            <a:r>
              <a:rPr sz="3150" b="1" spc="300" dirty="0">
                <a:solidFill>
                  <a:prstClr val="black"/>
                </a:solidFill>
                <a:latin typeface="Calibri"/>
                <a:cs typeface="Calibri"/>
              </a:rPr>
              <a:t>APPLIANCE </a:t>
            </a:r>
            <a:r>
              <a:rPr sz="3150" b="1" spc="263" dirty="0">
                <a:solidFill>
                  <a:prstClr val="black"/>
                </a:solidFill>
                <a:latin typeface="Calibri"/>
                <a:cs typeface="Calibri"/>
              </a:rPr>
              <a:t>REPAIR</a:t>
            </a:r>
            <a:endParaRPr lang="en-US" sz="3150" b="1" spc="263" dirty="0">
              <a:solidFill>
                <a:prstClr val="black"/>
              </a:solidFill>
              <a:latin typeface="Calibri"/>
              <a:cs typeface="Calibri"/>
            </a:endParaRPr>
          </a:p>
          <a:p>
            <a:pPr marL="21906" marR="610551" indent="-953" defTabSz="1371600">
              <a:lnSpc>
                <a:spcPct val="111000"/>
              </a:lnSpc>
              <a:spcBef>
                <a:spcPts val="8"/>
              </a:spcBef>
            </a:pPr>
            <a:r>
              <a:rPr sz="3150" b="1" spc="263" dirty="0">
                <a:solidFill>
                  <a:prstClr val="black"/>
                </a:solidFill>
                <a:latin typeface="Calibri"/>
                <a:cs typeface="Calibri"/>
              </a:rPr>
              <a:t>CARPENTRY</a:t>
            </a:r>
            <a:endParaRPr lang="en-US" sz="3150" b="1" spc="263" dirty="0">
              <a:solidFill>
                <a:prstClr val="black"/>
              </a:solidFill>
              <a:latin typeface="Calibri"/>
              <a:cs typeface="Calibri"/>
            </a:endParaRPr>
          </a:p>
          <a:p>
            <a:pPr marL="21906" marR="610551" indent="-953" defTabSz="1371600">
              <a:lnSpc>
                <a:spcPct val="111000"/>
              </a:lnSpc>
              <a:spcBef>
                <a:spcPts val="8"/>
              </a:spcBef>
            </a:pPr>
            <a:r>
              <a:rPr lang="en-US" sz="3150" b="1" spc="263" dirty="0">
                <a:solidFill>
                  <a:prstClr val="black"/>
                </a:solidFill>
                <a:latin typeface="Calibri"/>
                <a:cs typeface="Calibri"/>
              </a:rPr>
              <a:t>E</a:t>
            </a:r>
            <a:r>
              <a:rPr sz="3150" b="1" spc="300" dirty="0">
                <a:solidFill>
                  <a:prstClr val="black"/>
                </a:solidFill>
                <a:latin typeface="Calibri"/>
                <a:cs typeface="Calibri"/>
              </a:rPr>
              <a:t>LECTRICAL</a:t>
            </a:r>
            <a:endParaRPr lang="en-US" sz="3150" b="1" spc="233" dirty="0">
              <a:solidFill>
                <a:prstClr val="black"/>
              </a:solidFill>
              <a:latin typeface="Calibri"/>
              <a:cs typeface="Calibri"/>
            </a:endParaRPr>
          </a:p>
          <a:p>
            <a:pPr marL="21906" marR="610551" indent="-953" defTabSz="1371600">
              <a:lnSpc>
                <a:spcPct val="111000"/>
              </a:lnSpc>
              <a:spcBef>
                <a:spcPts val="8"/>
              </a:spcBef>
            </a:pPr>
            <a:r>
              <a:rPr lang="en-US" sz="3150" b="1" spc="233" dirty="0">
                <a:solidFill>
                  <a:prstClr val="black"/>
                </a:solidFill>
                <a:latin typeface="Calibri"/>
                <a:cs typeface="Calibri"/>
              </a:rPr>
              <a:t>H</a:t>
            </a:r>
            <a:r>
              <a:rPr sz="3150" b="1" spc="233" dirty="0">
                <a:solidFill>
                  <a:prstClr val="black"/>
                </a:solidFill>
                <a:latin typeface="Calibri"/>
                <a:cs typeface="Calibri"/>
              </a:rPr>
              <a:t>VAC</a:t>
            </a:r>
            <a:endParaRPr sz="3150" dirty="0">
              <a:solidFill>
                <a:prstClr val="black"/>
              </a:solidFill>
              <a:latin typeface="Calibri"/>
              <a:cs typeface="Calibri"/>
            </a:endParaRPr>
          </a:p>
          <a:p>
            <a:pPr marL="20955" defTabSz="1371600">
              <a:spcBef>
                <a:spcPts val="428"/>
              </a:spcBef>
            </a:pPr>
            <a:r>
              <a:rPr sz="3150" b="1" spc="293" dirty="0">
                <a:solidFill>
                  <a:prstClr val="black"/>
                </a:solidFill>
                <a:latin typeface="Calibri"/>
                <a:cs typeface="Calibri"/>
              </a:rPr>
              <a:t>PLUMBING</a:t>
            </a:r>
            <a:endParaRPr sz="3150" dirty="0">
              <a:solidFill>
                <a:prstClr val="black"/>
              </a:solidFill>
              <a:latin typeface="Calibri"/>
              <a:cs typeface="Calibri"/>
            </a:endParaRPr>
          </a:p>
        </p:txBody>
      </p:sp>
      <p:sp>
        <p:nvSpPr>
          <p:cNvPr id="9" name="object 9"/>
          <p:cNvSpPr/>
          <p:nvPr/>
        </p:nvSpPr>
        <p:spPr>
          <a:xfrm>
            <a:off x="1141463" y="1545380"/>
            <a:ext cx="6188819" cy="2548506"/>
          </a:xfrm>
          <a:prstGeom prst="rect">
            <a:avLst/>
          </a:prstGeom>
          <a:blipFill>
            <a:blip r:embed="rId3" cstate="print"/>
            <a:stretch>
              <a:fillRect/>
            </a:stretch>
          </a:blipFill>
        </p:spPr>
        <p:txBody>
          <a:bodyPr wrap="square" lIns="0" tIns="0" rIns="0" bIns="0" rtlCol="0"/>
          <a:lstStyle/>
          <a:p>
            <a:pPr defTabSz="1371600"/>
            <a:endParaRPr sz="2700">
              <a:solidFill>
                <a:prstClr val="black"/>
              </a:solidFill>
              <a:latin typeface="Calibri"/>
            </a:endParaRPr>
          </a:p>
        </p:txBody>
      </p:sp>
      <p:pic>
        <p:nvPicPr>
          <p:cNvPr id="11" name="Picture 10">
            <a:extLst>
              <a:ext uri="{FF2B5EF4-FFF2-40B4-BE49-F238E27FC236}">
                <a16:creationId xmlns:a16="http://schemas.microsoft.com/office/drawing/2014/main" id="{64FE8577-C8C7-43C9-BE46-B5C14210B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6800" y="8307098"/>
            <a:ext cx="1533525" cy="15335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79457" y="0"/>
            <a:ext cx="0" cy="10287000"/>
          </a:xfrm>
          <a:custGeom>
            <a:avLst/>
            <a:gdLst/>
            <a:ahLst/>
            <a:cxnLst/>
            <a:rect l="l" t="t" r="r" b="b"/>
            <a:pathLst>
              <a:path h="6858000">
                <a:moveTo>
                  <a:pt x="0" y="0"/>
                </a:moveTo>
                <a:lnTo>
                  <a:pt x="0" y="6858000"/>
                </a:lnTo>
              </a:path>
            </a:pathLst>
          </a:custGeom>
          <a:ln w="6096">
            <a:solidFill>
              <a:srgbClr val="535353"/>
            </a:solidFill>
          </a:ln>
        </p:spPr>
        <p:txBody>
          <a:bodyPr wrap="square" lIns="0" tIns="0" rIns="0" bIns="0" rtlCol="0"/>
          <a:lstStyle/>
          <a:p>
            <a:pPr defTabSz="1371600"/>
            <a:endParaRPr sz="2700">
              <a:solidFill>
                <a:prstClr val="black"/>
              </a:solidFill>
              <a:latin typeface="Calibri"/>
            </a:endParaRPr>
          </a:p>
        </p:txBody>
      </p:sp>
      <p:sp>
        <p:nvSpPr>
          <p:cNvPr id="3" name="object 3"/>
          <p:cNvSpPr/>
          <p:nvPr/>
        </p:nvSpPr>
        <p:spPr>
          <a:xfrm>
            <a:off x="9075914" y="2853594"/>
            <a:ext cx="548640" cy="553403"/>
          </a:xfrm>
          <a:custGeom>
            <a:avLst/>
            <a:gdLst/>
            <a:ahLst/>
            <a:cxnLst/>
            <a:rect l="l" t="t" r="r" b="b"/>
            <a:pathLst>
              <a:path w="365760" h="368934">
                <a:moveTo>
                  <a:pt x="182879" y="0"/>
                </a:moveTo>
                <a:lnTo>
                  <a:pt x="134231" y="6788"/>
                </a:lnTo>
                <a:lnTo>
                  <a:pt x="90536" y="25481"/>
                </a:lnTo>
                <a:lnTo>
                  <a:pt x="53530" y="54335"/>
                </a:lnTo>
                <a:lnTo>
                  <a:pt x="24948" y="91603"/>
                </a:lnTo>
                <a:lnTo>
                  <a:pt x="6526" y="135541"/>
                </a:lnTo>
                <a:lnTo>
                  <a:pt x="0" y="184404"/>
                </a:lnTo>
                <a:lnTo>
                  <a:pt x="6526" y="233261"/>
                </a:lnTo>
                <a:lnTo>
                  <a:pt x="24948" y="277198"/>
                </a:lnTo>
                <a:lnTo>
                  <a:pt x="53530" y="314467"/>
                </a:lnTo>
                <a:lnTo>
                  <a:pt x="90536" y="343323"/>
                </a:lnTo>
                <a:lnTo>
                  <a:pt x="134231" y="362018"/>
                </a:lnTo>
                <a:lnTo>
                  <a:pt x="182879" y="368808"/>
                </a:lnTo>
                <a:lnTo>
                  <a:pt x="231528" y="362018"/>
                </a:lnTo>
                <a:lnTo>
                  <a:pt x="275223" y="343323"/>
                </a:lnTo>
                <a:lnTo>
                  <a:pt x="312229" y="314467"/>
                </a:lnTo>
                <a:lnTo>
                  <a:pt x="340811" y="277198"/>
                </a:lnTo>
                <a:lnTo>
                  <a:pt x="359233" y="233261"/>
                </a:lnTo>
                <a:lnTo>
                  <a:pt x="365759" y="184404"/>
                </a:lnTo>
                <a:lnTo>
                  <a:pt x="359233" y="135541"/>
                </a:lnTo>
                <a:lnTo>
                  <a:pt x="340811" y="91603"/>
                </a:lnTo>
                <a:lnTo>
                  <a:pt x="312229" y="54335"/>
                </a:lnTo>
                <a:lnTo>
                  <a:pt x="275223" y="25481"/>
                </a:lnTo>
                <a:lnTo>
                  <a:pt x="231528" y="6788"/>
                </a:lnTo>
                <a:lnTo>
                  <a:pt x="182879" y="0"/>
                </a:lnTo>
                <a:close/>
              </a:path>
            </a:pathLst>
          </a:custGeom>
          <a:solidFill>
            <a:srgbClr val="002060"/>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9103708" y="5483972"/>
            <a:ext cx="551498" cy="553403"/>
          </a:xfrm>
          <a:custGeom>
            <a:avLst/>
            <a:gdLst/>
            <a:ahLst/>
            <a:cxnLst/>
            <a:rect l="l" t="t" r="r" b="b"/>
            <a:pathLst>
              <a:path w="367664" h="368935">
                <a:moveTo>
                  <a:pt x="183641" y="0"/>
                </a:moveTo>
                <a:lnTo>
                  <a:pt x="134761" y="6788"/>
                </a:lnTo>
                <a:lnTo>
                  <a:pt x="90875" y="25481"/>
                </a:lnTo>
                <a:lnTo>
                  <a:pt x="53720" y="54335"/>
                </a:lnTo>
                <a:lnTo>
                  <a:pt x="25033" y="91603"/>
                </a:lnTo>
                <a:lnTo>
                  <a:pt x="6547" y="135541"/>
                </a:lnTo>
                <a:lnTo>
                  <a:pt x="0" y="184404"/>
                </a:lnTo>
                <a:lnTo>
                  <a:pt x="6547" y="233261"/>
                </a:lnTo>
                <a:lnTo>
                  <a:pt x="25033" y="277198"/>
                </a:lnTo>
                <a:lnTo>
                  <a:pt x="53720" y="314467"/>
                </a:lnTo>
                <a:lnTo>
                  <a:pt x="90875" y="343323"/>
                </a:lnTo>
                <a:lnTo>
                  <a:pt x="134761" y="362018"/>
                </a:lnTo>
                <a:lnTo>
                  <a:pt x="183641" y="368808"/>
                </a:lnTo>
                <a:lnTo>
                  <a:pt x="232522" y="362018"/>
                </a:lnTo>
                <a:lnTo>
                  <a:pt x="276408" y="343323"/>
                </a:lnTo>
                <a:lnTo>
                  <a:pt x="313562" y="314467"/>
                </a:lnTo>
                <a:lnTo>
                  <a:pt x="342250" y="277198"/>
                </a:lnTo>
                <a:lnTo>
                  <a:pt x="360736" y="233261"/>
                </a:lnTo>
                <a:lnTo>
                  <a:pt x="367283" y="184404"/>
                </a:lnTo>
                <a:lnTo>
                  <a:pt x="360736" y="135541"/>
                </a:lnTo>
                <a:lnTo>
                  <a:pt x="342250" y="91603"/>
                </a:lnTo>
                <a:lnTo>
                  <a:pt x="313562" y="54335"/>
                </a:lnTo>
                <a:lnTo>
                  <a:pt x="276408" y="25481"/>
                </a:lnTo>
                <a:lnTo>
                  <a:pt x="232522" y="6788"/>
                </a:lnTo>
                <a:lnTo>
                  <a:pt x="183641" y="0"/>
                </a:lnTo>
                <a:close/>
              </a:path>
            </a:pathLst>
          </a:custGeom>
          <a:solidFill>
            <a:srgbClr val="002060"/>
          </a:solidFill>
        </p:spPr>
        <p:txBody>
          <a:bodyPr wrap="square" lIns="0" tIns="0" rIns="0" bIns="0" rtlCol="0"/>
          <a:lstStyle/>
          <a:p>
            <a:pPr defTabSz="1371600"/>
            <a:endParaRPr sz="2700">
              <a:solidFill>
                <a:prstClr val="black"/>
              </a:solidFill>
              <a:latin typeface="Calibri"/>
            </a:endParaRPr>
          </a:p>
        </p:txBody>
      </p:sp>
      <p:sp>
        <p:nvSpPr>
          <p:cNvPr id="7" name="object 7"/>
          <p:cNvSpPr txBox="1"/>
          <p:nvPr/>
        </p:nvSpPr>
        <p:spPr>
          <a:xfrm>
            <a:off x="1261023" y="2853594"/>
            <a:ext cx="7178040" cy="6715108"/>
          </a:xfrm>
          <a:prstGeom prst="rect">
            <a:avLst/>
          </a:prstGeom>
        </p:spPr>
        <p:txBody>
          <a:bodyPr vert="horz" wrap="square" lIns="0" tIns="17145" rIns="0" bIns="0" rtlCol="0">
            <a:spAutoFit/>
          </a:bodyPr>
          <a:lstStyle/>
          <a:p>
            <a:pPr marL="19050" marR="7620" indent="953" defTabSz="1371600">
              <a:lnSpc>
                <a:spcPct val="111000"/>
              </a:lnSpc>
              <a:spcBef>
                <a:spcPts val="135"/>
              </a:spcBef>
            </a:pPr>
            <a:r>
              <a:rPr lang="en-US" sz="3600" spc="263" dirty="0">
                <a:solidFill>
                  <a:prstClr val="black"/>
                </a:solidFill>
                <a:latin typeface="Calibri"/>
                <a:cs typeface="Calibri"/>
              </a:rPr>
              <a:t>WORKING AT LOWE’S CAN PROVIDE YOU WITH </a:t>
            </a:r>
            <a:r>
              <a:rPr lang="en-US" sz="3600" b="1" spc="263" dirty="0">
                <a:solidFill>
                  <a:prstClr val="black"/>
                </a:solidFill>
                <a:latin typeface="Calibri"/>
                <a:cs typeface="Calibri"/>
              </a:rPr>
              <a:t>HANDS ON EXPERIENCE </a:t>
            </a:r>
            <a:r>
              <a:rPr lang="en-US" sz="3600" spc="263" dirty="0">
                <a:solidFill>
                  <a:prstClr val="black"/>
                </a:solidFill>
                <a:latin typeface="Calibri"/>
                <a:cs typeface="Calibri"/>
              </a:rPr>
              <a:t>WHILE YOU PURSUE YOUR EDUCATION OR FURTHER DEVELOP YOUR EXPERTISE IN THE SKILLED TRADES INDUSTRY</a:t>
            </a:r>
            <a:r>
              <a:rPr sz="3600" spc="15" dirty="0">
                <a:solidFill>
                  <a:prstClr val="black"/>
                </a:solidFill>
                <a:latin typeface="Calibri"/>
                <a:cs typeface="Calibri"/>
              </a:rPr>
              <a:t>.</a:t>
            </a:r>
            <a:r>
              <a:rPr lang="en-US" sz="3600" spc="15" dirty="0">
                <a:solidFill>
                  <a:prstClr val="black"/>
                </a:solidFill>
                <a:latin typeface="Calibri"/>
                <a:cs typeface="Calibri"/>
              </a:rPr>
              <a:t> </a:t>
            </a:r>
          </a:p>
          <a:p>
            <a:pPr marL="19050" marR="7620" indent="953" defTabSz="1371600">
              <a:lnSpc>
                <a:spcPct val="111000"/>
              </a:lnSpc>
              <a:spcBef>
                <a:spcPts val="135"/>
              </a:spcBef>
            </a:pPr>
            <a:endParaRPr lang="en-US" sz="3600" spc="15" dirty="0">
              <a:solidFill>
                <a:prstClr val="black"/>
              </a:solidFill>
              <a:latin typeface="Calibri"/>
              <a:cs typeface="Calibri"/>
            </a:endParaRPr>
          </a:p>
          <a:p>
            <a:pPr marL="19050" marR="7620" indent="953" defTabSz="1371600">
              <a:lnSpc>
                <a:spcPct val="111000"/>
              </a:lnSpc>
              <a:spcBef>
                <a:spcPts val="135"/>
              </a:spcBef>
            </a:pPr>
            <a:r>
              <a:rPr lang="en-US" sz="3600" spc="15" dirty="0">
                <a:solidFill>
                  <a:prstClr val="black"/>
                </a:solidFill>
                <a:latin typeface="Calibri"/>
                <a:cs typeface="Calibri"/>
              </a:rPr>
              <a:t>THERE ARE MULTIPLE CAREER PATHWAYS AND OPPORTUNITIES FOR YOU TO </a:t>
            </a:r>
            <a:r>
              <a:rPr lang="en-US" sz="3600" b="1" spc="15" dirty="0">
                <a:solidFill>
                  <a:prstClr val="black"/>
                </a:solidFill>
                <a:latin typeface="Calibri"/>
                <a:cs typeface="Calibri"/>
              </a:rPr>
              <a:t>JUMP START YOUR CAREER</a:t>
            </a:r>
            <a:r>
              <a:rPr lang="en-US" sz="3600" spc="15" dirty="0">
                <a:solidFill>
                  <a:prstClr val="black"/>
                </a:solidFill>
                <a:latin typeface="Calibri"/>
                <a:cs typeface="Calibri"/>
              </a:rPr>
              <a:t>. </a:t>
            </a:r>
          </a:p>
          <a:p>
            <a:pPr marL="19050" marR="7620" indent="953" defTabSz="1371600">
              <a:lnSpc>
                <a:spcPct val="111000"/>
              </a:lnSpc>
              <a:spcBef>
                <a:spcPts val="135"/>
              </a:spcBef>
            </a:pPr>
            <a:endParaRPr lang="en-US" sz="3150" spc="15" dirty="0">
              <a:solidFill>
                <a:prstClr val="black"/>
              </a:solidFill>
              <a:latin typeface="Calibri"/>
              <a:cs typeface="Calibri"/>
            </a:endParaRPr>
          </a:p>
        </p:txBody>
      </p:sp>
      <p:pic>
        <p:nvPicPr>
          <p:cNvPr id="12" name="Picture 11">
            <a:extLst>
              <a:ext uri="{FF2B5EF4-FFF2-40B4-BE49-F238E27FC236}">
                <a16:creationId xmlns:a16="http://schemas.microsoft.com/office/drawing/2014/main" id="{1E86BD79-B796-4DAB-9C27-240C7BBA9975}"/>
              </a:ext>
            </a:extLst>
          </p:cNvPr>
          <p:cNvPicPr>
            <a:picLocks noChangeAspect="1"/>
          </p:cNvPicPr>
          <p:nvPr/>
        </p:nvPicPr>
        <p:blipFill>
          <a:blip r:embed="rId3"/>
          <a:stretch>
            <a:fillRect/>
          </a:stretch>
        </p:blipFill>
        <p:spPr>
          <a:xfrm>
            <a:off x="553474" y="342900"/>
            <a:ext cx="8394252" cy="2096149"/>
          </a:xfrm>
          <a:prstGeom prst="rect">
            <a:avLst/>
          </a:prstGeom>
        </p:spPr>
      </p:pic>
      <p:graphicFrame>
        <p:nvGraphicFramePr>
          <p:cNvPr id="13" name="Diagram 12">
            <a:extLst>
              <a:ext uri="{FF2B5EF4-FFF2-40B4-BE49-F238E27FC236}">
                <a16:creationId xmlns:a16="http://schemas.microsoft.com/office/drawing/2014/main" id="{BC57AC14-B2ED-4D22-83BB-ED32829DFEB6}"/>
              </a:ext>
            </a:extLst>
          </p:cNvPr>
          <p:cNvGraphicFramePr/>
          <p:nvPr>
            <p:extLst>
              <p:ext uri="{D42A27DB-BD31-4B8C-83A1-F6EECF244321}">
                <p14:modId xmlns:p14="http://schemas.microsoft.com/office/powerpoint/2010/main" val="1687613737"/>
              </p:ext>
            </p:extLst>
          </p:nvPr>
        </p:nvGraphicFramePr>
        <p:xfrm>
          <a:off x="10180171" y="1215626"/>
          <a:ext cx="7341792" cy="4599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A128AEE8-0661-4924-8584-8B73725CA7E0}"/>
              </a:ext>
            </a:extLst>
          </p:cNvPr>
          <p:cNvPicPr>
            <a:picLocks noChangeAspect="1"/>
          </p:cNvPicPr>
          <p:nvPr/>
        </p:nvPicPr>
        <p:blipFill rotWithShape="1">
          <a:blip r:embed="rId9"/>
          <a:srcRect r="-28409" b="18600"/>
          <a:stretch/>
        </p:blipFill>
        <p:spPr>
          <a:xfrm>
            <a:off x="10298516" y="1215626"/>
            <a:ext cx="1700103" cy="1604939"/>
          </a:xfrm>
          <a:prstGeom prst="rect">
            <a:avLst/>
          </a:prstGeom>
        </p:spPr>
      </p:pic>
      <p:pic>
        <p:nvPicPr>
          <p:cNvPr id="10" name="Picture 9">
            <a:extLst>
              <a:ext uri="{FF2B5EF4-FFF2-40B4-BE49-F238E27FC236}">
                <a16:creationId xmlns:a16="http://schemas.microsoft.com/office/drawing/2014/main" id="{D9C99FB4-BBA5-4010-A20C-9328ABFA4574}"/>
              </a:ext>
            </a:extLst>
          </p:cNvPr>
          <p:cNvPicPr>
            <a:picLocks noChangeAspect="1"/>
          </p:cNvPicPr>
          <p:nvPr/>
        </p:nvPicPr>
        <p:blipFill>
          <a:blip r:embed="rId10"/>
          <a:stretch>
            <a:fillRect/>
          </a:stretch>
        </p:blipFill>
        <p:spPr>
          <a:xfrm>
            <a:off x="15846538" y="0"/>
            <a:ext cx="1274174" cy="1731414"/>
          </a:xfrm>
          <a:prstGeom prst="rect">
            <a:avLst/>
          </a:prstGeom>
        </p:spPr>
      </p:pic>
      <p:graphicFrame>
        <p:nvGraphicFramePr>
          <p:cNvPr id="17" name="Diagram 16">
            <a:extLst>
              <a:ext uri="{FF2B5EF4-FFF2-40B4-BE49-F238E27FC236}">
                <a16:creationId xmlns:a16="http://schemas.microsoft.com/office/drawing/2014/main" id="{C3F19D75-3E9E-467A-B2B6-6E81F157E2CD}"/>
              </a:ext>
            </a:extLst>
          </p:cNvPr>
          <p:cNvGraphicFramePr/>
          <p:nvPr>
            <p:extLst>
              <p:ext uri="{D42A27DB-BD31-4B8C-83A1-F6EECF244321}">
                <p14:modId xmlns:p14="http://schemas.microsoft.com/office/powerpoint/2010/main" val="1287200430"/>
              </p:ext>
            </p:extLst>
          </p:nvPr>
        </p:nvGraphicFramePr>
        <p:xfrm>
          <a:off x="10319852" y="6091477"/>
          <a:ext cx="7341792" cy="459915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8" name="Diagram 17">
            <a:extLst>
              <a:ext uri="{FF2B5EF4-FFF2-40B4-BE49-F238E27FC236}">
                <a16:creationId xmlns:a16="http://schemas.microsoft.com/office/drawing/2014/main" id="{2EE97E44-F107-4E1C-B331-D3CAD6D42CE4}"/>
              </a:ext>
            </a:extLst>
          </p:cNvPr>
          <p:cNvGraphicFramePr/>
          <p:nvPr>
            <p:extLst>
              <p:ext uri="{D42A27DB-BD31-4B8C-83A1-F6EECF244321}">
                <p14:modId xmlns:p14="http://schemas.microsoft.com/office/powerpoint/2010/main" val="1111913191"/>
              </p:ext>
            </p:extLst>
          </p:nvPr>
        </p:nvGraphicFramePr>
        <p:xfrm>
          <a:off x="10272050" y="4195526"/>
          <a:ext cx="7101516" cy="323849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9" name="object 4">
            <a:extLst>
              <a:ext uri="{FF2B5EF4-FFF2-40B4-BE49-F238E27FC236}">
                <a16:creationId xmlns:a16="http://schemas.microsoft.com/office/drawing/2014/main" id="{062F9811-6D23-4C03-B676-5DBFFD8D580D}"/>
              </a:ext>
            </a:extLst>
          </p:cNvPr>
          <p:cNvSpPr/>
          <p:nvPr/>
        </p:nvSpPr>
        <p:spPr>
          <a:xfrm>
            <a:off x="9144000" y="8114351"/>
            <a:ext cx="551498" cy="553403"/>
          </a:xfrm>
          <a:custGeom>
            <a:avLst/>
            <a:gdLst/>
            <a:ahLst/>
            <a:cxnLst/>
            <a:rect l="l" t="t" r="r" b="b"/>
            <a:pathLst>
              <a:path w="367664" h="368935">
                <a:moveTo>
                  <a:pt x="183641" y="0"/>
                </a:moveTo>
                <a:lnTo>
                  <a:pt x="134761" y="6788"/>
                </a:lnTo>
                <a:lnTo>
                  <a:pt x="90875" y="25481"/>
                </a:lnTo>
                <a:lnTo>
                  <a:pt x="53720" y="54335"/>
                </a:lnTo>
                <a:lnTo>
                  <a:pt x="25033" y="91603"/>
                </a:lnTo>
                <a:lnTo>
                  <a:pt x="6547" y="135541"/>
                </a:lnTo>
                <a:lnTo>
                  <a:pt x="0" y="184404"/>
                </a:lnTo>
                <a:lnTo>
                  <a:pt x="6547" y="233261"/>
                </a:lnTo>
                <a:lnTo>
                  <a:pt x="25033" y="277198"/>
                </a:lnTo>
                <a:lnTo>
                  <a:pt x="53720" y="314467"/>
                </a:lnTo>
                <a:lnTo>
                  <a:pt x="90875" y="343323"/>
                </a:lnTo>
                <a:lnTo>
                  <a:pt x="134761" y="362018"/>
                </a:lnTo>
                <a:lnTo>
                  <a:pt x="183641" y="368808"/>
                </a:lnTo>
                <a:lnTo>
                  <a:pt x="232522" y="362018"/>
                </a:lnTo>
                <a:lnTo>
                  <a:pt x="276408" y="343323"/>
                </a:lnTo>
                <a:lnTo>
                  <a:pt x="313562" y="314467"/>
                </a:lnTo>
                <a:lnTo>
                  <a:pt x="342250" y="277198"/>
                </a:lnTo>
                <a:lnTo>
                  <a:pt x="360736" y="233261"/>
                </a:lnTo>
                <a:lnTo>
                  <a:pt x="367283" y="184404"/>
                </a:lnTo>
                <a:lnTo>
                  <a:pt x="360736" y="135541"/>
                </a:lnTo>
                <a:lnTo>
                  <a:pt x="342250" y="91603"/>
                </a:lnTo>
                <a:lnTo>
                  <a:pt x="313562" y="54335"/>
                </a:lnTo>
                <a:lnTo>
                  <a:pt x="276408" y="25481"/>
                </a:lnTo>
                <a:lnTo>
                  <a:pt x="232522" y="6788"/>
                </a:lnTo>
                <a:lnTo>
                  <a:pt x="183641" y="0"/>
                </a:lnTo>
                <a:close/>
              </a:path>
            </a:pathLst>
          </a:custGeom>
          <a:solidFill>
            <a:srgbClr val="002060"/>
          </a:solidFill>
        </p:spPr>
        <p:txBody>
          <a:bodyPr wrap="square" lIns="0" tIns="0" rIns="0" bIns="0" rtlCol="0"/>
          <a:lstStyle/>
          <a:p>
            <a:pPr defTabSz="1371600"/>
            <a:endParaRPr sz="2700">
              <a:solidFill>
                <a:prstClr val="black"/>
              </a:solidFill>
              <a:latin typeface="Calibri"/>
            </a:endParaRPr>
          </a:p>
        </p:txBody>
      </p:sp>
    </p:spTree>
    <p:extLst>
      <p:ext uri="{BB962C8B-B14F-4D97-AF65-F5344CB8AC3E}">
        <p14:creationId xmlns:p14="http://schemas.microsoft.com/office/powerpoint/2010/main" val="4250896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48D71A-701F-4C83-AD32-1D27D4CFE39B}"/>
              </a:ext>
            </a:extLst>
          </p:cNvPr>
          <p:cNvSpPr/>
          <p:nvPr/>
        </p:nvSpPr>
        <p:spPr>
          <a:xfrm>
            <a:off x="0" y="-68523"/>
            <a:ext cx="9728262" cy="1035552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15415" fontAlgn="base">
              <a:spcBef>
                <a:spcPct val="0"/>
              </a:spcBef>
              <a:spcAft>
                <a:spcPct val="0"/>
              </a:spcAft>
              <a:defRPr/>
            </a:pPr>
            <a:endParaRPr lang="en-US" sz="3225" dirty="0">
              <a:solidFill>
                <a:srgbClr val="0A2653"/>
              </a:solidFill>
              <a:latin typeface="Open Sans Light"/>
            </a:endParaRPr>
          </a:p>
        </p:txBody>
      </p:sp>
      <p:grpSp>
        <p:nvGrpSpPr>
          <p:cNvPr id="25" name="Group 24">
            <a:extLst>
              <a:ext uri="{FF2B5EF4-FFF2-40B4-BE49-F238E27FC236}">
                <a16:creationId xmlns:a16="http://schemas.microsoft.com/office/drawing/2014/main" id="{C0A69628-06CE-4C28-968B-4318E9E6BB99}"/>
              </a:ext>
            </a:extLst>
          </p:cNvPr>
          <p:cNvGrpSpPr/>
          <p:nvPr/>
        </p:nvGrpSpPr>
        <p:grpSpPr>
          <a:xfrm>
            <a:off x="118836" y="1731357"/>
            <a:ext cx="10182564" cy="7681170"/>
            <a:chOff x="0" y="678434"/>
            <a:chExt cx="6788376" cy="5120780"/>
          </a:xfrm>
        </p:grpSpPr>
        <p:sp>
          <p:nvSpPr>
            <p:cNvPr id="36" name="TextBox 4">
              <a:extLst>
                <a:ext uri="{FF2B5EF4-FFF2-40B4-BE49-F238E27FC236}">
                  <a16:creationId xmlns:a16="http://schemas.microsoft.com/office/drawing/2014/main" id="{20B9A989-3134-4189-BB68-A75CE34B7854}"/>
                </a:ext>
              </a:extLst>
            </p:cNvPr>
            <p:cNvSpPr txBox="1"/>
            <p:nvPr/>
          </p:nvSpPr>
          <p:spPr>
            <a:xfrm>
              <a:off x="0" y="678434"/>
              <a:ext cx="5751487" cy="404726"/>
            </a:xfrm>
            <a:prstGeom prst="rect">
              <a:avLst/>
            </a:prstGeom>
          </p:spPr>
          <p:txBody>
            <a:bodyPr wrap="square" lIns="0" tIns="0" rIns="0" bIns="0" rtlCol="0" anchor="t">
              <a:spAutoFit/>
            </a:bodyPr>
            <a:lstStyle/>
            <a:p>
              <a:pPr algn="ctr" defTabSz="914445">
                <a:lnSpc>
                  <a:spcPts val="4200"/>
                </a:lnSpc>
                <a:defRPr/>
              </a:pPr>
              <a:r>
                <a:rPr lang="en-US" sz="6000" b="1" spc="-42" dirty="0">
                  <a:solidFill>
                    <a:srgbClr val="FFFFFF"/>
                  </a:solidFill>
                  <a:latin typeface="Trade Gothic Next LT Pro Cn"/>
                </a:rPr>
                <a:t>THANK YOU! </a:t>
              </a:r>
            </a:p>
          </p:txBody>
        </p:sp>
        <p:sp>
          <p:nvSpPr>
            <p:cNvPr id="38" name="TextBox 3">
              <a:extLst>
                <a:ext uri="{FF2B5EF4-FFF2-40B4-BE49-F238E27FC236}">
                  <a16:creationId xmlns:a16="http://schemas.microsoft.com/office/drawing/2014/main" id="{84E4B73B-293B-4D32-92E4-2EA6522D333E}"/>
                </a:ext>
              </a:extLst>
            </p:cNvPr>
            <p:cNvSpPr txBox="1"/>
            <p:nvPr/>
          </p:nvSpPr>
          <p:spPr>
            <a:xfrm>
              <a:off x="845950" y="3139147"/>
              <a:ext cx="5160666" cy="718145"/>
            </a:xfrm>
            <a:prstGeom prst="rect">
              <a:avLst/>
            </a:prstGeom>
          </p:spPr>
          <p:txBody>
            <a:bodyPr wrap="square" lIns="0" tIns="0" rIns="0" bIns="0" rtlCol="0" anchor="t">
              <a:spAutoFit/>
            </a:bodyPr>
            <a:lstStyle/>
            <a:p>
              <a:pPr defTabSz="914445">
                <a:lnSpc>
                  <a:spcPts val="4160"/>
                </a:lnSpc>
                <a:defRPr/>
              </a:pPr>
              <a:r>
                <a:rPr lang="en-US" sz="3600" dirty="0">
                  <a:solidFill>
                    <a:prstClr val="white"/>
                  </a:solidFill>
                  <a:latin typeface="Trade Gothic Next LT Pro Cn"/>
                </a:rPr>
                <a:t>EXPLORE JOB OPPORTUNITIES AT </a:t>
              </a:r>
              <a:r>
                <a:rPr lang="en-US" sz="3600" b="1" dirty="0">
                  <a:solidFill>
                    <a:srgbClr val="004990"/>
                  </a:solidFill>
                  <a:latin typeface="Trade Gothic Next LT Pro Cn"/>
                </a:rPr>
                <a:t>HTTPS://JOBS.LOWES.COM</a:t>
              </a:r>
            </a:p>
          </p:txBody>
        </p:sp>
        <p:grpSp>
          <p:nvGrpSpPr>
            <p:cNvPr id="39" name="Group 38">
              <a:extLst>
                <a:ext uri="{FF2B5EF4-FFF2-40B4-BE49-F238E27FC236}">
                  <a16:creationId xmlns:a16="http://schemas.microsoft.com/office/drawing/2014/main" id="{57EC16BE-56AD-41CB-AFD8-E2E21DD25392}"/>
                </a:ext>
              </a:extLst>
            </p:cNvPr>
            <p:cNvGrpSpPr/>
            <p:nvPr/>
          </p:nvGrpSpPr>
          <p:grpSpPr>
            <a:xfrm>
              <a:off x="165130" y="1553538"/>
              <a:ext cx="368300" cy="4062210"/>
              <a:chOff x="6065793" y="1019143"/>
              <a:chExt cx="368300" cy="4062210"/>
            </a:xfrm>
          </p:grpSpPr>
          <p:grpSp>
            <p:nvGrpSpPr>
              <p:cNvPr id="42" name="Group 5">
                <a:extLst>
                  <a:ext uri="{FF2B5EF4-FFF2-40B4-BE49-F238E27FC236}">
                    <a16:creationId xmlns:a16="http://schemas.microsoft.com/office/drawing/2014/main" id="{D26BD0B5-856F-4749-963D-29AA6562BE30}"/>
                  </a:ext>
                </a:extLst>
              </p:cNvPr>
              <p:cNvGrpSpPr/>
              <p:nvPr/>
            </p:nvGrpSpPr>
            <p:grpSpPr>
              <a:xfrm>
                <a:off x="6065793" y="1019143"/>
                <a:ext cx="368300" cy="368300"/>
                <a:chOff x="0" y="0"/>
                <a:chExt cx="6350000" cy="6350000"/>
              </a:xfrm>
            </p:grpSpPr>
            <p:sp>
              <p:nvSpPr>
                <p:cNvPr id="47" name="Freeform 6">
                  <a:extLst>
                    <a:ext uri="{FF2B5EF4-FFF2-40B4-BE49-F238E27FC236}">
                      <a16:creationId xmlns:a16="http://schemas.microsoft.com/office/drawing/2014/main" id="{789E80EF-D5E0-454D-8435-CC4AF6834AF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pPr algn="ctr" defTabSz="914445">
                    <a:defRPr/>
                  </a:pPr>
                  <a:r>
                    <a:rPr lang="en-US" sz="2801" b="1" dirty="0">
                      <a:solidFill>
                        <a:prstClr val="white"/>
                      </a:solidFill>
                      <a:latin typeface="Calibri"/>
                    </a:rPr>
                    <a:t>1</a:t>
                  </a:r>
                </a:p>
              </p:txBody>
            </p:sp>
          </p:grpSp>
          <p:grpSp>
            <p:nvGrpSpPr>
              <p:cNvPr id="43" name="Group 7">
                <a:extLst>
                  <a:ext uri="{FF2B5EF4-FFF2-40B4-BE49-F238E27FC236}">
                    <a16:creationId xmlns:a16="http://schemas.microsoft.com/office/drawing/2014/main" id="{4610707A-7C74-40B0-B2A8-5797BED518C7}"/>
                  </a:ext>
                </a:extLst>
              </p:cNvPr>
              <p:cNvGrpSpPr/>
              <p:nvPr/>
            </p:nvGrpSpPr>
            <p:grpSpPr>
              <a:xfrm>
                <a:off x="6065793" y="2779675"/>
                <a:ext cx="368300" cy="368300"/>
                <a:chOff x="0" y="0"/>
                <a:chExt cx="6350000" cy="6350000"/>
              </a:xfrm>
            </p:grpSpPr>
            <p:sp>
              <p:nvSpPr>
                <p:cNvPr id="46" name="Freeform 8">
                  <a:extLst>
                    <a:ext uri="{FF2B5EF4-FFF2-40B4-BE49-F238E27FC236}">
                      <a16:creationId xmlns:a16="http://schemas.microsoft.com/office/drawing/2014/main" id="{98A39C4F-8FF4-4586-BDC5-6A671D6605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pPr algn="ctr" defTabSz="914445">
                    <a:defRPr/>
                  </a:pPr>
                  <a:r>
                    <a:rPr lang="en-US" sz="2801" b="1" dirty="0">
                      <a:solidFill>
                        <a:prstClr val="white"/>
                      </a:solidFill>
                      <a:latin typeface="Calibri"/>
                    </a:rPr>
                    <a:t>2</a:t>
                  </a:r>
                </a:p>
              </p:txBody>
            </p:sp>
          </p:grpSp>
          <p:grpSp>
            <p:nvGrpSpPr>
              <p:cNvPr id="44" name="Group 9">
                <a:extLst>
                  <a:ext uri="{FF2B5EF4-FFF2-40B4-BE49-F238E27FC236}">
                    <a16:creationId xmlns:a16="http://schemas.microsoft.com/office/drawing/2014/main" id="{95111CA7-3689-4F75-A78A-63FBC5D4F2C4}"/>
                  </a:ext>
                </a:extLst>
              </p:cNvPr>
              <p:cNvGrpSpPr/>
              <p:nvPr/>
            </p:nvGrpSpPr>
            <p:grpSpPr>
              <a:xfrm>
                <a:off x="6065793" y="4713053"/>
                <a:ext cx="368300" cy="368300"/>
                <a:chOff x="0" y="0"/>
                <a:chExt cx="6350000" cy="6350000"/>
              </a:xfrm>
            </p:grpSpPr>
            <p:sp>
              <p:nvSpPr>
                <p:cNvPr id="45" name="Freeform 10">
                  <a:extLst>
                    <a:ext uri="{FF2B5EF4-FFF2-40B4-BE49-F238E27FC236}">
                      <a16:creationId xmlns:a16="http://schemas.microsoft.com/office/drawing/2014/main" id="{9F1C3257-9019-4C5F-910B-31155EAE613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pPr algn="ctr" defTabSz="914445">
                    <a:defRPr/>
                  </a:pPr>
                  <a:r>
                    <a:rPr lang="en-US" sz="2801" b="1" dirty="0">
                      <a:solidFill>
                        <a:prstClr val="white"/>
                      </a:solidFill>
                      <a:latin typeface="Calibri"/>
                    </a:rPr>
                    <a:t>3</a:t>
                  </a:r>
                </a:p>
              </p:txBody>
            </p:sp>
          </p:grpSp>
        </p:grpSp>
        <p:sp>
          <p:nvSpPr>
            <p:cNvPr id="40" name="TextBox 17">
              <a:extLst>
                <a:ext uri="{FF2B5EF4-FFF2-40B4-BE49-F238E27FC236}">
                  <a16:creationId xmlns:a16="http://schemas.microsoft.com/office/drawing/2014/main" id="{F474B323-8EB3-4AC4-9752-6AA7266C62E6}"/>
                </a:ext>
              </a:extLst>
            </p:cNvPr>
            <p:cNvSpPr txBox="1"/>
            <p:nvPr/>
          </p:nvSpPr>
          <p:spPr>
            <a:xfrm>
              <a:off x="715937" y="1378615"/>
              <a:ext cx="6072439" cy="718145"/>
            </a:xfrm>
            <a:prstGeom prst="rect">
              <a:avLst/>
            </a:prstGeom>
          </p:spPr>
          <p:txBody>
            <a:bodyPr wrap="square" lIns="0" tIns="0" rIns="0" bIns="0" rtlCol="0" anchor="t">
              <a:spAutoFit/>
            </a:bodyPr>
            <a:lstStyle/>
            <a:p>
              <a:pPr defTabSz="914445">
                <a:lnSpc>
                  <a:spcPts val="4160"/>
                </a:lnSpc>
                <a:defRPr/>
              </a:pPr>
              <a:r>
                <a:rPr lang="en-US" sz="3600" dirty="0">
                  <a:solidFill>
                    <a:prstClr val="white"/>
                  </a:solidFill>
                  <a:latin typeface="Trade Gothic Next LT Pro Cn"/>
                </a:rPr>
                <a:t>LEARN MORE ABOUT THE TRADES AT </a:t>
              </a:r>
              <a:r>
                <a:rPr lang="en-US" sz="3600" b="1" spc="320" dirty="0">
                  <a:solidFill>
                    <a:srgbClr val="004990"/>
                  </a:solidFill>
                  <a:latin typeface="Trade Gothic Next LT Pro Cn"/>
                </a:rPr>
                <a:t>WWW.WEAREGENERATIONT.COM</a:t>
              </a:r>
            </a:p>
          </p:txBody>
        </p:sp>
        <p:sp>
          <p:nvSpPr>
            <p:cNvPr id="41" name="TextBox 18">
              <a:extLst>
                <a:ext uri="{FF2B5EF4-FFF2-40B4-BE49-F238E27FC236}">
                  <a16:creationId xmlns:a16="http://schemas.microsoft.com/office/drawing/2014/main" id="{301DBBBF-BD8D-446B-A023-D13C896F1E66}"/>
                </a:ext>
              </a:extLst>
            </p:cNvPr>
            <p:cNvSpPr txBox="1"/>
            <p:nvPr/>
          </p:nvSpPr>
          <p:spPr>
            <a:xfrm>
              <a:off x="715937" y="5081069"/>
              <a:ext cx="5520807" cy="718145"/>
            </a:xfrm>
            <a:prstGeom prst="rect">
              <a:avLst/>
            </a:prstGeom>
          </p:spPr>
          <p:txBody>
            <a:bodyPr wrap="square" lIns="0" tIns="0" rIns="0" bIns="0" rtlCol="0" anchor="t">
              <a:spAutoFit/>
            </a:bodyPr>
            <a:lstStyle/>
            <a:p>
              <a:pPr defTabSz="914445">
                <a:lnSpc>
                  <a:spcPts val="4160"/>
                </a:lnSpc>
                <a:defRPr/>
              </a:pPr>
              <a:r>
                <a:rPr lang="en-US" sz="3600" dirty="0">
                  <a:solidFill>
                    <a:prstClr val="white"/>
                  </a:solidFill>
                  <a:latin typeface="Trade Gothic Next LT Pro Cn"/>
                </a:rPr>
                <a:t>STAY CONNECTED – FOLLOW, LIKE, AND SHARE ON SOCIAL MEDIA </a:t>
              </a:r>
              <a:r>
                <a:rPr lang="en-US" sz="3600" b="1" dirty="0">
                  <a:solidFill>
                    <a:srgbClr val="004990"/>
                  </a:solidFill>
                  <a:latin typeface="Trade Gothic Next LT Pro Cn"/>
                </a:rPr>
                <a:t>#GENERATIONT</a:t>
              </a:r>
              <a:endParaRPr lang="en-US" sz="3600" b="1" dirty="0">
                <a:solidFill>
                  <a:schemeClr val="tx2">
                    <a:lumMod val="75000"/>
                    <a:lumOff val="25000"/>
                  </a:schemeClr>
                </a:solidFill>
                <a:latin typeface="Trade Gothic Next LT Pro Cn"/>
              </a:endParaRPr>
            </a:p>
          </p:txBody>
        </p:sp>
      </p:grpSp>
      <p:pic>
        <p:nvPicPr>
          <p:cNvPr id="3" name="Picture 2" descr="A picture containing logo&#10;&#10;Description automatically generated">
            <a:extLst>
              <a:ext uri="{FF2B5EF4-FFF2-40B4-BE49-F238E27FC236}">
                <a16:creationId xmlns:a16="http://schemas.microsoft.com/office/drawing/2014/main" id="{7DBA1D71-D792-4D91-B376-CD256910B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255" y="3044013"/>
            <a:ext cx="8135296" cy="3938703"/>
          </a:xfrm>
          <a:prstGeom prst="rect">
            <a:avLst/>
          </a:prstGeom>
        </p:spPr>
      </p:pic>
      <p:pic>
        <p:nvPicPr>
          <p:cNvPr id="4" name="Picture 3">
            <a:extLst>
              <a:ext uri="{FF2B5EF4-FFF2-40B4-BE49-F238E27FC236}">
                <a16:creationId xmlns:a16="http://schemas.microsoft.com/office/drawing/2014/main" id="{15E6E07B-0986-4C86-95E8-B06D1B2E1B72}"/>
              </a:ext>
            </a:extLst>
          </p:cNvPr>
          <p:cNvPicPr>
            <a:picLocks noChangeAspect="1"/>
          </p:cNvPicPr>
          <p:nvPr/>
        </p:nvPicPr>
        <p:blipFill>
          <a:blip r:embed="rId4"/>
          <a:stretch>
            <a:fillRect/>
          </a:stretch>
        </p:blipFill>
        <p:spPr>
          <a:xfrm>
            <a:off x="11887200" y="8335310"/>
            <a:ext cx="4694755" cy="802018"/>
          </a:xfrm>
          <a:prstGeom prst="rect">
            <a:avLst/>
          </a:prstGeom>
        </p:spPr>
      </p:pic>
      <p:pic>
        <p:nvPicPr>
          <p:cNvPr id="18" name="Picture 17">
            <a:extLst>
              <a:ext uri="{FF2B5EF4-FFF2-40B4-BE49-F238E27FC236}">
                <a16:creationId xmlns:a16="http://schemas.microsoft.com/office/drawing/2014/main" id="{4F960141-F348-4CE5-AEF2-9654CF77F63A}"/>
              </a:ext>
            </a:extLst>
          </p:cNvPr>
          <p:cNvPicPr>
            <a:picLocks noChangeAspect="1"/>
          </p:cNvPicPr>
          <p:nvPr/>
        </p:nvPicPr>
        <p:blipFill>
          <a:blip r:embed="rId5"/>
          <a:stretch>
            <a:fillRect/>
          </a:stretch>
        </p:blipFill>
        <p:spPr>
          <a:xfrm>
            <a:off x="2209800" y="6670281"/>
            <a:ext cx="5826038" cy="974648"/>
          </a:xfrm>
          <a:prstGeom prst="rect">
            <a:avLst/>
          </a:prstGeom>
        </p:spPr>
      </p:pic>
    </p:spTree>
    <p:extLst>
      <p:ext uri="{BB962C8B-B14F-4D97-AF65-F5344CB8AC3E}">
        <p14:creationId xmlns:p14="http://schemas.microsoft.com/office/powerpoint/2010/main" val="10125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hlinkClick r:id="rId2"/>
          </p:cNvPr>
          <p:cNvSpPr/>
          <p:nvPr/>
        </p:nvSpPr>
        <p:spPr>
          <a:xfrm>
            <a:off x="219346" y="1"/>
            <a:ext cx="17767052" cy="10094975"/>
          </a:xfrm>
          <a:prstGeom prst="rect">
            <a:avLst/>
          </a:prstGeom>
          <a:blipFill>
            <a:blip r:embed="rId3" cstate="print"/>
            <a:stretch>
              <a:fillRect/>
            </a:stretch>
          </a:blipFill>
        </p:spPr>
        <p:txBody>
          <a:bodyPr wrap="square" lIns="0" tIns="0" rIns="0" bIns="0" rtlCol="0"/>
          <a:lstStyle/>
          <a:p>
            <a:pPr defTabSz="1371600"/>
            <a:endParaRPr sz="270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2252F"/>
          </a:solidFill>
        </p:spPr>
        <p:txBody>
          <a:bodyPr wrap="square" lIns="0" tIns="0" rIns="0" bIns="0" rtlCol="0"/>
          <a:lstStyle/>
          <a:p>
            <a:pPr defTabSz="1371600"/>
            <a:endParaRPr sz="2700">
              <a:solidFill>
                <a:prstClr val="black"/>
              </a:solidFill>
              <a:latin typeface="Calibri"/>
            </a:endParaRPr>
          </a:p>
        </p:txBody>
      </p:sp>
      <p:sp>
        <p:nvSpPr>
          <p:cNvPr id="3" name="object 3"/>
          <p:cNvSpPr/>
          <p:nvPr/>
        </p:nvSpPr>
        <p:spPr>
          <a:xfrm>
            <a:off x="13153663" y="1"/>
            <a:ext cx="5134337" cy="5653277"/>
          </a:xfrm>
          <a:prstGeom prst="rect">
            <a:avLst/>
          </a:prstGeom>
          <a:blipFill>
            <a:blip r:embed="rId3" cstate="print"/>
            <a:stretch>
              <a:fillRect/>
            </a:stretch>
          </a:blip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15828265" y="8465066"/>
            <a:ext cx="2460308" cy="1822133"/>
          </a:xfrm>
          <a:custGeom>
            <a:avLst/>
            <a:gdLst/>
            <a:ahLst/>
            <a:cxnLst/>
            <a:rect l="l" t="t" r="r" b="b"/>
            <a:pathLst>
              <a:path w="1640204" h="1214754">
                <a:moveTo>
                  <a:pt x="1132331" y="0"/>
                </a:moveTo>
                <a:lnTo>
                  <a:pt x="1084403" y="1206"/>
                </a:lnTo>
                <a:lnTo>
                  <a:pt x="1036987" y="4369"/>
                </a:lnTo>
                <a:lnTo>
                  <a:pt x="990124" y="9448"/>
                </a:lnTo>
                <a:lnTo>
                  <a:pt x="943851" y="16404"/>
                </a:lnTo>
                <a:lnTo>
                  <a:pt x="898209" y="25198"/>
                </a:lnTo>
                <a:lnTo>
                  <a:pt x="853235" y="35791"/>
                </a:lnTo>
                <a:lnTo>
                  <a:pt x="808970" y="48144"/>
                </a:lnTo>
                <a:lnTo>
                  <a:pt x="765452" y="62216"/>
                </a:lnTo>
                <a:lnTo>
                  <a:pt x="722720" y="77970"/>
                </a:lnTo>
                <a:lnTo>
                  <a:pt x="680814" y="95366"/>
                </a:lnTo>
                <a:lnTo>
                  <a:pt x="639772" y="114364"/>
                </a:lnTo>
                <a:lnTo>
                  <a:pt x="599633" y="134925"/>
                </a:lnTo>
                <a:lnTo>
                  <a:pt x="560436" y="157011"/>
                </a:lnTo>
                <a:lnTo>
                  <a:pt x="522221" y="180582"/>
                </a:lnTo>
                <a:lnTo>
                  <a:pt x="485027" y="205598"/>
                </a:lnTo>
                <a:lnTo>
                  <a:pt x="448892" y="232020"/>
                </a:lnTo>
                <a:lnTo>
                  <a:pt x="413855" y="259810"/>
                </a:lnTo>
                <a:lnTo>
                  <a:pt x="379957" y="288928"/>
                </a:lnTo>
                <a:lnTo>
                  <a:pt x="347234" y="319334"/>
                </a:lnTo>
                <a:lnTo>
                  <a:pt x="315728" y="350990"/>
                </a:lnTo>
                <a:lnTo>
                  <a:pt x="285476" y="383856"/>
                </a:lnTo>
                <a:lnTo>
                  <a:pt x="256518" y="417893"/>
                </a:lnTo>
                <a:lnTo>
                  <a:pt x="228892" y="453062"/>
                </a:lnTo>
                <a:lnTo>
                  <a:pt x="202639" y="489323"/>
                </a:lnTo>
                <a:lnTo>
                  <a:pt x="177796" y="526637"/>
                </a:lnTo>
                <a:lnTo>
                  <a:pt x="154403" y="564966"/>
                </a:lnTo>
                <a:lnTo>
                  <a:pt x="132499" y="604270"/>
                </a:lnTo>
                <a:lnTo>
                  <a:pt x="112123" y="644509"/>
                </a:lnTo>
                <a:lnTo>
                  <a:pt x="93315" y="685644"/>
                </a:lnTo>
                <a:lnTo>
                  <a:pt x="76112" y="727636"/>
                </a:lnTo>
                <a:lnTo>
                  <a:pt x="60554" y="770447"/>
                </a:lnTo>
                <a:lnTo>
                  <a:pt x="46680" y="814036"/>
                </a:lnTo>
                <a:lnTo>
                  <a:pt x="34530" y="858364"/>
                </a:lnTo>
                <a:lnTo>
                  <a:pt x="24142" y="903393"/>
                </a:lnTo>
                <a:lnTo>
                  <a:pt x="15555" y="949083"/>
                </a:lnTo>
                <a:lnTo>
                  <a:pt x="8808" y="995394"/>
                </a:lnTo>
                <a:lnTo>
                  <a:pt x="3940" y="1042288"/>
                </a:lnTo>
                <a:lnTo>
                  <a:pt x="991" y="1089725"/>
                </a:lnTo>
                <a:lnTo>
                  <a:pt x="0" y="1137665"/>
                </a:lnTo>
                <a:lnTo>
                  <a:pt x="991" y="1185606"/>
                </a:lnTo>
                <a:lnTo>
                  <a:pt x="2795" y="1214622"/>
                </a:lnTo>
                <a:lnTo>
                  <a:pt x="1639824" y="122013"/>
                </a:lnTo>
                <a:lnTo>
                  <a:pt x="1583849" y="95366"/>
                </a:lnTo>
                <a:lnTo>
                  <a:pt x="1541943" y="77970"/>
                </a:lnTo>
                <a:lnTo>
                  <a:pt x="1499211" y="62216"/>
                </a:lnTo>
                <a:lnTo>
                  <a:pt x="1455693" y="48144"/>
                </a:lnTo>
                <a:lnTo>
                  <a:pt x="1411428" y="35791"/>
                </a:lnTo>
                <a:lnTo>
                  <a:pt x="1366454" y="25198"/>
                </a:lnTo>
                <a:lnTo>
                  <a:pt x="1320812" y="16404"/>
                </a:lnTo>
                <a:lnTo>
                  <a:pt x="1274539" y="9448"/>
                </a:lnTo>
                <a:lnTo>
                  <a:pt x="1227676" y="4369"/>
                </a:lnTo>
                <a:lnTo>
                  <a:pt x="1180260" y="1206"/>
                </a:lnTo>
                <a:lnTo>
                  <a:pt x="1132331" y="0"/>
                </a:lnTo>
                <a:close/>
              </a:path>
            </a:pathLst>
          </a:custGeom>
          <a:solidFill>
            <a:srgbClr val="737373"/>
          </a:solidFill>
        </p:spPr>
        <p:txBody>
          <a:bodyPr wrap="square" lIns="0" tIns="0" rIns="0" bIns="0" rtlCol="0"/>
          <a:lstStyle/>
          <a:p>
            <a:pPr defTabSz="1371600"/>
            <a:endParaRPr sz="2700">
              <a:solidFill>
                <a:prstClr val="black"/>
              </a:solidFill>
              <a:latin typeface="Calibri"/>
            </a:endParaRPr>
          </a:p>
        </p:txBody>
      </p:sp>
      <p:sp>
        <p:nvSpPr>
          <p:cNvPr id="5" name="object 5"/>
          <p:cNvSpPr/>
          <p:nvPr/>
        </p:nvSpPr>
        <p:spPr>
          <a:xfrm>
            <a:off x="11314175" y="4207765"/>
            <a:ext cx="6089903" cy="6079235"/>
          </a:xfrm>
          <a:prstGeom prst="rect">
            <a:avLst/>
          </a:prstGeom>
          <a:blipFill>
            <a:blip r:embed="rId4" cstate="print"/>
            <a:stretch>
              <a:fillRect/>
            </a:stretch>
          </a:blipFill>
        </p:spPr>
        <p:txBody>
          <a:bodyPr wrap="square" lIns="0" tIns="0" rIns="0" bIns="0" rtlCol="0"/>
          <a:lstStyle/>
          <a:p>
            <a:pPr defTabSz="1371600"/>
            <a:endParaRPr sz="2700">
              <a:solidFill>
                <a:prstClr val="black"/>
              </a:solidFill>
              <a:latin typeface="Calibri"/>
            </a:endParaRPr>
          </a:p>
        </p:txBody>
      </p:sp>
      <p:sp>
        <p:nvSpPr>
          <p:cNvPr id="6" name="object 6"/>
          <p:cNvSpPr/>
          <p:nvPr/>
        </p:nvSpPr>
        <p:spPr>
          <a:xfrm>
            <a:off x="7075932" y="120396"/>
            <a:ext cx="6089904" cy="6089904"/>
          </a:xfrm>
          <a:prstGeom prst="rect">
            <a:avLst/>
          </a:prstGeom>
          <a:blipFill>
            <a:blip r:embed="rId5" cstate="print"/>
            <a:stretch>
              <a:fillRect/>
            </a:stretch>
          </a:blipFill>
        </p:spPr>
        <p:txBody>
          <a:bodyPr wrap="square" lIns="0" tIns="0" rIns="0" bIns="0" rtlCol="0"/>
          <a:lstStyle/>
          <a:p>
            <a:pPr defTabSz="1371600"/>
            <a:endParaRPr sz="2700">
              <a:solidFill>
                <a:prstClr val="black"/>
              </a:solidFill>
              <a:latin typeface="Calibri"/>
            </a:endParaRPr>
          </a:p>
        </p:txBody>
      </p:sp>
      <p:sp>
        <p:nvSpPr>
          <p:cNvPr id="7" name="object 7"/>
          <p:cNvSpPr/>
          <p:nvPr/>
        </p:nvSpPr>
        <p:spPr>
          <a:xfrm>
            <a:off x="6062471" y="4793743"/>
            <a:ext cx="5698997" cy="5493257"/>
          </a:xfrm>
          <a:prstGeom prst="rect">
            <a:avLst/>
          </a:prstGeom>
          <a:blipFill>
            <a:blip r:embed="rId6" cstate="print"/>
            <a:stretch>
              <a:fillRect/>
            </a:stretch>
          </a:blipFill>
        </p:spPr>
        <p:txBody>
          <a:bodyPr wrap="square" lIns="0" tIns="0" rIns="0" bIns="0" rtlCol="0"/>
          <a:lstStyle/>
          <a:p>
            <a:pPr defTabSz="1371600"/>
            <a:endParaRPr sz="2700">
              <a:solidFill>
                <a:prstClr val="black"/>
              </a:solidFill>
              <a:latin typeface="Calibri"/>
            </a:endParaRPr>
          </a:p>
        </p:txBody>
      </p:sp>
      <p:sp>
        <p:nvSpPr>
          <p:cNvPr id="8" name="object 8"/>
          <p:cNvSpPr txBox="1"/>
          <p:nvPr/>
        </p:nvSpPr>
        <p:spPr>
          <a:xfrm>
            <a:off x="152207" y="723900"/>
            <a:ext cx="6039803" cy="8521628"/>
          </a:xfrm>
          <a:prstGeom prst="rect">
            <a:avLst/>
          </a:prstGeom>
        </p:spPr>
        <p:txBody>
          <a:bodyPr vert="horz" wrap="square" lIns="0" tIns="161925" rIns="0" bIns="0" rtlCol="0">
            <a:spAutoFit/>
          </a:bodyPr>
          <a:lstStyle/>
          <a:p>
            <a:pPr marL="915353" marR="855345" indent="369569" defTabSz="1371600">
              <a:lnSpc>
                <a:spcPct val="80600"/>
              </a:lnSpc>
              <a:spcBef>
                <a:spcPts val="1275"/>
              </a:spcBef>
              <a:tabLst>
                <a:tab pos="2401253" algn="l"/>
                <a:tab pos="3657600" algn="l"/>
                <a:tab pos="3699510" algn="l"/>
                <a:tab pos="4063365" algn="l"/>
              </a:tabLst>
            </a:pPr>
            <a:r>
              <a:rPr sz="4800" spc="180" dirty="0">
                <a:solidFill>
                  <a:prstClr val="black"/>
                </a:solidFill>
                <a:latin typeface="Calibri"/>
                <a:cs typeface="Calibri"/>
              </a:rPr>
              <a:t>WE	</a:t>
            </a:r>
            <a:r>
              <a:rPr sz="4800" spc="233" dirty="0">
                <a:solidFill>
                  <a:prstClr val="black"/>
                </a:solidFill>
                <a:latin typeface="Calibri"/>
                <a:cs typeface="Calibri"/>
              </a:rPr>
              <a:t>ARE		</a:t>
            </a:r>
            <a:r>
              <a:rPr sz="4800" spc="344" dirty="0">
                <a:solidFill>
                  <a:prstClr val="black"/>
                </a:solidFill>
                <a:latin typeface="Calibri"/>
                <a:cs typeface="Calibri"/>
              </a:rPr>
              <a:t>THE  </a:t>
            </a:r>
            <a:r>
              <a:rPr sz="4800" spc="344" dirty="0">
                <a:solidFill>
                  <a:srgbClr val="F9F9F9"/>
                </a:solidFill>
                <a:latin typeface="Calibri"/>
                <a:cs typeface="Calibri"/>
              </a:rPr>
              <a:t>BUI</a:t>
            </a:r>
            <a:r>
              <a:rPr sz="4800" spc="338" dirty="0">
                <a:solidFill>
                  <a:srgbClr val="F9F9F9"/>
                </a:solidFill>
                <a:latin typeface="Calibri"/>
                <a:cs typeface="Calibri"/>
              </a:rPr>
              <a:t>LDE</a:t>
            </a:r>
            <a:r>
              <a:rPr sz="4800" spc="306" dirty="0">
                <a:solidFill>
                  <a:srgbClr val="F9F9F9"/>
                </a:solidFill>
                <a:latin typeface="Calibri"/>
                <a:cs typeface="Calibri"/>
              </a:rPr>
              <a:t>R</a:t>
            </a:r>
            <a:r>
              <a:rPr sz="4800" spc="353" dirty="0">
                <a:solidFill>
                  <a:srgbClr val="F9F9F9"/>
                </a:solidFill>
                <a:latin typeface="Calibri"/>
                <a:cs typeface="Calibri"/>
              </a:rPr>
              <a:t>S</a:t>
            </a:r>
            <a:r>
              <a:rPr sz="4800" dirty="0">
                <a:solidFill>
                  <a:srgbClr val="F9F9F9"/>
                </a:solidFill>
                <a:latin typeface="Calibri"/>
                <a:cs typeface="Calibri"/>
              </a:rPr>
              <a:t>,	</a:t>
            </a:r>
            <a:r>
              <a:rPr sz="4800" spc="344" dirty="0">
                <a:solidFill>
                  <a:srgbClr val="F9F9F9"/>
                </a:solidFill>
                <a:latin typeface="Calibri"/>
                <a:cs typeface="Calibri"/>
              </a:rPr>
              <a:t>THE  </a:t>
            </a:r>
            <a:r>
              <a:rPr sz="4800" spc="293" dirty="0">
                <a:solidFill>
                  <a:srgbClr val="F9F9F9"/>
                </a:solidFill>
                <a:latin typeface="Calibri"/>
                <a:cs typeface="Calibri"/>
              </a:rPr>
              <a:t>MAKERS,	</a:t>
            </a:r>
            <a:r>
              <a:rPr sz="4800" spc="344" dirty="0">
                <a:solidFill>
                  <a:srgbClr val="F9F9F9"/>
                </a:solidFill>
                <a:latin typeface="Calibri"/>
                <a:cs typeface="Calibri"/>
              </a:rPr>
              <a:t>THE</a:t>
            </a:r>
            <a:endParaRPr sz="4800" dirty="0">
              <a:solidFill>
                <a:prstClr val="black"/>
              </a:solidFill>
              <a:latin typeface="Calibri"/>
              <a:cs typeface="Calibri"/>
            </a:endParaRPr>
          </a:p>
          <a:p>
            <a:pPr marL="430530" marR="377190" algn="ctr" defTabSz="1371600">
              <a:lnSpc>
                <a:spcPct val="80700"/>
              </a:lnSpc>
              <a:spcBef>
                <a:spcPts val="15"/>
              </a:spcBef>
              <a:tabLst>
                <a:tab pos="3106103" algn="l"/>
                <a:tab pos="4542473" algn="l"/>
              </a:tabLst>
            </a:pPr>
            <a:r>
              <a:rPr sz="4800" spc="338" dirty="0">
                <a:solidFill>
                  <a:srgbClr val="F9F9F9"/>
                </a:solidFill>
                <a:latin typeface="Calibri"/>
                <a:cs typeface="Calibri"/>
              </a:rPr>
              <a:t>A</a:t>
            </a:r>
            <a:r>
              <a:rPr sz="4800" spc="293" dirty="0">
                <a:solidFill>
                  <a:srgbClr val="F9F9F9"/>
                </a:solidFill>
                <a:latin typeface="Calibri"/>
                <a:cs typeface="Calibri"/>
              </a:rPr>
              <a:t>R</a:t>
            </a:r>
            <a:r>
              <a:rPr sz="4800" spc="338" dirty="0">
                <a:solidFill>
                  <a:srgbClr val="F9F9F9"/>
                </a:solidFill>
                <a:latin typeface="Calibri"/>
                <a:cs typeface="Calibri"/>
              </a:rPr>
              <a:t>T</a:t>
            </a:r>
            <a:r>
              <a:rPr sz="4800" spc="344" dirty="0">
                <a:solidFill>
                  <a:srgbClr val="F9F9F9"/>
                </a:solidFill>
                <a:latin typeface="Calibri"/>
                <a:cs typeface="Calibri"/>
              </a:rPr>
              <a:t>I</a:t>
            </a:r>
            <a:r>
              <a:rPr sz="4800" spc="315" dirty="0">
                <a:solidFill>
                  <a:srgbClr val="F9F9F9"/>
                </a:solidFill>
                <a:latin typeface="Calibri"/>
                <a:cs typeface="Calibri"/>
              </a:rPr>
              <a:t>S</a:t>
            </a:r>
            <a:r>
              <a:rPr sz="4800" spc="330" dirty="0">
                <a:solidFill>
                  <a:srgbClr val="F9F9F9"/>
                </a:solidFill>
                <a:latin typeface="Calibri"/>
                <a:cs typeface="Calibri"/>
              </a:rPr>
              <a:t>T</a:t>
            </a:r>
            <a:r>
              <a:rPr sz="4800" spc="353" dirty="0">
                <a:solidFill>
                  <a:srgbClr val="F9F9F9"/>
                </a:solidFill>
                <a:latin typeface="Calibri"/>
                <a:cs typeface="Calibri"/>
              </a:rPr>
              <a:t>S</a:t>
            </a:r>
            <a:r>
              <a:rPr sz="4800" dirty="0">
                <a:solidFill>
                  <a:srgbClr val="F9F9F9"/>
                </a:solidFill>
                <a:latin typeface="Calibri"/>
                <a:cs typeface="Calibri"/>
              </a:rPr>
              <a:t>,	</a:t>
            </a:r>
            <a:r>
              <a:rPr sz="4800" spc="338" dirty="0">
                <a:solidFill>
                  <a:srgbClr val="F9F9F9"/>
                </a:solidFill>
                <a:latin typeface="Calibri"/>
                <a:cs typeface="Calibri"/>
              </a:rPr>
              <a:t>A</a:t>
            </a:r>
            <a:r>
              <a:rPr sz="4800" spc="344" dirty="0">
                <a:solidFill>
                  <a:srgbClr val="F9F9F9"/>
                </a:solidFill>
                <a:latin typeface="Calibri"/>
                <a:cs typeface="Calibri"/>
              </a:rPr>
              <a:t>N</a:t>
            </a:r>
            <a:r>
              <a:rPr sz="4800" dirty="0">
                <a:solidFill>
                  <a:srgbClr val="F9F9F9"/>
                </a:solidFill>
                <a:latin typeface="Calibri"/>
                <a:cs typeface="Calibri"/>
              </a:rPr>
              <a:t>D	</a:t>
            </a:r>
            <a:r>
              <a:rPr sz="4800" spc="338" dirty="0">
                <a:solidFill>
                  <a:srgbClr val="F9F9F9"/>
                </a:solidFill>
                <a:latin typeface="Calibri"/>
                <a:cs typeface="Calibri"/>
              </a:rPr>
              <a:t>THE  CRAFTSPEOPLE</a:t>
            </a:r>
            <a:endParaRPr sz="4800" dirty="0">
              <a:solidFill>
                <a:prstClr val="black"/>
              </a:solidFill>
              <a:latin typeface="Calibri"/>
              <a:cs typeface="Calibri"/>
            </a:endParaRPr>
          </a:p>
          <a:p>
            <a:pPr algn="ctr" defTabSz="1371600">
              <a:lnSpc>
                <a:spcPts val="4095"/>
              </a:lnSpc>
              <a:tabLst>
                <a:tab pos="3017520" algn="l"/>
              </a:tabLst>
            </a:pPr>
            <a:r>
              <a:rPr sz="4800" spc="306" dirty="0">
                <a:solidFill>
                  <a:prstClr val="black"/>
                </a:solidFill>
                <a:latin typeface="Calibri"/>
                <a:cs typeface="Calibri"/>
              </a:rPr>
              <a:t>W</a:t>
            </a:r>
            <a:r>
              <a:rPr sz="4800" spc="353" dirty="0">
                <a:solidFill>
                  <a:prstClr val="black"/>
                </a:solidFill>
                <a:latin typeface="Calibri"/>
                <a:cs typeface="Calibri"/>
              </a:rPr>
              <a:t>OR</a:t>
            </a:r>
            <a:r>
              <a:rPr sz="4800" spc="360" dirty="0">
                <a:solidFill>
                  <a:prstClr val="black"/>
                </a:solidFill>
                <a:latin typeface="Calibri"/>
                <a:cs typeface="Calibri"/>
              </a:rPr>
              <a:t>K</a:t>
            </a:r>
            <a:r>
              <a:rPr sz="4800" spc="344" dirty="0">
                <a:solidFill>
                  <a:prstClr val="black"/>
                </a:solidFill>
                <a:latin typeface="Calibri"/>
                <a:cs typeface="Calibri"/>
              </a:rPr>
              <a:t>IN</a:t>
            </a:r>
            <a:r>
              <a:rPr sz="4800" dirty="0">
                <a:solidFill>
                  <a:prstClr val="black"/>
                </a:solidFill>
                <a:latin typeface="Calibri"/>
                <a:cs typeface="Calibri"/>
              </a:rPr>
              <a:t>G	</a:t>
            </a:r>
            <a:r>
              <a:rPr sz="4800" spc="203" dirty="0">
                <a:solidFill>
                  <a:prstClr val="black"/>
                </a:solidFill>
                <a:latin typeface="Calibri"/>
                <a:cs typeface="Calibri"/>
              </a:rPr>
              <a:t>T</a:t>
            </a:r>
            <a:r>
              <a:rPr sz="4800" spc="353" dirty="0">
                <a:solidFill>
                  <a:prstClr val="black"/>
                </a:solidFill>
                <a:latin typeface="Calibri"/>
                <a:cs typeface="Calibri"/>
              </a:rPr>
              <a:t>O</a:t>
            </a:r>
            <a:r>
              <a:rPr sz="4800" spc="344" dirty="0">
                <a:solidFill>
                  <a:prstClr val="black"/>
                </a:solidFill>
                <a:latin typeface="Calibri"/>
                <a:cs typeface="Calibri"/>
              </a:rPr>
              <a:t>GETHE</a:t>
            </a:r>
            <a:r>
              <a:rPr sz="4800" dirty="0">
                <a:solidFill>
                  <a:prstClr val="black"/>
                </a:solidFill>
                <a:latin typeface="Calibri"/>
                <a:cs typeface="Calibri"/>
              </a:rPr>
              <a:t>R</a:t>
            </a:r>
          </a:p>
          <a:p>
            <a:pPr marL="63818" marR="59055" algn="ctr" defTabSz="1371600">
              <a:lnSpc>
                <a:spcPts val="4650"/>
              </a:lnSpc>
              <a:spcBef>
                <a:spcPts val="533"/>
              </a:spcBef>
              <a:tabLst>
                <a:tab pos="1020128" algn="l"/>
                <a:tab pos="1741170" algn="l"/>
                <a:tab pos="2697480" algn="l"/>
                <a:tab pos="2820353" algn="l"/>
                <a:tab pos="4111943" algn="l"/>
              </a:tabLst>
            </a:pPr>
            <a:r>
              <a:rPr sz="4800" spc="203" dirty="0">
                <a:solidFill>
                  <a:prstClr val="black"/>
                </a:solidFill>
                <a:latin typeface="Calibri"/>
                <a:cs typeface="Calibri"/>
              </a:rPr>
              <a:t>T</a:t>
            </a:r>
            <a:r>
              <a:rPr sz="4800" dirty="0">
                <a:solidFill>
                  <a:prstClr val="black"/>
                </a:solidFill>
                <a:latin typeface="Calibri"/>
                <a:cs typeface="Calibri"/>
              </a:rPr>
              <a:t>O	</a:t>
            </a:r>
            <a:r>
              <a:rPr sz="4800" spc="360" dirty="0">
                <a:solidFill>
                  <a:prstClr val="black"/>
                </a:solidFill>
                <a:latin typeface="Calibri"/>
                <a:cs typeface="Calibri"/>
              </a:rPr>
              <a:t>S</a:t>
            </a:r>
            <a:r>
              <a:rPr sz="4800" spc="344" dirty="0">
                <a:solidFill>
                  <a:prstClr val="black"/>
                </a:solidFill>
                <a:latin typeface="Calibri"/>
                <a:cs typeface="Calibri"/>
              </a:rPr>
              <a:t>HI</a:t>
            </a:r>
            <a:r>
              <a:rPr sz="4800" spc="353" dirty="0">
                <a:solidFill>
                  <a:prstClr val="black"/>
                </a:solidFill>
                <a:latin typeface="Calibri"/>
                <a:cs typeface="Calibri"/>
              </a:rPr>
              <a:t>F</a:t>
            </a:r>
            <a:r>
              <a:rPr sz="4800" dirty="0">
                <a:solidFill>
                  <a:prstClr val="black"/>
                </a:solidFill>
                <a:latin typeface="Calibri"/>
                <a:cs typeface="Calibri"/>
              </a:rPr>
              <a:t>T		</a:t>
            </a:r>
            <a:r>
              <a:rPr sz="4800" spc="344" dirty="0">
                <a:solidFill>
                  <a:prstClr val="black"/>
                </a:solidFill>
                <a:latin typeface="Calibri"/>
                <a:cs typeface="Calibri"/>
              </a:rPr>
              <a:t>TH</a:t>
            </a:r>
            <a:r>
              <a:rPr sz="4800" dirty="0">
                <a:solidFill>
                  <a:prstClr val="black"/>
                </a:solidFill>
                <a:latin typeface="Calibri"/>
                <a:cs typeface="Calibri"/>
              </a:rPr>
              <a:t>E	</a:t>
            </a:r>
            <a:r>
              <a:rPr sz="4800" spc="315" dirty="0">
                <a:solidFill>
                  <a:prstClr val="black"/>
                </a:solidFill>
                <a:latin typeface="Calibri"/>
                <a:cs typeface="Calibri"/>
              </a:rPr>
              <a:t>F</a:t>
            </a:r>
            <a:r>
              <a:rPr sz="4800" spc="353" dirty="0">
                <a:solidFill>
                  <a:prstClr val="black"/>
                </a:solidFill>
                <a:latin typeface="Calibri"/>
                <a:cs typeface="Calibri"/>
              </a:rPr>
              <a:t>O</a:t>
            </a:r>
            <a:r>
              <a:rPr sz="4800" spc="344" dirty="0">
                <a:solidFill>
                  <a:prstClr val="black"/>
                </a:solidFill>
                <a:latin typeface="Calibri"/>
                <a:cs typeface="Calibri"/>
              </a:rPr>
              <a:t>CU</a:t>
            </a:r>
            <a:r>
              <a:rPr sz="4800" dirty="0">
                <a:solidFill>
                  <a:prstClr val="black"/>
                </a:solidFill>
                <a:latin typeface="Calibri"/>
                <a:cs typeface="Calibri"/>
              </a:rPr>
              <a:t>S  </a:t>
            </a:r>
            <a:r>
              <a:rPr sz="4800" spc="233" dirty="0">
                <a:solidFill>
                  <a:prstClr val="black"/>
                </a:solidFill>
                <a:latin typeface="Calibri"/>
                <a:cs typeface="Calibri"/>
              </a:rPr>
              <a:t>BACK	</a:t>
            </a:r>
            <a:r>
              <a:rPr sz="4800" spc="98" dirty="0">
                <a:solidFill>
                  <a:prstClr val="black"/>
                </a:solidFill>
                <a:latin typeface="Calibri"/>
                <a:cs typeface="Calibri"/>
              </a:rPr>
              <a:t>TO	</a:t>
            </a:r>
            <a:r>
              <a:rPr sz="4800" spc="338" dirty="0">
                <a:solidFill>
                  <a:prstClr val="black"/>
                </a:solidFill>
                <a:latin typeface="Calibri"/>
                <a:cs typeface="Calibri"/>
              </a:rPr>
              <a:t>THE</a:t>
            </a:r>
            <a:endParaRPr sz="4800" dirty="0">
              <a:solidFill>
                <a:prstClr val="black"/>
              </a:solidFill>
              <a:latin typeface="Calibri"/>
              <a:cs typeface="Calibri"/>
            </a:endParaRPr>
          </a:p>
          <a:p>
            <a:pPr marL="117158" marR="110490" algn="ctr" defTabSz="1371600">
              <a:lnSpc>
                <a:spcPct val="80900"/>
              </a:lnSpc>
              <a:spcBef>
                <a:spcPts val="15"/>
              </a:spcBef>
              <a:tabLst>
                <a:tab pos="1076325" algn="l"/>
                <a:tab pos="3308985" algn="l"/>
              </a:tabLst>
            </a:pPr>
            <a:r>
              <a:rPr sz="4800" spc="285" dirty="0">
                <a:solidFill>
                  <a:schemeClr val="bg1"/>
                </a:solidFill>
                <a:latin typeface="Calibri"/>
                <a:cs typeface="Calibri"/>
              </a:rPr>
              <a:t>E</a:t>
            </a:r>
            <a:r>
              <a:rPr sz="4800" spc="353" dirty="0">
                <a:solidFill>
                  <a:schemeClr val="bg1"/>
                </a:solidFill>
                <a:latin typeface="Calibri"/>
                <a:cs typeface="Calibri"/>
              </a:rPr>
              <a:t>SS</a:t>
            </a:r>
            <a:r>
              <a:rPr sz="4800" spc="338" dirty="0">
                <a:solidFill>
                  <a:schemeClr val="bg1"/>
                </a:solidFill>
                <a:latin typeface="Calibri"/>
                <a:cs typeface="Calibri"/>
              </a:rPr>
              <a:t>E</a:t>
            </a:r>
            <a:r>
              <a:rPr sz="4800" spc="353" dirty="0">
                <a:solidFill>
                  <a:schemeClr val="bg1"/>
                </a:solidFill>
                <a:latin typeface="Calibri"/>
                <a:cs typeface="Calibri"/>
              </a:rPr>
              <a:t>N</a:t>
            </a:r>
            <a:r>
              <a:rPr sz="4800" spc="344" dirty="0">
                <a:solidFill>
                  <a:schemeClr val="bg1"/>
                </a:solidFill>
                <a:latin typeface="Calibri"/>
                <a:cs typeface="Calibri"/>
              </a:rPr>
              <a:t>TIA</a:t>
            </a:r>
            <a:r>
              <a:rPr sz="4800" dirty="0">
                <a:solidFill>
                  <a:schemeClr val="bg1"/>
                </a:solidFill>
                <a:latin typeface="Calibri"/>
                <a:cs typeface="Calibri"/>
              </a:rPr>
              <a:t>L	</a:t>
            </a:r>
            <a:r>
              <a:rPr sz="4800" spc="353" dirty="0">
                <a:solidFill>
                  <a:schemeClr val="bg1"/>
                </a:solidFill>
                <a:latin typeface="Calibri"/>
                <a:cs typeface="Calibri"/>
              </a:rPr>
              <a:t>S</a:t>
            </a:r>
            <a:r>
              <a:rPr sz="4800" spc="338" dirty="0">
                <a:solidFill>
                  <a:schemeClr val="bg1"/>
                </a:solidFill>
                <a:latin typeface="Calibri"/>
                <a:cs typeface="Calibri"/>
              </a:rPr>
              <a:t>E</a:t>
            </a:r>
            <a:r>
              <a:rPr sz="4800" spc="278" dirty="0">
                <a:solidFill>
                  <a:schemeClr val="bg1"/>
                </a:solidFill>
                <a:latin typeface="Calibri"/>
                <a:cs typeface="Calibri"/>
              </a:rPr>
              <a:t>R</a:t>
            </a:r>
            <a:r>
              <a:rPr sz="4800" spc="338" dirty="0">
                <a:solidFill>
                  <a:schemeClr val="bg1"/>
                </a:solidFill>
                <a:latin typeface="Calibri"/>
                <a:cs typeface="Calibri"/>
              </a:rPr>
              <a:t>V</a:t>
            </a:r>
            <a:r>
              <a:rPr sz="4800" spc="344" dirty="0">
                <a:solidFill>
                  <a:schemeClr val="bg1"/>
                </a:solidFill>
                <a:latin typeface="Calibri"/>
                <a:cs typeface="Calibri"/>
              </a:rPr>
              <a:t>IC</a:t>
            </a:r>
            <a:r>
              <a:rPr sz="4800" spc="285" dirty="0">
                <a:solidFill>
                  <a:schemeClr val="bg1"/>
                </a:solidFill>
                <a:latin typeface="Calibri"/>
                <a:cs typeface="Calibri"/>
              </a:rPr>
              <a:t>E</a:t>
            </a:r>
            <a:r>
              <a:rPr sz="4800" dirty="0">
                <a:solidFill>
                  <a:schemeClr val="bg1"/>
                </a:solidFill>
                <a:latin typeface="Calibri"/>
                <a:cs typeface="Calibri"/>
              </a:rPr>
              <a:t>S  </a:t>
            </a:r>
            <a:r>
              <a:rPr sz="4800" spc="171" dirty="0">
                <a:solidFill>
                  <a:schemeClr val="bg1"/>
                </a:solidFill>
                <a:latin typeface="Calibri"/>
                <a:cs typeface="Calibri"/>
              </a:rPr>
              <a:t>OF</a:t>
            </a:r>
            <a:r>
              <a:rPr sz="4800" spc="171" dirty="0">
                <a:solidFill>
                  <a:prstClr val="black"/>
                </a:solidFill>
                <a:latin typeface="Calibri"/>
                <a:cs typeface="Calibri"/>
              </a:rPr>
              <a:t>	</a:t>
            </a:r>
            <a:r>
              <a:rPr sz="4800" spc="293" dirty="0">
                <a:solidFill>
                  <a:srgbClr val="FFFFFF"/>
                </a:solidFill>
                <a:latin typeface="Calibri"/>
                <a:cs typeface="Calibri"/>
              </a:rPr>
              <a:t>MODERN</a:t>
            </a:r>
            <a:endParaRPr sz="4800" dirty="0">
              <a:solidFill>
                <a:prstClr val="black"/>
              </a:solidFill>
              <a:latin typeface="Calibri"/>
              <a:cs typeface="Calibri"/>
            </a:endParaRPr>
          </a:p>
          <a:p>
            <a:pPr marL="14288" algn="ctr" defTabSz="1371600">
              <a:lnSpc>
                <a:spcPts val="4643"/>
              </a:lnSpc>
            </a:pPr>
            <a:r>
              <a:rPr sz="4800" spc="240" dirty="0">
                <a:solidFill>
                  <a:srgbClr val="FFFFFF"/>
                </a:solidFill>
                <a:latin typeface="Calibri"/>
                <a:cs typeface="Calibri"/>
              </a:rPr>
              <a:t>SOCIETY</a:t>
            </a:r>
            <a:r>
              <a:rPr sz="4800" spc="240" dirty="0">
                <a:solidFill>
                  <a:prstClr val="black"/>
                </a:solidFill>
                <a:latin typeface="Calibri"/>
                <a:cs typeface="Calibri"/>
              </a:rPr>
              <a:t>.</a:t>
            </a:r>
            <a:endParaRPr lang="en-US" sz="4800" spc="240" dirty="0">
              <a:solidFill>
                <a:prstClr val="black"/>
              </a:solidFill>
              <a:latin typeface="Calibri"/>
              <a:cs typeface="Calibri"/>
            </a:endParaRPr>
          </a:p>
          <a:p>
            <a:pPr marL="14288" algn="ctr" defTabSz="1371600">
              <a:lnSpc>
                <a:spcPts val="4643"/>
              </a:lnSpc>
            </a:pPr>
            <a:endParaRPr lang="en-US" sz="4800" spc="240" dirty="0">
              <a:solidFill>
                <a:prstClr val="black"/>
              </a:solidFill>
              <a:latin typeface="Calibri"/>
              <a:cs typeface="Calibri"/>
            </a:endParaRPr>
          </a:p>
          <a:p>
            <a:pPr marL="14288" algn="ctr" defTabSz="1371600">
              <a:lnSpc>
                <a:spcPts val="4643"/>
              </a:lnSpc>
            </a:pPr>
            <a:r>
              <a:rPr lang="en-US" sz="4800" b="1" spc="240" dirty="0">
                <a:latin typeface="Calibri"/>
                <a:cs typeface="Calibri"/>
              </a:rPr>
              <a:t>WE ARE </a:t>
            </a:r>
          </a:p>
          <a:p>
            <a:pPr marL="14288" algn="ctr" defTabSz="1371600">
              <a:lnSpc>
                <a:spcPts val="4643"/>
              </a:lnSpc>
            </a:pPr>
            <a:r>
              <a:rPr lang="en-US" sz="4800" b="1" spc="240" dirty="0">
                <a:latin typeface="Calibri"/>
                <a:cs typeface="Calibri"/>
              </a:rPr>
              <a:t>GENERATION T</a:t>
            </a:r>
            <a:r>
              <a:rPr lang="en-US" sz="4800" spc="240" dirty="0">
                <a:latin typeface="Calibri"/>
                <a:cs typeface="Calibri"/>
              </a:rPr>
              <a:t>.</a:t>
            </a:r>
            <a:endParaRPr sz="48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7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Qr code&#10;&#10;Description automatically generated">
            <a:extLst>
              <a:ext uri="{FF2B5EF4-FFF2-40B4-BE49-F238E27FC236}">
                <a16:creationId xmlns:a16="http://schemas.microsoft.com/office/drawing/2014/main" id="{0FFC1339-01CA-44B1-BBE5-9960E53F80FD}"/>
              </a:ext>
            </a:extLst>
          </p:cNvPr>
          <p:cNvPicPr>
            <a:picLocks noChangeAspect="1"/>
          </p:cNvPicPr>
          <p:nvPr/>
        </p:nvPicPr>
        <p:blipFill>
          <a:blip r:embed="rId3"/>
          <a:stretch>
            <a:fillRect/>
          </a:stretch>
        </p:blipFill>
        <p:spPr>
          <a:xfrm>
            <a:off x="965200" y="3419545"/>
            <a:ext cx="16357599" cy="3803143"/>
          </a:xfrm>
          <a:prstGeom prst="rect">
            <a:avLst/>
          </a:prstGeom>
        </p:spPr>
      </p:pic>
      <p:sp>
        <p:nvSpPr>
          <p:cNvPr id="3" name="TextBox 2">
            <a:extLst>
              <a:ext uri="{FF2B5EF4-FFF2-40B4-BE49-F238E27FC236}">
                <a16:creationId xmlns:a16="http://schemas.microsoft.com/office/drawing/2014/main" id="{C8274433-31AF-4E7A-A4B2-348A2E069B96}"/>
              </a:ext>
            </a:extLst>
          </p:cNvPr>
          <p:cNvSpPr txBox="1"/>
          <p:nvPr/>
        </p:nvSpPr>
        <p:spPr>
          <a:xfrm>
            <a:off x="965200" y="826847"/>
            <a:ext cx="15849600" cy="2308324"/>
          </a:xfrm>
          <a:prstGeom prst="rect">
            <a:avLst/>
          </a:prstGeom>
          <a:noFill/>
        </p:spPr>
        <p:txBody>
          <a:bodyPr wrap="square" rtlCol="0">
            <a:spAutoFit/>
          </a:bodyPr>
          <a:lstStyle/>
          <a:p>
            <a:pPr algn="just"/>
            <a:r>
              <a:rPr lang="en-US" sz="4800" b="1" dirty="0"/>
              <a:t>TODAY THERE IS A HUGE GAP BETWEEN THE SUPPLY OF TALENT IN SKILLED TRADES CAREERS AND THE DEMAND FOR THESE SERVICES. BY 2028 THERE WILL BE ______ JOBS OPEN. </a:t>
            </a:r>
            <a:endParaRPr lang="en-US" b="1" dirty="0"/>
          </a:p>
        </p:txBody>
      </p:sp>
      <p:sp>
        <p:nvSpPr>
          <p:cNvPr id="8" name="TextBox 7">
            <a:extLst>
              <a:ext uri="{FF2B5EF4-FFF2-40B4-BE49-F238E27FC236}">
                <a16:creationId xmlns:a16="http://schemas.microsoft.com/office/drawing/2014/main" id="{1A39D261-0750-4065-9DA2-E71124EF2CDF}"/>
              </a:ext>
            </a:extLst>
          </p:cNvPr>
          <p:cNvSpPr txBox="1"/>
          <p:nvPr/>
        </p:nvSpPr>
        <p:spPr>
          <a:xfrm>
            <a:off x="965200" y="7507063"/>
            <a:ext cx="15849600" cy="1569660"/>
          </a:xfrm>
          <a:prstGeom prst="rect">
            <a:avLst/>
          </a:prstGeom>
          <a:noFill/>
        </p:spPr>
        <p:txBody>
          <a:bodyPr wrap="square" rtlCol="0">
            <a:spAutoFit/>
          </a:bodyPr>
          <a:lstStyle/>
          <a:p>
            <a:pPr algn="just"/>
            <a:r>
              <a:rPr lang="en-US" sz="4800" b="1" dirty="0"/>
              <a:t>AND THE TRAINING YOU’LL NEED TO GET STARTED? A LOT FASTER AND LESS EXPENSIVE THAN A FOUR-YEAR DEGREE.</a:t>
            </a:r>
            <a:endParaRPr lang="en-US" b="1" dirty="0"/>
          </a:p>
        </p:txBody>
      </p:sp>
    </p:spTree>
    <p:extLst>
      <p:ext uri="{BB962C8B-B14F-4D97-AF65-F5344CB8AC3E}">
        <p14:creationId xmlns:p14="http://schemas.microsoft.com/office/powerpoint/2010/main" val="139871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51061" y="6812318"/>
            <a:ext cx="5773103" cy="3504480"/>
          </a:xfrm>
          <a:custGeom>
            <a:avLst/>
            <a:gdLst/>
            <a:ahLst/>
            <a:cxnLst/>
            <a:rect l="l" t="t" r="r" b="b"/>
            <a:pathLst>
              <a:path w="3848734" h="2145029">
                <a:moveTo>
                  <a:pt x="3848163" y="2144903"/>
                </a:moveTo>
                <a:lnTo>
                  <a:pt x="0" y="2144903"/>
                </a:lnTo>
                <a:lnTo>
                  <a:pt x="0" y="0"/>
                </a:lnTo>
                <a:lnTo>
                  <a:pt x="3848163" y="0"/>
                </a:lnTo>
                <a:lnTo>
                  <a:pt x="3848163" y="2144903"/>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6051061" y="1"/>
            <a:ext cx="5773103" cy="3871970"/>
          </a:xfrm>
          <a:custGeom>
            <a:avLst/>
            <a:gdLst/>
            <a:ahLst/>
            <a:cxnLst/>
            <a:rect l="l" t="t" r="r" b="b"/>
            <a:pathLst>
              <a:path w="3848734" h="2385060">
                <a:moveTo>
                  <a:pt x="3848163" y="2384640"/>
                </a:moveTo>
                <a:lnTo>
                  <a:pt x="0" y="2384640"/>
                </a:lnTo>
                <a:lnTo>
                  <a:pt x="0" y="0"/>
                </a:lnTo>
                <a:lnTo>
                  <a:pt x="3848163" y="0"/>
                </a:lnTo>
                <a:lnTo>
                  <a:pt x="3848163" y="2384640"/>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5" name="object 5"/>
          <p:cNvSpPr/>
          <p:nvPr/>
        </p:nvSpPr>
        <p:spPr>
          <a:xfrm>
            <a:off x="2" y="1"/>
            <a:ext cx="6051060" cy="10286999"/>
          </a:xfrm>
          <a:custGeom>
            <a:avLst/>
            <a:gdLst/>
            <a:ahLst/>
            <a:cxnLst/>
            <a:rect l="l" t="t" r="r" b="b"/>
            <a:pathLst>
              <a:path w="3804285" h="6490334">
                <a:moveTo>
                  <a:pt x="3804234" y="6490208"/>
                </a:moveTo>
                <a:lnTo>
                  <a:pt x="0" y="6490208"/>
                </a:lnTo>
                <a:lnTo>
                  <a:pt x="0" y="0"/>
                </a:lnTo>
                <a:lnTo>
                  <a:pt x="3804234" y="0"/>
                </a:lnTo>
                <a:lnTo>
                  <a:pt x="3804234" y="6490208"/>
                </a:lnTo>
                <a:close/>
              </a:path>
            </a:pathLst>
          </a:custGeom>
          <a:solidFill>
            <a:srgbClr val="9ECFC8"/>
          </a:solidFill>
        </p:spPr>
        <p:txBody>
          <a:bodyPr wrap="square" lIns="0" tIns="0" rIns="0" bIns="0" rtlCol="0"/>
          <a:lstStyle/>
          <a:p>
            <a:pPr defTabSz="1371600"/>
            <a:endParaRPr sz="2700">
              <a:solidFill>
                <a:prstClr val="black"/>
              </a:solidFill>
              <a:latin typeface="Calibri"/>
            </a:endParaRPr>
          </a:p>
        </p:txBody>
      </p:sp>
      <p:sp>
        <p:nvSpPr>
          <p:cNvPr id="6" name="object 6"/>
          <p:cNvSpPr txBox="1"/>
          <p:nvPr/>
        </p:nvSpPr>
        <p:spPr>
          <a:xfrm>
            <a:off x="240339" y="3281468"/>
            <a:ext cx="5570385" cy="6539611"/>
          </a:xfrm>
          <a:prstGeom prst="rect">
            <a:avLst/>
          </a:prstGeom>
        </p:spPr>
        <p:txBody>
          <a:bodyPr vert="horz" wrap="square" lIns="0" tIns="19050" rIns="0" bIns="0" rtlCol="0">
            <a:spAutoFit/>
          </a:bodyPr>
          <a:lstStyle/>
          <a:p>
            <a:pPr marL="2858" algn="ctr" defTabSz="1371600">
              <a:spcBef>
                <a:spcPts val="150"/>
              </a:spcBef>
            </a:pPr>
            <a:r>
              <a:rPr lang="en-US" sz="4950" b="1" spc="38" dirty="0">
                <a:solidFill>
                  <a:srgbClr val="221E1F"/>
                </a:solidFill>
                <a:latin typeface="TradeGothicLTStd-BdCn20"/>
                <a:cs typeface="TradeGothicLTStd-BdCn20"/>
              </a:rPr>
              <a:t>CARPENTERS</a:t>
            </a:r>
            <a:br>
              <a:rPr lang="en-US" sz="4950" spc="38" dirty="0">
                <a:solidFill>
                  <a:prstClr val="black"/>
                </a:solidFill>
                <a:latin typeface="TradeGothicLTStd-BdCn20"/>
                <a:cs typeface="TradeGothicLTStd-BdCn20"/>
              </a:rPr>
            </a:br>
            <a:r>
              <a:rPr lang="en-US" sz="3000" b="1" dirty="0">
                <a:solidFill>
                  <a:srgbClr val="221E1F"/>
                </a:solidFill>
                <a:latin typeface="Calibri"/>
                <a:cs typeface="TradeGothic LT"/>
              </a:rPr>
              <a:t>BUILD THE WORLD</a:t>
            </a:r>
            <a:endParaRPr sz="3000" b="1" dirty="0">
              <a:solidFill>
                <a:prstClr val="black"/>
              </a:solidFill>
              <a:latin typeface="Calibri"/>
              <a:cs typeface="TradeGothic LT"/>
            </a:endParaRPr>
          </a:p>
          <a:p>
            <a:pPr marL="19050" marR="7620" defTabSz="1371600">
              <a:lnSpc>
                <a:spcPct val="104200"/>
              </a:lnSpc>
              <a:spcBef>
                <a:spcPts val="1491"/>
              </a:spcBef>
            </a:pPr>
            <a:r>
              <a:rPr lang="en-US" sz="2800" spc="15" dirty="0">
                <a:solidFill>
                  <a:srgbClr val="221E1F"/>
                </a:solidFill>
                <a:latin typeface="Calibri"/>
                <a:cs typeface="Trade Gothic LT Std"/>
              </a:rPr>
              <a:t>Most of us started in the carpentry trade as kids. We stacked wooden blocks, pretended to saw through table legs, and built everything from bridges to skyscrapers only to knock them down and start over again.</a:t>
            </a:r>
          </a:p>
          <a:p>
            <a:pPr marL="19050" marR="7620" defTabSz="1371600">
              <a:lnSpc>
                <a:spcPct val="104200"/>
              </a:lnSpc>
              <a:spcBef>
                <a:spcPts val="1491"/>
              </a:spcBef>
            </a:pPr>
            <a:r>
              <a:rPr lang="en-US" sz="2800" spc="15" dirty="0">
                <a:solidFill>
                  <a:srgbClr val="221E1F"/>
                </a:solidFill>
                <a:latin typeface="Calibri"/>
                <a:cs typeface="Trade Gothic LT Std"/>
              </a:rPr>
              <a:t>Carpentry is a skilled trade that combines technical training and an eye for detail to create a profession that’s an integral part of our daily lives. </a:t>
            </a:r>
            <a:endParaRPr sz="2800" dirty="0">
              <a:solidFill>
                <a:prstClr val="black"/>
              </a:solidFill>
              <a:latin typeface="Calibri"/>
              <a:cs typeface="Trade Gothic LT Std"/>
            </a:endParaRPr>
          </a:p>
        </p:txBody>
      </p:sp>
      <p:sp>
        <p:nvSpPr>
          <p:cNvPr id="7" name="object 7"/>
          <p:cNvSpPr txBox="1"/>
          <p:nvPr/>
        </p:nvSpPr>
        <p:spPr>
          <a:xfrm>
            <a:off x="6555440" y="4711262"/>
            <a:ext cx="4760324" cy="1468351"/>
          </a:xfrm>
          <a:prstGeom prst="rect">
            <a:avLst/>
          </a:prstGeom>
        </p:spPr>
        <p:txBody>
          <a:bodyPr vert="horz" wrap="square" lIns="0" tIns="19050" rIns="0" bIns="0" rtlCol="0">
            <a:spAutoFit/>
          </a:bodyPr>
          <a:lstStyle/>
          <a:p>
            <a:pPr algn="ctr" defTabSz="1371600">
              <a:lnSpc>
                <a:spcPts val="3592"/>
              </a:lnSpc>
              <a:spcBef>
                <a:spcPts val="150"/>
              </a:spcBef>
            </a:pPr>
            <a:r>
              <a:rPr sz="3300" b="1" dirty="0">
                <a:solidFill>
                  <a:srgbClr val="221F20"/>
                </a:solidFill>
                <a:latin typeface="TradeGothic LT"/>
                <a:cs typeface="TradeGothic LT"/>
              </a:rPr>
              <a:t>TEN YEAR JOB OUTLOOK</a:t>
            </a:r>
            <a:endParaRPr sz="3300" dirty="0">
              <a:solidFill>
                <a:prstClr val="black"/>
              </a:solidFill>
              <a:latin typeface="TradeGothic LT"/>
              <a:cs typeface="TradeGothic LT"/>
            </a:endParaRPr>
          </a:p>
          <a:p>
            <a:pPr algn="ctr" defTabSz="1371600">
              <a:lnSpc>
                <a:spcPts val="7733"/>
              </a:lnSpc>
            </a:pPr>
            <a:r>
              <a:rPr lang="en-US" sz="6750" b="1" spc="60" dirty="0">
                <a:solidFill>
                  <a:srgbClr val="221F20"/>
                </a:solidFill>
                <a:latin typeface="Trade Gothic LT Std"/>
                <a:cs typeface="Trade Gothic LT Std"/>
              </a:rPr>
              <a:t>1,004,492</a:t>
            </a:r>
            <a:endParaRPr sz="6750" dirty="0">
              <a:solidFill>
                <a:prstClr val="black"/>
              </a:solidFill>
              <a:latin typeface="Trade Gothic LT Std"/>
              <a:cs typeface="Trade Gothic LT Std"/>
            </a:endParaRPr>
          </a:p>
        </p:txBody>
      </p:sp>
      <p:sp>
        <p:nvSpPr>
          <p:cNvPr id="8" name="object 8"/>
          <p:cNvSpPr txBox="1">
            <a:spLocks noGrp="1"/>
          </p:cNvSpPr>
          <p:nvPr>
            <p:ph type="title"/>
          </p:nvPr>
        </p:nvSpPr>
        <p:spPr>
          <a:xfrm>
            <a:off x="7338736" y="1621518"/>
            <a:ext cx="3977028" cy="1057982"/>
          </a:xfrm>
          <a:prstGeom prst="rect">
            <a:avLst/>
          </a:prstGeom>
        </p:spPr>
        <p:txBody>
          <a:bodyPr vert="horz" wrap="square" lIns="0" tIns="19050" rIns="0" bIns="0" rtlCol="0">
            <a:spAutoFit/>
          </a:bodyPr>
          <a:lstStyle/>
          <a:p>
            <a:pPr marL="19050">
              <a:spcBef>
                <a:spcPts val="150"/>
              </a:spcBef>
            </a:pPr>
            <a:r>
              <a:rPr sz="6750" spc="60" dirty="0">
                <a:solidFill>
                  <a:srgbClr val="FFFFFF"/>
                </a:solidFill>
                <a:latin typeface="Trade Gothic LT Std"/>
                <a:cs typeface="Trade Gothic LT Std"/>
              </a:rPr>
              <a:t>$</a:t>
            </a:r>
            <a:r>
              <a:rPr lang="en-US" sz="6750" spc="60" dirty="0">
                <a:solidFill>
                  <a:srgbClr val="FFFFFF"/>
                </a:solidFill>
                <a:latin typeface="Trade Gothic LT Std"/>
                <a:cs typeface="Trade Gothic LT Std"/>
              </a:rPr>
              <a:t>61</a:t>
            </a:r>
            <a:r>
              <a:rPr sz="6750" spc="60" dirty="0">
                <a:solidFill>
                  <a:srgbClr val="FFFFFF"/>
                </a:solidFill>
                <a:latin typeface="Trade Gothic LT Std"/>
                <a:cs typeface="Trade Gothic LT Std"/>
              </a:rPr>
              <a:t>,</a:t>
            </a:r>
            <a:r>
              <a:rPr lang="en-US" sz="6750" spc="60" dirty="0">
                <a:solidFill>
                  <a:srgbClr val="FFFFFF"/>
                </a:solidFill>
                <a:latin typeface="Trade Gothic LT Std"/>
                <a:cs typeface="Trade Gothic LT Std"/>
              </a:rPr>
              <a:t>2</a:t>
            </a:r>
            <a:r>
              <a:rPr sz="6750" spc="60" dirty="0">
                <a:solidFill>
                  <a:srgbClr val="FFFFFF"/>
                </a:solidFill>
                <a:latin typeface="Trade Gothic LT Std"/>
                <a:cs typeface="Trade Gothic LT Std"/>
              </a:rPr>
              <a:t>00</a:t>
            </a:r>
            <a:endParaRPr sz="6750" dirty="0">
              <a:latin typeface="Trade Gothic LT Std"/>
              <a:cs typeface="Trade Gothic LT Std"/>
            </a:endParaRPr>
          </a:p>
        </p:txBody>
      </p:sp>
      <p:sp>
        <p:nvSpPr>
          <p:cNvPr id="9" name="object 9"/>
          <p:cNvSpPr txBox="1"/>
          <p:nvPr/>
        </p:nvSpPr>
        <p:spPr>
          <a:xfrm>
            <a:off x="6787238" y="1200428"/>
            <a:ext cx="4296728" cy="573234"/>
          </a:xfrm>
          <a:prstGeom prst="rect">
            <a:avLst/>
          </a:prstGeom>
        </p:spPr>
        <p:txBody>
          <a:bodyPr vert="horz" wrap="square" lIns="0" tIns="19050" rIns="0" bIns="0" rtlCol="0">
            <a:spAutoFit/>
          </a:bodyPr>
          <a:lstStyle/>
          <a:p>
            <a:pPr marL="19050" defTabSz="1371600">
              <a:spcBef>
                <a:spcPts val="150"/>
              </a:spcBef>
            </a:pPr>
            <a:r>
              <a:rPr sz="3600" b="1" dirty="0">
                <a:solidFill>
                  <a:srgbClr val="FFFFFF"/>
                </a:solidFill>
                <a:latin typeface="TradeGothic LT"/>
                <a:cs typeface="TradeGothic LT"/>
              </a:rPr>
              <a:t>EXPERIENCED SALARY</a:t>
            </a:r>
            <a:endParaRPr sz="3600" dirty="0">
              <a:solidFill>
                <a:prstClr val="black"/>
              </a:solidFill>
              <a:latin typeface="TradeGothic LT"/>
              <a:cs typeface="TradeGothic LT"/>
            </a:endParaRPr>
          </a:p>
        </p:txBody>
      </p:sp>
      <p:sp>
        <p:nvSpPr>
          <p:cNvPr id="17" name="object 17"/>
          <p:cNvSpPr/>
          <p:nvPr/>
        </p:nvSpPr>
        <p:spPr>
          <a:xfrm>
            <a:off x="4510682" y="2716355"/>
            <a:ext cx="0" cy="127635"/>
          </a:xfrm>
          <a:custGeom>
            <a:avLst/>
            <a:gdLst/>
            <a:ahLst/>
            <a:cxnLst/>
            <a:rect l="l" t="t" r="r" b="b"/>
            <a:pathLst>
              <a:path h="85089">
                <a:moveTo>
                  <a:pt x="0" y="0"/>
                </a:moveTo>
                <a:lnTo>
                  <a:pt x="0" y="84988"/>
                </a:lnTo>
              </a:path>
            </a:pathLst>
          </a:custGeom>
          <a:solidFill>
            <a:srgbClr val="221E1F"/>
          </a:solidFill>
        </p:spPr>
        <p:txBody>
          <a:bodyPr wrap="square" lIns="0" tIns="0" rIns="0" bIns="0" rtlCol="0"/>
          <a:lstStyle/>
          <a:p>
            <a:pPr defTabSz="1371600"/>
            <a:endParaRPr sz="2700">
              <a:solidFill>
                <a:prstClr val="black"/>
              </a:solidFill>
              <a:latin typeface="Calibri"/>
            </a:endParaRPr>
          </a:p>
        </p:txBody>
      </p:sp>
      <p:sp>
        <p:nvSpPr>
          <p:cNvPr id="20" name="object 20"/>
          <p:cNvSpPr txBox="1"/>
          <p:nvPr/>
        </p:nvSpPr>
        <p:spPr>
          <a:xfrm>
            <a:off x="6817241" y="7614568"/>
            <a:ext cx="4236720" cy="1752403"/>
          </a:xfrm>
          <a:prstGeom prst="rect">
            <a:avLst/>
          </a:prstGeom>
        </p:spPr>
        <p:txBody>
          <a:bodyPr vert="horz" wrap="square" lIns="0" tIns="180975" rIns="0" bIns="0" rtlCol="0">
            <a:spAutoFit/>
          </a:bodyPr>
          <a:lstStyle/>
          <a:p>
            <a:pPr marL="109538" defTabSz="1371600">
              <a:spcBef>
                <a:spcPts val="1425"/>
              </a:spcBef>
            </a:pPr>
            <a:r>
              <a:rPr sz="3600" b="1" dirty="0">
                <a:solidFill>
                  <a:srgbClr val="FFFFFF"/>
                </a:solidFill>
                <a:latin typeface="TradeGothic LT"/>
                <a:cs typeface="TradeGothic LT"/>
              </a:rPr>
              <a:t>TRAINING REQUIRED:</a:t>
            </a:r>
            <a:endParaRPr sz="3600" dirty="0">
              <a:solidFill>
                <a:prstClr val="black"/>
              </a:solidFill>
              <a:latin typeface="TradeGothic LT"/>
              <a:cs typeface="TradeGothic LT"/>
            </a:endParaRPr>
          </a:p>
          <a:p>
            <a:pPr marL="19050" defTabSz="1371600">
              <a:spcBef>
                <a:spcPts val="1170"/>
              </a:spcBef>
            </a:pPr>
            <a:r>
              <a:rPr lang="en-US" sz="2800" b="1" dirty="0">
                <a:solidFill>
                  <a:srgbClr val="FFFFFF"/>
                </a:solidFill>
                <a:latin typeface="TradeGothic LT"/>
                <a:cs typeface="TradeGothic LT"/>
              </a:rPr>
              <a:t>12-Week Certification or 12 Months as Helper</a:t>
            </a:r>
            <a:endParaRPr sz="2800" dirty="0">
              <a:solidFill>
                <a:prstClr val="black"/>
              </a:solidFill>
              <a:latin typeface="TradeGothic LT"/>
              <a:cs typeface="TradeGothic LT"/>
            </a:endParaRPr>
          </a:p>
        </p:txBody>
      </p:sp>
      <p:pic>
        <p:nvPicPr>
          <p:cNvPr id="10" name="Picture 9">
            <a:extLst>
              <a:ext uri="{FF2B5EF4-FFF2-40B4-BE49-F238E27FC236}">
                <a16:creationId xmlns:a16="http://schemas.microsoft.com/office/drawing/2014/main" id="{72239CBD-A3CF-4C4E-8FF3-7DDF89166F71}"/>
              </a:ext>
            </a:extLst>
          </p:cNvPr>
          <p:cNvPicPr>
            <a:picLocks noChangeAspect="1"/>
          </p:cNvPicPr>
          <p:nvPr/>
        </p:nvPicPr>
        <p:blipFill rotWithShape="1">
          <a:blip r:embed="rId3"/>
          <a:srcRect b="72136"/>
          <a:stretch/>
        </p:blipFill>
        <p:spPr>
          <a:xfrm>
            <a:off x="197416" y="-28759"/>
            <a:ext cx="5186454" cy="3255075"/>
          </a:xfrm>
          <a:prstGeom prst="rect">
            <a:avLst/>
          </a:prstGeom>
        </p:spPr>
      </p:pic>
      <p:pic>
        <p:nvPicPr>
          <p:cNvPr id="11" name="Picture 10">
            <a:extLst>
              <a:ext uri="{FF2B5EF4-FFF2-40B4-BE49-F238E27FC236}">
                <a16:creationId xmlns:a16="http://schemas.microsoft.com/office/drawing/2014/main" id="{0AD05AF0-8887-4820-BB5B-4635CB6D1AF0}"/>
              </a:ext>
            </a:extLst>
          </p:cNvPr>
          <p:cNvPicPr>
            <a:picLocks noChangeAspect="1"/>
          </p:cNvPicPr>
          <p:nvPr/>
        </p:nvPicPr>
        <p:blipFill>
          <a:blip r:embed="rId4"/>
          <a:stretch>
            <a:fillRect/>
          </a:stretch>
        </p:blipFill>
        <p:spPr>
          <a:xfrm>
            <a:off x="11820140" y="0"/>
            <a:ext cx="6467858" cy="103167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51080" y="6810469"/>
            <a:ext cx="5773103" cy="3476531"/>
          </a:xfrm>
          <a:custGeom>
            <a:avLst/>
            <a:gdLst/>
            <a:ahLst/>
            <a:cxnLst/>
            <a:rect l="l" t="t" r="r" b="b"/>
            <a:pathLst>
              <a:path w="3848734" h="2145029">
                <a:moveTo>
                  <a:pt x="3848163" y="2144915"/>
                </a:moveTo>
                <a:lnTo>
                  <a:pt x="0" y="2144915"/>
                </a:lnTo>
                <a:lnTo>
                  <a:pt x="0" y="0"/>
                </a:lnTo>
                <a:lnTo>
                  <a:pt x="3848163" y="0"/>
                </a:lnTo>
                <a:lnTo>
                  <a:pt x="3848163" y="2144915"/>
                </a:lnTo>
                <a:close/>
              </a:path>
            </a:pathLst>
          </a:custGeom>
          <a:solidFill>
            <a:srgbClr val="050505"/>
          </a:solidFill>
        </p:spPr>
        <p:txBody>
          <a:bodyPr wrap="square" lIns="0" tIns="0" rIns="0" bIns="0" rtlCol="0"/>
          <a:lstStyle/>
          <a:p>
            <a:pPr defTabSz="1371600"/>
            <a:endParaRPr sz="2700" dirty="0">
              <a:solidFill>
                <a:prstClr val="black"/>
              </a:solidFill>
              <a:latin typeface="Calibri"/>
            </a:endParaRPr>
          </a:p>
        </p:txBody>
      </p:sp>
      <p:sp>
        <p:nvSpPr>
          <p:cNvPr id="3" name="object 3"/>
          <p:cNvSpPr/>
          <p:nvPr/>
        </p:nvSpPr>
        <p:spPr>
          <a:xfrm>
            <a:off x="6051080" y="1"/>
            <a:ext cx="6185746" cy="3870122"/>
          </a:xfrm>
          <a:custGeom>
            <a:avLst/>
            <a:gdLst/>
            <a:ahLst/>
            <a:cxnLst/>
            <a:rect l="l" t="t" r="r" b="b"/>
            <a:pathLst>
              <a:path w="3848734" h="2385060">
                <a:moveTo>
                  <a:pt x="3848163" y="2384640"/>
                </a:moveTo>
                <a:lnTo>
                  <a:pt x="0" y="2384640"/>
                </a:lnTo>
                <a:lnTo>
                  <a:pt x="0" y="0"/>
                </a:lnTo>
                <a:lnTo>
                  <a:pt x="3848163" y="0"/>
                </a:lnTo>
                <a:lnTo>
                  <a:pt x="3848163" y="2384640"/>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2" y="2"/>
            <a:ext cx="6051174" cy="10286997"/>
          </a:xfrm>
          <a:custGeom>
            <a:avLst/>
            <a:gdLst/>
            <a:ahLst/>
            <a:cxnLst/>
            <a:rect l="l" t="t" r="r" b="b"/>
            <a:pathLst>
              <a:path w="3804285" h="6490334">
                <a:moveTo>
                  <a:pt x="3804234" y="6490208"/>
                </a:moveTo>
                <a:lnTo>
                  <a:pt x="0" y="6490208"/>
                </a:lnTo>
                <a:lnTo>
                  <a:pt x="0" y="0"/>
                </a:lnTo>
                <a:lnTo>
                  <a:pt x="3804234" y="0"/>
                </a:lnTo>
                <a:lnTo>
                  <a:pt x="3804234" y="6490208"/>
                </a:lnTo>
                <a:close/>
              </a:path>
            </a:pathLst>
          </a:custGeom>
          <a:solidFill>
            <a:srgbClr val="9ECFC8"/>
          </a:solidFill>
        </p:spPr>
        <p:txBody>
          <a:bodyPr wrap="square" lIns="0" tIns="0" rIns="0" bIns="0" rtlCol="0"/>
          <a:lstStyle/>
          <a:p>
            <a:pPr defTabSz="1371600"/>
            <a:endParaRPr sz="2700" dirty="0">
              <a:solidFill>
                <a:prstClr val="black"/>
              </a:solidFill>
              <a:latin typeface="Calibri"/>
            </a:endParaRPr>
          </a:p>
        </p:txBody>
      </p:sp>
      <p:sp>
        <p:nvSpPr>
          <p:cNvPr id="5" name="object 5"/>
          <p:cNvSpPr txBox="1"/>
          <p:nvPr/>
        </p:nvSpPr>
        <p:spPr>
          <a:xfrm>
            <a:off x="6704906" y="4426417"/>
            <a:ext cx="4453890" cy="1468351"/>
          </a:xfrm>
          <a:prstGeom prst="rect">
            <a:avLst/>
          </a:prstGeom>
        </p:spPr>
        <p:txBody>
          <a:bodyPr vert="horz" wrap="square" lIns="0" tIns="19050" rIns="0" bIns="0" rtlCol="0">
            <a:spAutoFit/>
          </a:bodyPr>
          <a:lstStyle/>
          <a:p>
            <a:pPr algn="ctr" defTabSz="1371600">
              <a:lnSpc>
                <a:spcPts val="3592"/>
              </a:lnSpc>
              <a:spcBef>
                <a:spcPts val="150"/>
              </a:spcBef>
            </a:pPr>
            <a:r>
              <a:rPr sz="3300" b="1" dirty="0">
                <a:solidFill>
                  <a:srgbClr val="221F20"/>
                </a:solidFill>
                <a:latin typeface="Calibri"/>
                <a:cs typeface="TradeGothic LT"/>
              </a:rPr>
              <a:t>TEN YEAR JOB OUTLOOK</a:t>
            </a:r>
            <a:endParaRPr sz="3300" dirty="0">
              <a:solidFill>
                <a:prstClr val="black"/>
              </a:solidFill>
              <a:latin typeface="Calibri"/>
              <a:cs typeface="TradeGothic LT"/>
            </a:endParaRPr>
          </a:p>
          <a:p>
            <a:pPr algn="ctr" defTabSz="1371600">
              <a:lnSpc>
                <a:spcPts val="7733"/>
              </a:lnSpc>
            </a:pPr>
            <a:r>
              <a:rPr sz="6750" b="1" spc="60" dirty="0">
                <a:solidFill>
                  <a:srgbClr val="221F20"/>
                </a:solidFill>
                <a:latin typeface="Trade Gothic LT Std"/>
                <a:cs typeface="Trade Gothic LT Std"/>
              </a:rPr>
              <a:t>919,667</a:t>
            </a:r>
            <a:endParaRPr sz="6750" dirty="0">
              <a:solidFill>
                <a:prstClr val="black"/>
              </a:solidFill>
              <a:latin typeface="Trade Gothic LT Std"/>
              <a:cs typeface="Trade Gothic LT Std"/>
            </a:endParaRPr>
          </a:p>
        </p:txBody>
      </p:sp>
      <p:sp>
        <p:nvSpPr>
          <p:cNvPr id="6" name="object 6"/>
          <p:cNvSpPr txBox="1">
            <a:spLocks noGrp="1"/>
          </p:cNvSpPr>
          <p:nvPr>
            <p:ph type="title"/>
          </p:nvPr>
        </p:nvSpPr>
        <p:spPr>
          <a:xfrm>
            <a:off x="7334985" y="1619660"/>
            <a:ext cx="3745231" cy="1057982"/>
          </a:xfrm>
          <a:prstGeom prst="rect">
            <a:avLst/>
          </a:prstGeom>
        </p:spPr>
        <p:txBody>
          <a:bodyPr vert="horz" wrap="square" lIns="0" tIns="19050" rIns="0" bIns="0" rtlCol="0">
            <a:spAutoFit/>
          </a:bodyPr>
          <a:lstStyle/>
          <a:p>
            <a:pPr marL="19050">
              <a:spcBef>
                <a:spcPts val="150"/>
              </a:spcBef>
            </a:pPr>
            <a:r>
              <a:rPr spc="60" dirty="0"/>
              <a:t>$71,000</a:t>
            </a:r>
          </a:p>
        </p:txBody>
      </p:sp>
      <p:sp>
        <p:nvSpPr>
          <p:cNvPr id="7" name="object 7"/>
          <p:cNvSpPr txBox="1"/>
          <p:nvPr/>
        </p:nvSpPr>
        <p:spPr>
          <a:xfrm>
            <a:off x="6783488" y="1037360"/>
            <a:ext cx="4296728" cy="573234"/>
          </a:xfrm>
          <a:prstGeom prst="rect">
            <a:avLst/>
          </a:prstGeom>
        </p:spPr>
        <p:txBody>
          <a:bodyPr vert="horz" wrap="square" lIns="0" tIns="19050" rIns="0" bIns="0" rtlCol="0">
            <a:spAutoFit/>
          </a:bodyPr>
          <a:lstStyle/>
          <a:p>
            <a:pPr marL="19050" defTabSz="1371600">
              <a:spcBef>
                <a:spcPts val="150"/>
              </a:spcBef>
            </a:pPr>
            <a:r>
              <a:rPr sz="3600" b="1" dirty="0">
                <a:solidFill>
                  <a:srgbClr val="FFFFFF"/>
                </a:solidFill>
                <a:latin typeface="Calibri"/>
                <a:cs typeface="TradeGothic LT"/>
              </a:rPr>
              <a:t>EXPERIENCED SALARY</a:t>
            </a:r>
            <a:endParaRPr sz="3600" dirty="0">
              <a:solidFill>
                <a:prstClr val="black"/>
              </a:solidFill>
              <a:latin typeface="Calibri"/>
              <a:cs typeface="TradeGothic LT"/>
            </a:endParaRPr>
          </a:p>
        </p:txBody>
      </p:sp>
      <p:sp>
        <p:nvSpPr>
          <p:cNvPr id="9" name="object 9"/>
          <p:cNvSpPr txBox="1"/>
          <p:nvPr/>
        </p:nvSpPr>
        <p:spPr>
          <a:xfrm>
            <a:off x="6190641" y="7429501"/>
            <a:ext cx="5482419" cy="1078500"/>
          </a:xfrm>
          <a:prstGeom prst="rect">
            <a:avLst/>
          </a:prstGeom>
        </p:spPr>
        <p:txBody>
          <a:bodyPr vert="horz" wrap="square" lIns="0" tIns="49530" rIns="0" bIns="0" rtlCol="0">
            <a:spAutoFit/>
          </a:bodyPr>
          <a:lstStyle/>
          <a:p>
            <a:pPr marL="19050" algn="ctr" defTabSz="1371600">
              <a:spcBef>
                <a:spcPts val="390"/>
              </a:spcBef>
            </a:pPr>
            <a:r>
              <a:rPr sz="3600" b="1" dirty="0">
                <a:solidFill>
                  <a:srgbClr val="FFFFFF"/>
                </a:solidFill>
                <a:latin typeface="TradeGothic LT"/>
                <a:cs typeface="TradeGothic LT"/>
              </a:rPr>
              <a:t>TRAINING REQUIRED:</a:t>
            </a:r>
            <a:endParaRPr sz="3600" dirty="0">
              <a:solidFill>
                <a:prstClr val="black"/>
              </a:solidFill>
              <a:latin typeface="TradeGothic LT"/>
              <a:cs typeface="TradeGothic LT"/>
            </a:endParaRPr>
          </a:p>
          <a:p>
            <a:pPr marL="150495" marR="139065" indent="902970" algn="ctr" defTabSz="1371600">
              <a:lnSpc>
                <a:spcPct val="104200"/>
              </a:lnSpc>
              <a:spcBef>
                <a:spcPts val="53"/>
              </a:spcBef>
            </a:pPr>
            <a:endParaRPr sz="3000" dirty="0">
              <a:solidFill>
                <a:prstClr val="black"/>
              </a:solidFill>
              <a:latin typeface="TradeGothic LT"/>
              <a:cs typeface="TradeGothic LT"/>
            </a:endParaRPr>
          </a:p>
        </p:txBody>
      </p:sp>
      <p:sp>
        <p:nvSpPr>
          <p:cNvPr id="16" name="object 16"/>
          <p:cNvSpPr txBox="1"/>
          <p:nvPr/>
        </p:nvSpPr>
        <p:spPr>
          <a:xfrm>
            <a:off x="611566" y="5436665"/>
            <a:ext cx="5209112" cy="4630115"/>
          </a:xfrm>
          <a:prstGeom prst="rect">
            <a:avLst/>
          </a:prstGeom>
        </p:spPr>
        <p:txBody>
          <a:bodyPr vert="horz" wrap="square" lIns="0" tIns="25718" rIns="0" bIns="0" rtlCol="0">
            <a:spAutoFit/>
          </a:bodyPr>
          <a:lstStyle/>
          <a:p>
            <a:pPr algn="ctr" defTabSz="1371600">
              <a:spcBef>
                <a:spcPts val="203"/>
              </a:spcBef>
            </a:pPr>
            <a:r>
              <a:rPr sz="5475" b="1" spc="68" dirty="0">
                <a:solidFill>
                  <a:srgbClr val="221E1F"/>
                </a:solidFill>
                <a:latin typeface="Calibri"/>
                <a:cs typeface="TradeGothicLTStd-BdCn20"/>
              </a:rPr>
              <a:t>ELECTRICIA</a:t>
            </a:r>
            <a:r>
              <a:rPr lang="en-US" sz="5475" b="1" spc="68" dirty="0">
                <a:solidFill>
                  <a:srgbClr val="221E1F"/>
                </a:solidFill>
                <a:latin typeface="Calibri"/>
                <a:cs typeface="TradeGothicLTStd-BdCn20"/>
              </a:rPr>
              <a:t>NS</a:t>
            </a:r>
            <a:endParaRPr sz="5475" dirty="0">
              <a:solidFill>
                <a:prstClr val="black"/>
              </a:solidFill>
              <a:latin typeface="Calibri"/>
              <a:cs typeface="TradeGothicLTStd-BdCn20"/>
            </a:endParaRPr>
          </a:p>
          <a:p>
            <a:pPr marL="953" algn="ctr" defTabSz="1371600">
              <a:spcBef>
                <a:spcPts val="3442"/>
              </a:spcBef>
            </a:pPr>
            <a:r>
              <a:rPr lang="en-US" sz="3000" b="1" dirty="0">
                <a:solidFill>
                  <a:srgbClr val="221E1F"/>
                </a:solidFill>
                <a:latin typeface="Calibri"/>
                <a:cs typeface="TradeGothic LT"/>
              </a:rPr>
              <a:t>CONNECT THE WORLD</a:t>
            </a:r>
            <a:endParaRPr sz="3000" dirty="0">
              <a:solidFill>
                <a:prstClr val="black"/>
              </a:solidFill>
              <a:latin typeface="Calibri"/>
              <a:cs typeface="TradeGothic LT"/>
            </a:endParaRPr>
          </a:p>
          <a:p>
            <a:pPr marL="19050" marR="7620" defTabSz="1371600">
              <a:lnSpc>
                <a:spcPct val="104200"/>
              </a:lnSpc>
              <a:spcBef>
                <a:spcPts val="1491"/>
              </a:spcBef>
            </a:pPr>
            <a:r>
              <a:rPr lang="en-US" sz="2800" spc="15" dirty="0">
                <a:solidFill>
                  <a:srgbClr val="221E1F"/>
                </a:solidFill>
                <a:latin typeface="Calibri"/>
                <a:cs typeface="Trade Gothic LT Std"/>
              </a:rPr>
              <a:t>It’s almost impossible to overstate the value of electricians in the technological age. Electricians from the industrial age to the modern day, have illuminated the world around us. </a:t>
            </a:r>
            <a:endParaRPr sz="2800" dirty="0">
              <a:solidFill>
                <a:prstClr val="black"/>
              </a:solidFill>
              <a:latin typeface="Calibri"/>
              <a:cs typeface="Trade Gothic LT Std"/>
            </a:endParaRPr>
          </a:p>
        </p:txBody>
      </p:sp>
      <p:sp>
        <p:nvSpPr>
          <p:cNvPr id="17" name="object 17"/>
          <p:cNvSpPr/>
          <p:nvPr/>
        </p:nvSpPr>
        <p:spPr>
          <a:xfrm>
            <a:off x="11820143" y="0"/>
            <a:ext cx="6460236" cy="10287000"/>
          </a:xfrm>
          <a:prstGeom prst="rect">
            <a:avLst/>
          </a:prstGeom>
          <a:blipFill>
            <a:blip r:embed="rId3" cstate="print"/>
            <a:stretch>
              <a:fillRect/>
            </a:stretch>
          </a:blipFill>
        </p:spPr>
        <p:txBody>
          <a:bodyPr wrap="square" lIns="0" tIns="0" rIns="0" bIns="0" rtlCol="0"/>
          <a:lstStyle/>
          <a:p>
            <a:pPr defTabSz="1371600"/>
            <a:endParaRPr sz="2700">
              <a:solidFill>
                <a:prstClr val="black"/>
              </a:solidFill>
              <a:latin typeface="Calibri"/>
            </a:endParaRPr>
          </a:p>
        </p:txBody>
      </p:sp>
      <p:pic>
        <p:nvPicPr>
          <p:cNvPr id="18" name="Picture 17">
            <a:extLst>
              <a:ext uri="{FF2B5EF4-FFF2-40B4-BE49-F238E27FC236}">
                <a16:creationId xmlns:a16="http://schemas.microsoft.com/office/drawing/2014/main" id="{14CE562C-2B60-4C44-A23F-F71979774E4F}"/>
              </a:ext>
            </a:extLst>
          </p:cNvPr>
          <p:cNvPicPr>
            <a:picLocks noChangeAspect="1"/>
          </p:cNvPicPr>
          <p:nvPr/>
        </p:nvPicPr>
        <p:blipFill>
          <a:blip r:embed="rId4"/>
          <a:stretch>
            <a:fillRect/>
          </a:stretch>
        </p:blipFill>
        <p:spPr>
          <a:xfrm>
            <a:off x="1084527" y="1005828"/>
            <a:ext cx="4305300" cy="4248150"/>
          </a:xfrm>
          <a:prstGeom prst="rect">
            <a:avLst/>
          </a:prstGeom>
        </p:spPr>
      </p:pic>
      <p:sp>
        <p:nvSpPr>
          <p:cNvPr id="19" name="Rectangle 18">
            <a:extLst>
              <a:ext uri="{FF2B5EF4-FFF2-40B4-BE49-F238E27FC236}">
                <a16:creationId xmlns:a16="http://schemas.microsoft.com/office/drawing/2014/main" id="{C06C12FB-3654-274A-AC5B-6FC9C546F98D}"/>
              </a:ext>
            </a:extLst>
          </p:cNvPr>
          <p:cNvSpPr/>
          <p:nvPr/>
        </p:nvSpPr>
        <p:spPr>
          <a:xfrm>
            <a:off x="4000500" y="7990927"/>
            <a:ext cx="8915400" cy="952761"/>
          </a:xfrm>
          <a:prstGeom prst="rect">
            <a:avLst/>
          </a:prstGeom>
        </p:spPr>
        <p:txBody>
          <a:bodyPr wrap="square">
            <a:spAutoFit/>
          </a:bodyPr>
          <a:lstStyle/>
          <a:p>
            <a:pPr marL="150495" marR="139065" indent="902970" algn="ctr" defTabSz="1371600">
              <a:lnSpc>
                <a:spcPct val="104200"/>
              </a:lnSpc>
              <a:spcBef>
                <a:spcPts val="53"/>
              </a:spcBef>
            </a:pPr>
            <a:r>
              <a:rPr lang="en-US" sz="2700" b="1" dirty="0">
                <a:solidFill>
                  <a:srgbClr val="FFFFFF"/>
                </a:solidFill>
                <a:latin typeface="TradeGothic LT"/>
                <a:cs typeface="TradeGothic LT"/>
              </a:rPr>
              <a:t>2 - 4 YEARS</a:t>
            </a:r>
          </a:p>
          <a:p>
            <a:pPr marL="150495" marR="139065" indent="902970" algn="ctr" defTabSz="1371600">
              <a:lnSpc>
                <a:spcPct val="104200"/>
              </a:lnSpc>
              <a:spcBef>
                <a:spcPts val="53"/>
              </a:spcBef>
            </a:pPr>
            <a:r>
              <a:rPr lang="en-US" sz="2700" b="1" dirty="0">
                <a:solidFill>
                  <a:srgbClr val="FFFFFF"/>
                </a:solidFill>
                <a:latin typeface="TradeGothic LT"/>
                <a:cs typeface="TradeGothic LT"/>
              </a:rPr>
              <a:t> WITH APPRENTICESHIP</a:t>
            </a:r>
            <a:endParaRPr lang="en-US" sz="2700" dirty="0">
              <a:solidFill>
                <a:prstClr val="black"/>
              </a:solidFill>
              <a:latin typeface="Calibri"/>
            </a:endParaRPr>
          </a:p>
        </p:txBody>
      </p:sp>
      <p:sp>
        <p:nvSpPr>
          <p:cNvPr id="8" name="Rectangle 1">
            <a:extLst>
              <a:ext uri="{FF2B5EF4-FFF2-40B4-BE49-F238E27FC236}">
                <a16:creationId xmlns:a16="http://schemas.microsoft.com/office/drawing/2014/main" id="{23AAD3FF-E6FF-4169-ADED-A892E6DCC7AD}"/>
              </a:ext>
            </a:extLst>
          </p:cNvPr>
          <p:cNvSpPr>
            <a:spLocks noChangeArrowheads="1"/>
          </p:cNvSpPr>
          <p:nvPr/>
        </p:nvSpPr>
        <p:spPr bwMode="auto">
          <a:xfrm>
            <a:off x="0" y="0"/>
            <a:ext cx="18288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a:ln>
                  <a:noFill/>
                </a:ln>
                <a:solidFill>
                  <a:srgbClr val="202124"/>
                </a:solidFill>
                <a:effectLst/>
                <a:latin typeface="Google Sans"/>
              </a:rPr>
              <a:t>ELECTRICISTA CONECTAR EL MUNDO Es casi imposible exagerar el valor de los electricistas en la era tecnológica. Los electricistas, desde la era industrial hasta la actualidad, han iluminado el mundo que nos rodea.</a:t>
            </a:r>
            <a:r>
              <a:rPr kumimoji="0" lang="es-ES" altLang="en-US" sz="900" b="0" i="0" u="none" strike="noStrike" cap="none" normalizeH="0" baseline="0">
                <a:ln>
                  <a:noFill/>
                </a:ln>
                <a:solidFill>
                  <a:schemeClr val="tx1"/>
                </a:solidFill>
                <a:effectLst/>
              </a:rPr>
              <a:t> </a:t>
            </a:r>
            <a:endParaRPr kumimoji="0" lang="es-E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6099C02-5CD9-4938-A54E-9676E219DA04}"/>
              </a:ext>
            </a:extLst>
          </p:cNvPr>
          <p:cNvSpPr txBox="1"/>
          <p:nvPr/>
        </p:nvSpPr>
        <p:spPr>
          <a:xfrm>
            <a:off x="7772400" y="4914900"/>
            <a:ext cx="274320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solidFill>
                  <a:srgbClr val="444444"/>
                </a:solidFill>
                <a:cs typeface="Calibri"/>
              </a:rPr>
              <a:t>LOS CARPINTEROS </a:t>
            </a:r>
            <a:r>
              <a:rPr lang="en-US" sz="1200">
                <a:solidFill>
                  <a:srgbClr val="444444"/>
                </a:solidFill>
                <a:cs typeface="Calibri"/>
              </a:rPr>
              <a:t>​</a:t>
            </a:r>
          </a:p>
          <a:p>
            <a:r>
              <a:rPr lang="es-ES" sz="1200">
                <a:solidFill>
                  <a:srgbClr val="444444"/>
                </a:solidFill>
                <a:cs typeface="Calibri"/>
              </a:rPr>
              <a:t>CONSTRUYEN EL MUNDO </a:t>
            </a:r>
            <a:r>
              <a:rPr lang="en-US" sz="1200">
                <a:solidFill>
                  <a:srgbClr val="444444"/>
                </a:solidFill>
                <a:cs typeface="Calibri"/>
              </a:rPr>
              <a:t>​</a:t>
            </a:r>
          </a:p>
          <a:p>
            <a:r>
              <a:rPr lang="es-ES" sz="1200">
                <a:solidFill>
                  <a:srgbClr val="444444"/>
                </a:solidFill>
                <a:cs typeface="Calibri"/>
              </a:rPr>
              <a:t>La mayoría de nosotros comenzamos en el oficio de carpintería cuando éramos niños. Apilamos bloques de madera, fingimos cortar las patas de las mesas y construimos todo, desde puentes hasta rascacielos, sólo para derribarlos y empezar de nuevo. La carpintería es un oficio especializado que combina la formación técnica y el cuidado de los detalles para crear una profesión que forma parte integral de nuestra vida diaria.</a:t>
            </a:r>
            <a:r>
              <a:rPr lang="en-US" sz="1200">
                <a:solidFill>
                  <a:srgbClr val="444444"/>
                </a:solidFill>
                <a:cs typeface="Calibri"/>
              </a:rPr>
              <a:t>​</a:t>
            </a:r>
          </a:p>
          <a:p>
            <a:r>
              <a:rPr lang="es-ES" sz="1200">
                <a:solidFill>
                  <a:srgbClr val="444444"/>
                </a:solidFill>
                <a:cs typeface="Calibri"/>
              </a:rPr>
              <a:t>​</a:t>
            </a:r>
          </a:p>
          <a:p>
            <a:r>
              <a:rPr lang="es-ES" sz="1200">
                <a:solidFill>
                  <a:srgbClr val="444444"/>
                </a:solidFill>
                <a:cs typeface="Calibri"/>
              </a:rPr>
              <a:t>Salario para carpinteros con experiencia $61,200</a:t>
            </a:r>
            <a:r>
              <a:rPr lang="en-US" sz="1200">
                <a:solidFill>
                  <a:srgbClr val="444444"/>
                </a:solidFill>
                <a:cs typeface="Calibri"/>
              </a:rPr>
              <a:t>​</a:t>
            </a:r>
          </a:p>
          <a:p>
            <a:r>
              <a:rPr lang="es-ES" sz="1200">
                <a:solidFill>
                  <a:srgbClr val="444444"/>
                </a:solidFill>
                <a:cs typeface="Calibri"/>
              </a:rPr>
              <a:t>PERSPECTIVAS DE TRABAJOS EN DIEZ AÑOS </a:t>
            </a:r>
            <a:r>
              <a:rPr lang="en-US" sz="1200" b="1">
                <a:solidFill>
                  <a:srgbClr val="221F20"/>
                </a:solidFill>
                <a:latin typeface="Trade Gothic LT Std"/>
                <a:cs typeface="Calibri"/>
              </a:rPr>
              <a:t>1,004,492</a:t>
            </a:r>
            <a:r>
              <a:rPr lang="en-US" sz="1200">
                <a:solidFill>
                  <a:srgbClr val="444444"/>
                </a:solidFill>
                <a:latin typeface="Trade Gothic LT Std"/>
                <a:cs typeface="Calibri"/>
              </a:rPr>
              <a:t>​</a:t>
            </a:r>
          </a:p>
          <a:p>
            <a:r>
              <a:rPr lang="es-ES" sz="1200">
                <a:solidFill>
                  <a:srgbClr val="444444"/>
                </a:solidFill>
                <a:cs typeface="Calibri"/>
              </a:rPr>
              <a:t>ENTRENAMIENTO REQUERIDO: Certificado de 12 meses o 12 meses como aprendiz</a:t>
            </a:r>
            <a:r>
              <a:rPr lang="en-US" sz="1200">
                <a:solidFill>
                  <a:srgbClr val="444444"/>
                </a:solidFill>
                <a:cs typeface="Calibri"/>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dirty="0">
              <a:solidFill>
                <a:prstClr val="white"/>
              </a:solidFill>
              <a:latin typeface="Calibri"/>
            </a:endParaRPr>
          </a:p>
        </p:txBody>
      </p:sp>
      <p:pic>
        <p:nvPicPr>
          <p:cNvPr id="7" name="Picture 6" descr="A person standing in a kitchen&#10;&#10;Description automatically generated">
            <a:extLst>
              <a:ext uri="{FF2B5EF4-FFF2-40B4-BE49-F238E27FC236}">
                <a16:creationId xmlns:a16="http://schemas.microsoft.com/office/drawing/2014/main" id="{1D01838A-9240-D544-860D-1D438CBCB439}"/>
              </a:ext>
            </a:extLst>
          </p:cNvPr>
          <p:cNvPicPr>
            <a:picLocks noChangeAspect="1"/>
          </p:cNvPicPr>
          <p:nvPr/>
        </p:nvPicPr>
        <p:blipFill rotWithShape="1">
          <a:blip r:embed="rId3"/>
          <a:srcRect l="31381" r="12237"/>
          <a:stretch/>
        </p:blipFill>
        <p:spPr>
          <a:xfrm>
            <a:off x="12124398" y="0"/>
            <a:ext cx="6164838" cy="10286999"/>
          </a:xfrm>
          <a:prstGeom prst="rect">
            <a:avLst/>
          </a:prstGeom>
        </p:spPr>
      </p:pic>
      <p:sp>
        <p:nvSpPr>
          <p:cNvPr id="8" name="object 4">
            <a:extLst>
              <a:ext uri="{FF2B5EF4-FFF2-40B4-BE49-F238E27FC236}">
                <a16:creationId xmlns:a16="http://schemas.microsoft.com/office/drawing/2014/main" id="{446BA175-AA17-4112-BB5D-D6B9AE886523}"/>
              </a:ext>
            </a:extLst>
          </p:cNvPr>
          <p:cNvSpPr/>
          <p:nvPr/>
        </p:nvSpPr>
        <p:spPr>
          <a:xfrm>
            <a:off x="2" y="2"/>
            <a:ext cx="6051174" cy="10286997"/>
          </a:xfrm>
          <a:custGeom>
            <a:avLst/>
            <a:gdLst/>
            <a:ahLst/>
            <a:cxnLst/>
            <a:rect l="l" t="t" r="r" b="b"/>
            <a:pathLst>
              <a:path w="3804285" h="6490334">
                <a:moveTo>
                  <a:pt x="3804234" y="6490208"/>
                </a:moveTo>
                <a:lnTo>
                  <a:pt x="0" y="6490208"/>
                </a:lnTo>
                <a:lnTo>
                  <a:pt x="0" y="0"/>
                </a:lnTo>
                <a:lnTo>
                  <a:pt x="3804234" y="0"/>
                </a:lnTo>
                <a:lnTo>
                  <a:pt x="3804234" y="6490208"/>
                </a:lnTo>
                <a:close/>
              </a:path>
            </a:pathLst>
          </a:custGeom>
          <a:solidFill>
            <a:srgbClr val="9ECFC8"/>
          </a:solidFill>
        </p:spPr>
        <p:txBody>
          <a:bodyPr wrap="square" lIns="0" tIns="0" rIns="0" bIns="0" rtlCol="0"/>
          <a:lstStyle/>
          <a:p>
            <a:pPr defTabSz="1371600"/>
            <a:endParaRPr sz="2700" dirty="0">
              <a:solidFill>
                <a:prstClr val="black"/>
              </a:solidFill>
              <a:latin typeface="Calibri"/>
            </a:endParaRPr>
          </a:p>
        </p:txBody>
      </p:sp>
      <p:sp>
        <p:nvSpPr>
          <p:cNvPr id="9" name="object 16">
            <a:extLst>
              <a:ext uri="{FF2B5EF4-FFF2-40B4-BE49-F238E27FC236}">
                <a16:creationId xmlns:a16="http://schemas.microsoft.com/office/drawing/2014/main" id="{61E64AA5-E477-4DF9-ACBE-738E843FE0C0}"/>
              </a:ext>
            </a:extLst>
          </p:cNvPr>
          <p:cNvSpPr txBox="1"/>
          <p:nvPr/>
        </p:nvSpPr>
        <p:spPr>
          <a:xfrm>
            <a:off x="834446" y="5407208"/>
            <a:ext cx="4737735" cy="4181979"/>
          </a:xfrm>
          <a:prstGeom prst="rect">
            <a:avLst/>
          </a:prstGeom>
        </p:spPr>
        <p:txBody>
          <a:bodyPr vert="horz" wrap="square" lIns="0" tIns="25718" rIns="0" bIns="0" rtlCol="0">
            <a:spAutoFit/>
          </a:bodyPr>
          <a:lstStyle/>
          <a:p>
            <a:pPr algn="ctr" defTabSz="1371600">
              <a:spcBef>
                <a:spcPts val="203"/>
              </a:spcBef>
            </a:pPr>
            <a:r>
              <a:rPr lang="en-US" sz="5475" b="1" spc="68" dirty="0">
                <a:solidFill>
                  <a:srgbClr val="221E1F"/>
                </a:solidFill>
                <a:latin typeface="Calibri"/>
                <a:cs typeface="TradeGothicLTStd-BdCn20"/>
              </a:rPr>
              <a:t>PLUMBERS</a:t>
            </a:r>
            <a:endParaRPr sz="5475" dirty="0">
              <a:solidFill>
                <a:prstClr val="black"/>
              </a:solidFill>
              <a:latin typeface="Calibri"/>
              <a:cs typeface="TradeGothicLTStd-BdCn20"/>
            </a:endParaRPr>
          </a:p>
          <a:p>
            <a:pPr marL="953" algn="ctr" defTabSz="1371600">
              <a:spcBef>
                <a:spcPts val="3442"/>
              </a:spcBef>
            </a:pPr>
            <a:r>
              <a:rPr lang="en-US" sz="3000" b="1" dirty="0">
                <a:solidFill>
                  <a:srgbClr val="221E1F"/>
                </a:solidFill>
                <a:latin typeface="Calibri"/>
                <a:cs typeface="TradeGothic LT"/>
              </a:rPr>
              <a:t>WET THE WORLD</a:t>
            </a:r>
            <a:endParaRPr sz="3000" dirty="0">
              <a:solidFill>
                <a:prstClr val="black"/>
              </a:solidFill>
              <a:latin typeface="Calibri"/>
              <a:cs typeface="TradeGothic LT"/>
            </a:endParaRPr>
          </a:p>
          <a:p>
            <a:pPr marL="19050" marR="7620" algn="ctr" defTabSz="1371600">
              <a:lnSpc>
                <a:spcPct val="104200"/>
              </a:lnSpc>
              <a:spcBef>
                <a:spcPts val="1491"/>
              </a:spcBef>
            </a:pPr>
            <a:r>
              <a:rPr lang="en-US" sz="2800" spc="15" dirty="0">
                <a:solidFill>
                  <a:srgbClr val="221E1F"/>
                </a:solidFill>
                <a:latin typeface="Calibri"/>
                <a:cs typeface="Trade Gothic LT Std"/>
              </a:rPr>
              <a:t>Plumbers are quiet heroes of the modern world, allowing our society to move effortlessly forward with on-demand access to clean water and sanitation.</a:t>
            </a:r>
            <a:endParaRPr sz="2800" dirty="0">
              <a:solidFill>
                <a:prstClr val="black"/>
              </a:solidFill>
              <a:latin typeface="Calibri"/>
              <a:cs typeface="Trade Gothic LT Std"/>
            </a:endParaRPr>
          </a:p>
        </p:txBody>
      </p:sp>
      <p:pic>
        <p:nvPicPr>
          <p:cNvPr id="2" name="Picture 1">
            <a:extLst>
              <a:ext uri="{FF2B5EF4-FFF2-40B4-BE49-F238E27FC236}">
                <a16:creationId xmlns:a16="http://schemas.microsoft.com/office/drawing/2014/main" id="{D19B20B1-371B-4D89-B486-C1A2BD06EBB1}"/>
              </a:ext>
            </a:extLst>
          </p:cNvPr>
          <p:cNvPicPr>
            <a:picLocks noChangeAspect="1"/>
          </p:cNvPicPr>
          <p:nvPr/>
        </p:nvPicPr>
        <p:blipFill rotWithShape="1">
          <a:blip r:embed="rId4"/>
          <a:srcRect b="17092"/>
          <a:stretch/>
        </p:blipFill>
        <p:spPr>
          <a:xfrm>
            <a:off x="655760" y="575321"/>
            <a:ext cx="5095105" cy="4245682"/>
          </a:xfrm>
          <a:prstGeom prst="rect">
            <a:avLst/>
          </a:prstGeom>
        </p:spPr>
      </p:pic>
      <p:sp>
        <p:nvSpPr>
          <p:cNvPr id="10" name="object 2">
            <a:extLst>
              <a:ext uri="{FF2B5EF4-FFF2-40B4-BE49-F238E27FC236}">
                <a16:creationId xmlns:a16="http://schemas.microsoft.com/office/drawing/2014/main" id="{86605665-0AF4-4277-8D33-98E6F869C1D7}"/>
              </a:ext>
            </a:extLst>
          </p:cNvPr>
          <p:cNvSpPr/>
          <p:nvPr/>
        </p:nvSpPr>
        <p:spPr>
          <a:xfrm>
            <a:off x="6051080" y="6810469"/>
            <a:ext cx="6069796" cy="3476531"/>
          </a:xfrm>
          <a:custGeom>
            <a:avLst/>
            <a:gdLst/>
            <a:ahLst/>
            <a:cxnLst/>
            <a:rect l="l" t="t" r="r" b="b"/>
            <a:pathLst>
              <a:path w="3848734" h="2145029">
                <a:moveTo>
                  <a:pt x="3848163" y="2144915"/>
                </a:moveTo>
                <a:lnTo>
                  <a:pt x="0" y="2144915"/>
                </a:lnTo>
                <a:lnTo>
                  <a:pt x="0" y="0"/>
                </a:lnTo>
                <a:lnTo>
                  <a:pt x="3848163" y="0"/>
                </a:lnTo>
                <a:lnTo>
                  <a:pt x="3848163" y="2144915"/>
                </a:lnTo>
                <a:close/>
              </a:path>
            </a:pathLst>
          </a:custGeom>
          <a:solidFill>
            <a:srgbClr val="050505"/>
          </a:solidFill>
        </p:spPr>
        <p:txBody>
          <a:bodyPr wrap="square" lIns="0" tIns="0" rIns="0" bIns="0" rtlCol="0"/>
          <a:lstStyle/>
          <a:p>
            <a:pPr defTabSz="1371600"/>
            <a:endParaRPr sz="2700" dirty="0">
              <a:solidFill>
                <a:prstClr val="black"/>
              </a:solidFill>
              <a:latin typeface="Calibri"/>
            </a:endParaRPr>
          </a:p>
        </p:txBody>
      </p:sp>
      <p:sp>
        <p:nvSpPr>
          <p:cNvPr id="11" name="object 3">
            <a:extLst>
              <a:ext uri="{FF2B5EF4-FFF2-40B4-BE49-F238E27FC236}">
                <a16:creationId xmlns:a16="http://schemas.microsoft.com/office/drawing/2014/main" id="{1F88B859-2548-4A5E-91CD-F6192DE680DE}"/>
              </a:ext>
            </a:extLst>
          </p:cNvPr>
          <p:cNvSpPr/>
          <p:nvPr/>
        </p:nvSpPr>
        <p:spPr>
          <a:xfrm>
            <a:off x="6051080" y="1"/>
            <a:ext cx="6185746" cy="3870122"/>
          </a:xfrm>
          <a:custGeom>
            <a:avLst/>
            <a:gdLst/>
            <a:ahLst/>
            <a:cxnLst/>
            <a:rect l="l" t="t" r="r" b="b"/>
            <a:pathLst>
              <a:path w="3848734" h="2385060">
                <a:moveTo>
                  <a:pt x="3848163" y="2384640"/>
                </a:moveTo>
                <a:lnTo>
                  <a:pt x="0" y="2384640"/>
                </a:lnTo>
                <a:lnTo>
                  <a:pt x="0" y="0"/>
                </a:lnTo>
                <a:lnTo>
                  <a:pt x="3848163" y="0"/>
                </a:lnTo>
                <a:lnTo>
                  <a:pt x="3848163" y="2384640"/>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12" name="object 5">
            <a:extLst>
              <a:ext uri="{FF2B5EF4-FFF2-40B4-BE49-F238E27FC236}">
                <a16:creationId xmlns:a16="http://schemas.microsoft.com/office/drawing/2014/main" id="{3AE05365-A255-4CA6-AEFA-53DADBCE1C59}"/>
              </a:ext>
            </a:extLst>
          </p:cNvPr>
          <p:cNvSpPr txBox="1"/>
          <p:nvPr/>
        </p:nvSpPr>
        <p:spPr>
          <a:xfrm>
            <a:off x="6704906" y="4426417"/>
            <a:ext cx="4453890" cy="1468351"/>
          </a:xfrm>
          <a:prstGeom prst="rect">
            <a:avLst/>
          </a:prstGeom>
        </p:spPr>
        <p:txBody>
          <a:bodyPr vert="horz" wrap="square" lIns="0" tIns="19050" rIns="0" bIns="0" rtlCol="0">
            <a:spAutoFit/>
          </a:bodyPr>
          <a:lstStyle/>
          <a:p>
            <a:pPr algn="ctr" defTabSz="1371600">
              <a:lnSpc>
                <a:spcPts val="3592"/>
              </a:lnSpc>
              <a:spcBef>
                <a:spcPts val="150"/>
              </a:spcBef>
            </a:pPr>
            <a:r>
              <a:rPr sz="3300" b="1" dirty="0">
                <a:solidFill>
                  <a:srgbClr val="221F20"/>
                </a:solidFill>
                <a:latin typeface="Calibri"/>
                <a:cs typeface="TradeGothic LT"/>
              </a:rPr>
              <a:t>TEN YEAR JOB OUTLOOK</a:t>
            </a:r>
            <a:endParaRPr sz="3300" dirty="0">
              <a:solidFill>
                <a:prstClr val="black"/>
              </a:solidFill>
              <a:latin typeface="Calibri"/>
              <a:cs typeface="TradeGothic LT"/>
            </a:endParaRPr>
          </a:p>
          <a:p>
            <a:pPr algn="ctr" defTabSz="1371600">
              <a:lnSpc>
                <a:spcPts val="7733"/>
              </a:lnSpc>
            </a:pPr>
            <a:r>
              <a:rPr lang="en-US" sz="6750" b="1" spc="60" dirty="0">
                <a:solidFill>
                  <a:srgbClr val="221F20"/>
                </a:solidFill>
                <a:latin typeface="Trade Gothic LT Std"/>
                <a:cs typeface="Trade Gothic LT Std"/>
              </a:rPr>
              <a:t>625,178</a:t>
            </a:r>
            <a:endParaRPr sz="6750" dirty="0">
              <a:solidFill>
                <a:prstClr val="black"/>
              </a:solidFill>
              <a:latin typeface="Trade Gothic LT Std"/>
              <a:cs typeface="Trade Gothic LT Std"/>
            </a:endParaRPr>
          </a:p>
        </p:txBody>
      </p:sp>
      <p:sp>
        <p:nvSpPr>
          <p:cNvPr id="13" name="Rectangle 12">
            <a:extLst>
              <a:ext uri="{FF2B5EF4-FFF2-40B4-BE49-F238E27FC236}">
                <a16:creationId xmlns:a16="http://schemas.microsoft.com/office/drawing/2014/main" id="{8C2460D7-3F30-400E-8F42-41AA8B1255FD}"/>
              </a:ext>
            </a:extLst>
          </p:cNvPr>
          <p:cNvSpPr/>
          <p:nvPr/>
        </p:nvSpPr>
        <p:spPr>
          <a:xfrm>
            <a:off x="4000500" y="7990927"/>
            <a:ext cx="8915400" cy="1634743"/>
          </a:xfrm>
          <a:prstGeom prst="rect">
            <a:avLst/>
          </a:prstGeom>
        </p:spPr>
        <p:txBody>
          <a:bodyPr wrap="square">
            <a:spAutoFit/>
          </a:bodyPr>
          <a:lstStyle/>
          <a:p>
            <a:pPr marL="150495" marR="139065" indent="902970" algn="ctr" defTabSz="1371600">
              <a:lnSpc>
                <a:spcPct val="104200"/>
              </a:lnSpc>
              <a:spcBef>
                <a:spcPts val="53"/>
              </a:spcBef>
            </a:pPr>
            <a:r>
              <a:rPr lang="en-US" sz="3200" b="1" dirty="0">
                <a:solidFill>
                  <a:srgbClr val="FFFFFF"/>
                </a:solidFill>
                <a:latin typeface="TradeGothic LT"/>
                <a:cs typeface="TradeGothic LT"/>
              </a:rPr>
              <a:t>TRAINING REQUIRED:</a:t>
            </a:r>
          </a:p>
          <a:p>
            <a:pPr marL="150495" marR="139065" indent="902970" algn="ctr" defTabSz="1371600">
              <a:lnSpc>
                <a:spcPct val="104200"/>
              </a:lnSpc>
              <a:spcBef>
                <a:spcPts val="53"/>
              </a:spcBef>
            </a:pPr>
            <a:r>
              <a:rPr lang="en-US" sz="3200" b="1" dirty="0">
                <a:solidFill>
                  <a:srgbClr val="FFFFFF"/>
                </a:solidFill>
                <a:latin typeface="TradeGothic LT"/>
                <a:cs typeface="TradeGothic LT"/>
              </a:rPr>
              <a:t>2 - 4 YEARS</a:t>
            </a:r>
          </a:p>
          <a:p>
            <a:pPr marL="150495" marR="139065" indent="902970" algn="ctr" defTabSz="1371600">
              <a:lnSpc>
                <a:spcPct val="104200"/>
              </a:lnSpc>
              <a:spcBef>
                <a:spcPts val="53"/>
              </a:spcBef>
            </a:pPr>
            <a:r>
              <a:rPr lang="en-US" sz="3200" b="1" dirty="0">
                <a:solidFill>
                  <a:srgbClr val="FFFFFF"/>
                </a:solidFill>
                <a:latin typeface="TradeGothic LT"/>
                <a:cs typeface="TradeGothic LT"/>
              </a:rPr>
              <a:t> WITH APPRENTICESHIP</a:t>
            </a:r>
            <a:endParaRPr lang="en-US" sz="3200" dirty="0">
              <a:solidFill>
                <a:prstClr val="black"/>
              </a:solidFill>
              <a:latin typeface="Calibri"/>
            </a:endParaRPr>
          </a:p>
        </p:txBody>
      </p:sp>
      <p:sp>
        <p:nvSpPr>
          <p:cNvPr id="14" name="object 6">
            <a:extLst>
              <a:ext uri="{FF2B5EF4-FFF2-40B4-BE49-F238E27FC236}">
                <a16:creationId xmlns:a16="http://schemas.microsoft.com/office/drawing/2014/main" id="{1ED53E01-A062-4D36-8277-FC9FDFFD7579}"/>
              </a:ext>
            </a:extLst>
          </p:cNvPr>
          <p:cNvSpPr txBox="1">
            <a:spLocks/>
          </p:cNvSpPr>
          <p:nvPr/>
        </p:nvSpPr>
        <p:spPr>
          <a:xfrm>
            <a:off x="7334985" y="1619660"/>
            <a:ext cx="3745231" cy="1057982"/>
          </a:xfrm>
          <a:prstGeom prst="rect">
            <a:avLst/>
          </a:prstGeom>
        </p:spPr>
        <p:txBody>
          <a:bodyPr vert="horz" wrap="square" lIns="0" tIns="1905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9050">
              <a:spcBef>
                <a:spcPts val="150"/>
              </a:spcBef>
            </a:pPr>
            <a:r>
              <a:rPr lang="en-US" spc="60" dirty="0"/>
              <a:t>$71,000</a:t>
            </a:r>
          </a:p>
        </p:txBody>
      </p:sp>
      <p:sp>
        <p:nvSpPr>
          <p:cNvPr id="15" name="object 7">
            <a:extLst>
              <a:ext uri="{FF2B5EF4-FFF2-40B4-BE49-F238E27FC236}">
                <a16:creationId xmlns:a16="http://schemas.microsoft.com/office/drawing/2014/main" id="{54EF6D92-6737-4D9F-97B8-BCB17DA85D76}"/>
              </a:ext>
            </a:extLst>
          </p:cNvPr>
          <p:cNvSpPr txBox="1"/>
          <p:nvPr/>
        </p:nvSpPr>
        <p:spPr>
          <a:xfrm>
            <a:off x="6783488" y="1037360"/>
            <a:ext cx="4296728" cy="1614545"/>
          </a:xfrm>
          <a:prstGeom prst="rect">
            <a:avLst/>
          </a:prstGeom>
        </p:spPr>
        <p:txBody>
          <a:bodyPr vert="horz" wrap="square" lIns="0" tIns="19050" rIns="0" bIns="0" rtlCol="0">
            <a:spAutoFit/>
          </a:bodyPr>
          <a:lstStyle/>
          <a:p>
            <a:pPr marL="19050" defTabSz="1371600">
              <a:spcBef>
                <a:spcPts val="150"/>
              </a:spcBef>
            </a:pPr>
            <a:r>
              <a:rPr sz="3600" b="1" dirty="0">
                <a:solidFill>
                  <a:srgbClr val="FFFFFF"/>
                </a:solidFill>
                <a:latin typeface="Calibri"/>
                <a:cs typeface="TradeGothic LT"/>
              </a:rPr>
              <a:t>EXPERIENCED SALARY</a:t>
            </a:r>
            <a:endParaRPr lang="en-US" sz="3600" b="1" dirty="0">
              <a:solidFill>
                <a:srgbClr val="FFFFFF"/>
              </a:solidFill>
              <a:latin typeface="Calibri"/>
              <a:cs typeface="TradeGothic LT"/>
            </a:endParaRPr>
          </a:p>
          <a:p>
            <a:pPr marL="19050" algn="ctr" defTabSz="1371600">
              <a:spcBef>
                <a:spcPts val="150"/>
              </a:spcBef>
            </a:pPr>
            <a:r>
              <a:rPr lang="en-US" sz="6600" b="1" dirty="0">
                <a:solidFill>
                  <a:srgbClr val="FFFFFF"/>
                </a:solidFill>
                <a:latin typeface="Calibri"/>
                <a:cs typeface="TradeGothic LT"/>
              </a:rPr>
              <a:t>$70,000</a:t>
            </a:r>
            <a:endParaRPr sz="6600" dirty="0">
              <a:solidFill>
                <a:prstClr val="black"/>
              </a:solidFill>
              <a:latin typeface="Calibri"/>
              <a:cs typeface="TradeGothic 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51061" y="6812318"/>
            <a:ext cx="5773103" cy="3504480"/>
          </a:xfrm>
          <a:custGeom>
            <a:avLst/>
            <a:gdLst/>
            <a:ahLst/>
            <a:cxnLst/>
            <a:rect l="l" t="t" r="r" b="b"/>
            <a:pathLst>
              <a:path w="3848734" h="2145029">
                <a:moveTo>
                  <a:pt x="3848163" y="2144903"/>
                </a:moveTo>
                <a:lnTo>
                  <a:pt x="0" y="2144903"/>
                </a:lnTo>
                <a:lnTo>
                  <a:pt x="0" y="0"/>
                </a:lnTo>
                <a:lnTo>
                  <a:pt x="3848163" y="0"/>
                </a:lnTo>
                <a:lnTo>
                  <a:pt x="3848163" y="2144903"/>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6051061" y="1"/>
            <a:ext cx="5773103" cy="3871970"/>
          </a:xfrm>
          <a:custGeom>
            <a:avLst/>
            <a:gdLst/>
            <a:ahLst/>
            <a:cxnLst/>
            <a:rect l="l" t="t" r="r" b="b"/>
            <a:pathLst>
              <a:path w="3848734" h="2385060">
                <a:moveTo>
                  <a:pt x="3848163" y="2384640"/>
                </a:moveTo>
                <a:lnTo>
                  <a:pt x="0" y="2384640"/>
                </a:lnTo>
                <a:lnTo>
                  <a:pt x="0" y="0"/>
                </a:lnTo>
                <a:lnTo>
                  <a:pt x="3848163" y="0"/>
                </a:lnTo>
                <a:lnTo>
                  <a:pt x="3848163" y="2384640"/>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5" name="object 5"/>
          <p:cNvSpPr/>
          <p:nvPr/>
        </p:nvSpPr>
        <p:spPr>
          <a:xfrm>
            <a:off x="2" y="1"/>
            <a:ext cx="6051060" cy="10286999"/>
          </a:xfrm>
          <a:custGeom>
            <a:avLst/>
            <a:gdLst/>
            <a:ahLst/>
            <a:cxnLst/>
            <a:rect l="l" t="t" r="r" b="b"/>
            <a:pathLst>
              <a:path w="3804285" h="6490334">
                <a:moveTo>
                  <a:pt x="3804234" y="6490208"/>
                </a:moveTo>
                <a:lnTo>
                  <a:pt x="0" y="6490208"/>
                </a:lnTo>
                <a:lnTo>
                  <a:pt x="0" y="0"/>
                </a:lnTo>
                <a:lnTo>
                  <a:pt x="3804234" y="0"/>
                </a:lnTo>
                <a:lnTo>
                  <a:pt x="3804234" y="6490208"/>
                </a:lnTo>
                <a:close/>
              </a:path>
            </a:pathLst>
          </a:custGeom>
          <a:solidFill>
            <a:srgbClr val="9ECFC8"/>
          </a:solidFill>
        </p:spPr>
        <p:txBody>
          <a:bodyPr wrap="square" lIns="0" tIns="0" rIns="0" bIns="0" rtlCol="0"/>
          <a:lstStyle/>
          <a:p>
            <a:pPr defTabSz="1371600"/>
            <a:endParaRPr sz="2700">
              <a:solidFill>
                <a:prstClr val="black"/>
              </a:solidFill>
              <a:latin typeface="Calibri"/>
            </a:endParaRPr>
          </a:p>
        </p:txBody>
      </p:sp>
      <p:sp>
        <p:nvSpPr>
          <p:cNvPr id="6" name="object 6"/>
          <p:cNvSpPr txBox="1"/>
          <p:nvPr/>
        </p:nvSpPr>
        <p:spPr>
          <a:xfrm>
            <a:off x="152399" y="5167952"/>
            <a:ext cx="5898659" cy="3658437"/>
          </a:xfrm>
          <a:prstGeom prst="rect">
            <a:avLst/>
          </a:prstGeom>
        </p:spPr>
        <p:txBody>
          <a:bodyPr vert="horz" wrap="square" lIns="0" tIns="19050" rIns="0" bIns="0" rtlCol="0">
            <a:spAutoFit/>
          </a:bodyPr>
          <a:lstStyle/>
          <a:p>
            <a:pPr marL="2858" algn="ctr" defTabSz="1371600">
              <a:spcBef>
                <a:spcPts val="150"/>
              </a:spcBef>
            </a:pPr>
            <a:r>
              <a:rPr lang="en-US" sz="4950" b="1" spc="38" dirty="0">
                <a:solidFill>
                  <a:srgbClr val="221E1F"/>
                </a:solidFill>
                <a:latin typeface="TradeGothicLTStd-BdCn20"/>
                <a:cs typeface="TradeGothicLTStd-BdCn20"/>
              </a:rPr>
              <a:t>HVAC TECHS</a:t>
            </a:r>
            <a:br>
              <a:rPr lang="en-US" sz="4950" spc="38" dirty="0">
                <a:solidFill>
                  <a:prstClr val="black"/>
                </a:solidFill>
                <a:latin typeface="TradeGothicLTStd-BdCn20"/>
                <a:cs typeface="TradeGothicLTStd-BdCn20"/>
              </a:rPr>
            </a:br>
            <a:r>
              <a:rPr lang="en-US" sz="3000" b="1" dirty="0">
                <a:solidFill>
                  <a:srgbClr val="221E1F"/>
                </a:solidFill>
                <a:latin typeface="Calibri"/>
                <a:cs typeface="TradeGothic LT"/>
              </a:rPr>
              <a:t>TAME THE INDOOR ENVIRONMENT</a:t>
            </a:r>
            <a:endParaRPr sz="3000" b="1" dirty="0">
              <a:solidFill>
                <a:prstClr val="black"/>
              </a:solidFill>
              <a:latin typeface="Calibri"/>
              <a:cs typeface="TradeGothic LT"/>
            </a:endParaRPr>
          </a:p>
          <a:p>
            <a:pPr marL="19050" marR="7620" defTabSz="1371600">
              <a:lnSpc>
                <a:spcPct val="104200"/>
              </a:lnSpc>
              <a:spcBef>
                <a:spcPts val="1491"/>
              </a:spcBef>
            </a:pPr>
            <a:r>
              <a:rPr lang="en-US" sz="2800" spc="15" dirty="0">
                <a:solidFill>
                  <a:srgbClr val="221E1F"/>
                </a:solidFill>
                <a:latin typeface="Calibri"/>
                <a:cs typeface="Trade Gothic LT Std"/>
              </a:rPr>
              <a:t>They provide us with healthier indoor air quality and climate control regardless of the elements outside. HVAC techs give us the ability to always be in sync with our surroundings. </a:t>
            </a:r>
            <a:endParaRPr sz="2800" dirty="0">
              <a:solidFill>
                <a:prstClr val="black"/>
              </a:solidFill>
              <a:latin typeface="Calibri"/>
              <a:cs typeface="Trade Gothic LT Std"/>
            </a:endParaRPr>
          </a:p>
        </p:txBody>
      </p:sp>
      <p:sp>
        <p:nvSpPr>
          <p:cNvPr id="7" name="object 7"/>
          <p:cNvSpPr txBox="1"/>
          <p:nvPr/>
        </p:nvSpPr>
        <p:spPr>
          <a:xfrm>
            <a:off x="6555440" y="4711262"/>
            <a:ext cx="4760324" cy="1468351"/>
          </a:xfrm>
          <a:prstGeom prst="rect">
            <a:avLst/>
          </a:prstGeom>
        </p:spPr>
        <p:txBody>
          <a:bodyPr vert="horz" wrap="square" lIns="0" tIns="19050" rIns="0" bIns="0" rtlCol="0">
            <a:spAutoFit/>
          </a:bodyPr>
          <a:lstStyle/>
          <a:p>
            <a:pPr algn="ctr" defTabSz="1371600">
              <a:lnSpc>
                <a:spcPts val="3592"/>
              </a:lnSpc>
              <a:spcBef>
                <a:spcPts val="150"/>
              </a:spcBef>
            </a:pPr>
            <a:r>
              <a:rPr sz="3300" b="1" dirty="0">
                <a:solidFill>
                  <a:srgbClr val="221F20"/>
                </a:solidFill>
                <a:latin typeface="TradeGothic LT"/>
                <a:cs typeface="TradeGothic LT"/>
              </a:rPr>
              <a:t>TEN YEAR JOB OUTLOOK</a:t>
            </a:r>
            <a:endParaRPr sz="3300" dirty="0">
              <a:solidFill>
                <a:prstClr val="black"/>
              </a:solidFill>
              <a:latin typeface="TradeGothic LT"/>
              <a:cs typeface="TradeGothic LT"/>
            </a:endParaRPr>
          </a:p>
          <a:p>
            <a:pPr algn="ctr" defTabSz="1371600">
              <a:lnSpc>
                <a:spcPts val="7733"/>
              </a:lnSpc>
            </a:pPr>
            <a:r>
              <a:rPr lang="en-US" sz="6750" b="1" spc="60" dirty="0">
                <a:solidFill>
                  <a:srgbClr val="221F20"/>
                </a:solidFill>
                <a:latin typeface="Trade Gothic LT Std"/>
                <a:cs typeface="Trade Gothic LT Std"/>
              </a:rPr>
              <a:t>422,168</a:t>
            </a:r>
            <a:endParaRPr sz="6750" dirty="0">
              <a:solidFill>
                <a:prstClr val="black"/>
              </a:solidFill>
              <a:latin typeface="Trade Gothic LT Std"/>
              <a:cs typeface="Trade Gothic LT Std"/>
            </a:endParaRPr>
          </a:p>
        </p:txBody>
      </p:sp>
      <p:sp>
        <p:nvSpPr>
          <p:cNvPr id="8" name="object 8"/>
          <p:cNvSpPr txBox="1">
            <a:spLocks noGrp="1"/>
          </p:cNvSpPr>
          <p:nvPr>
            <p:ph type="title"/>
          </p:nvPr>
        </p:nvSpPr>
        <p:spPr>
          <a:xfrm>
            <a:off x="7338736" y="1621518"/>
            <a:ext cx="3977028" cy="1057982"/>
          </a:xfrm>
          <a:prstGeom prst="rect">
            <a:avLst/>
          </a:prstGeom>
        </p:spPr>
        <p:txBody>
          <a:bodyPr vert="horz" wrap="square" lIns="0" tIns="19050" rIns="0" bIns="0" rtlCol="0">
            <a:spAutoFit/>
          </a:bodyPr>
          <a:lstStyle/>
          <a:p>
            <a:pPr marL="19050">
              <a:spcBef>
                <a:spcPts val="150"/>
              </a:spcBef>
            </a:pPr>
            <a:r>
              <a:rPr sz="6750" spc="60" dirty="0">
                <a:solidFill>
                  <a:srgbClr val="FFFFFF"/>
                </a:solidFill>
                <a:latin typeface="Trade Gothic LT Std"/>
                <a:cs typeface="Trade Gothic LT Std"/>
              </a:rPr>
              <a:t>$</a:t>
            </a:r>
            <a:r>
              <a:rPr lang="en-US" sz="6750" spc="60" dirty="0">
                <a:solidFill>
                  <a:srgbClr val="FFFFFF"/>
                </a:solidFill>
                <a:latin typeface="Trade Gothic LT Std"/>
                <a:cs typeface="Trade Gothic LT Std"/>
              </a:rPr>
              <a:t>59</a:t>
            </a:r>
            <a:r>
              <a:rPr sz="6750" spc="60" dirty="0">
                <a:solidFill>
                  <a:srgbClr val="FFFFFF"/>
                </a:solidFill>
                <a:latin typeface="Trade Gothic LT Std"/>
                <a:cs typeface="Trade Gothic LT Std"/>
              </a:rPr>
              <a:t>,</a:t>
            </a:r>
            <a:r>
              <a:rPr lang="en-US" sz="6750" spc="60" dirty="0">
                <a:solidFill>
                  <a:srgbClr val="FFFFFF"/>
                </a:solidFill>
                <a:latin typeface="Trade Gothic LT Std"/>
                <a:cs typeface="Trade Gothic LT Std"/>
              </a:rPr>
              <a:t>5</a:t>
            </a:r>
            <a:r>
              <a:rPr sz="6750" spc="60" dirty="0">
                <a:solidFill>
                  <a:srgbClr val="FFFFFF"/>
                </a:solidFill>
                <a:latin typeface="Trade Gothic LT Std"/>
                <a:cs typeface="Trade Gothic LT Std"/>
              </a:rPr>
              <a:t>00</a:t>
            </a:r>
            <a:endParaRPr sz="6750" dirty="0">
              <a:latin typeface="Trade Gothic LT Std"/>
              <a:cs typeface="Trade Gothic LT Std"/>
            </a:endParaRPr>
          </a:p>
        </p:txBody>
      </p:sp>
      <p:sp>
        <p:nvSpPr>
          <p:cNvPr id="9" name="object 9"/>
          <p:cNvSpPr txBox="1"/>
          <p:nvPr/>
        </p:nvSpPr>
        <p:spPr>
          <a:xfrm>
            <a:off x="6787238" y="1200428"/>
            <a:ext cx="4296728" cy="573234"/>
          </a:xfrm>
          <a:prstGeom prst="rect">
            <a:avLst/>
          </a:prstGeom>
        </p:spPr>
        <p:txBody>
          <a:bodyPr vert="horz" wrap="square" lIns="0" tIns="19050" rIns="0" bIns="0" rtlCol="0">
            <a:spAutoFit/>
          </a:bodyPr>
          <a:lstStyle/>
          <a:p>
            <a:pPr marL="19050" defTabSz="1371600">
              <a:spcBef>
                <a:spcPts val="150"/>
              </a:spcBef>
            </a:pPr>
            <a:r>
              <a:rPr sz="3600" b="1" dirty="0">
                <a:solidFill>
                  <a:srgbClr val="FFFFFF"/>
                </a:solidFill>
                <a:latin typeface="TradeGothic LT"/>
                <a:cs typeface="TradeGothic LT"/>
              </a:rPr>
              <a:t>EXPERIENCED SALARY</a:t>
            </a:r>
            <a:endParaRPr sz="3600" dirty="0">
              <a:solidFill>
                <a:prstClr val="black"/>
              </a:solidFill>
              <a:latin typeface="TradeGothic LT"/>
              <a:cs typeface="TradeGothic LT"/>
            </a:endParaRPr>
          </a:p>
        </p:txBody>
      </p:sp>
      <p:sp>
        <p:nvSpPr>
          <p:cNvPr id="17" name="object 17"/>
          <p:cNvSpPr/>
          <p:nvPr/>
        </p:nvSpPr>
        <p:spPr>
          <a:xfrm>
            <a:off x="4510682" y="2716355"/>
            <a:ext cx="0" cy="127635"/>
          </a:xfrm>
          <a:custGeom>
            <a:avLst/>
            <a:gdLst/>
            <a:ahLst/>
            <a:cxnLst/>
            <a:rect l="l" t="t" r="r" b="b"/>
            <a:pathLst>
              <a:path h="85089">
                <a:moveTo>
                  <a:pt x="0" y="0"/>
                </a:moveTo>
                <a:lnTo>
                  <a:pt x="0" y="84988"/>
                </a:lnTo>
              </a:path>
            </a:pathLst>
          </a:custGeom>
          <a:solidFill>
            <a:srgbClr val="221E1F"/>
          </a:solidFill>
        </p:spPr>
        <p:txBody>
          <a:bodyPr wrap="square" lIns="0" tIns="0" rIns="0" bIns="0" rtlCol="0"/>
          <a:lstStyle/>
          <a:p>
            <a:pPr defTabSz="1371600"/>
            <a:endParaRPr sz="2700">
              <a:solidFill>
                <a:prstClr val="black"/>
              </a:solidFill>
              <a:latin typeface="Calibri"/>
            </a:endParaRPr>
          </a:p>
        </p:txBody>
      </p:sp>
      <p:sp>
        <p:nvSpPr>
          <p:cNvPr id="20" name="object 20"/>
          <p:cNvSpPr txBox="1"/>
          <p:nvPr/>
        </p:nvSpPr>
        <p:spPr>
          <a:xfrm>
            <a:off x="6817240" y="7614568"/>
            <a:ext cx="4498523" cy="1470274"/>
          </a:xfrm>
          <a:prstGeom prst="rect">
            <a:avLst/>
          </a:prstGeom>
        </p:spPr>
        <p:txBody>
          <a:bodyPr vert="horz" wrap="square" lIns="0" tIns="180975" rIns="0" bIns="0" rtlCol="0">
            <a:spAutoFit/>
          </a:bodyPr>
          <a:lstStyle/>
          <a:p>
            <a:pPr marL="109538" defTabSz="1371600">
              <a:spcBef>
                <a:spcPts val="1425"/>
              </a:spcBef>
            </a:pPr>
            <a:r>
              <a:rPr sz="3600" b="1" dirty="0">
                <a:solidFill>
                  <a:srgbClr val="FFFFFF"/>
                </a:solidFill>
                <a:latin typeface="TradeGothic LT"/>
                <a:cs typeface="TradeGothic LT"/>
              </a:rPr>
              <a:t>TRAINING REQUIRED:</a:t>
            </a:r>
            <a:endParaRPr lang="en-US" sz="3600" b="1" dirty="0">
              <a:solidFill>
                <a:srgbClr val="FFFFFF"/>
              </a:solidFill>
              <a:latin typeface="TradeGothic LT"/>
              <a:cs typeface="TradeGothic LT"/>
            </a:endParaRPr>
          </a:p>
          <a:p>
            <a:pPr marL="109538" defTabSz="1371600">
              <a:spcBef>
                <a:spcPts val="1425"/>
              </a:spcBef>
            </a:pPr>
            <a:r>
              <a:rPr lang="en-US" sz="3600" b="1" dirty="0">
                <a:solidFill>
                  <a:srgbClr val="FFFFFF"/>
                </a:solidFill>
                <a:latin typeface="TradeGothic LT"/>
                <a:cs typeface="TradeGothic LT"/>
              </a:rPr>
              <a:t>6 MONTHS TO 2 YEARS</a:t>
            </a:r>
            <a:endParaRPr sz="3600" dirty="0">
              <a:solidFill>
                <a:prstClr val="black"/>
              </a:solidFill>
              <a:latin typeface="TradeGothic LT"/>
              <a:cs typeface="TradeGothic LT"/>
            </a:endParaRPr>
          </a:p>
        </p:txBody>
      </p:sp>
      <p:pic>
        <p:nvPicPr>
          <p:cNvPr id="10" name="Picture 9">
            <a:extLst>
              <a:ext uri="{FF2B5EF4-FFF2-40B4-BE49-F238E27FC236}">
                <a16:creationId xmlns:a16="http://schemas.microsoft.com/office/drawing/2014/main" id="{3B989AFA-3B87-4AB5-AD6D-86DFC5CCBE67}"/>
              </a:ext>
            </a:extLst>
          </p:cNvPr>
          <p:cNvPicPr>
            <a:picLocks noChangeAspect="1"/>
          </p:cNvPicPr>
          <p:nvPr/>
        </p:nvPicPr>
        <p:blipFill>
          <a:blip r:embed="rId3"/>
          <a:stretch>
            <a:fillRect/>
          </a:stretch>
        </p:blipFill>
        <p:spPr>
          <a:xfrm>
            <a:off x="11819005" y="0"/>
            <a:ext cx="6468993" cy="10706100"/>
          </a:xfrm>
          <a:prstGeom prst="rect">
            <a:avLst/>
          </a:prstGeom>
        </p:spPr>
      </p:pic>
      <p:pic>
        <p:nvPicPr>
          <p:cNvPr id="12" name="Picture 11">
            <a:extLst>
              <a:ext uri="{FF2B5EF4-FFF2-40B4-BE49-F238E27FC236}">
                <a16:creationId xmlns:a16="http://schemas.microsoft.com/office/drawing/2014/main" id="{EE9A7849-0867-453E-AE67-B46ACE94FA8B}"/>
              </a:ext>
            </a:extLst>
          </p:cNvPr>
          <p:cNvPicPr>
            <a:picLocks noChangeAspect="1"/>
          </p:cNvPicPr>
          <p:nvPr/>
        </p:nvPicPr>
        <p:blipFill rotWithShape="1">
          <a:blip r:embed="rId4"/>
          <a:srcRect l="59779" r="20196" b="18557"/>
          <a:stretch/>
        </p:blipFill>
        <p:spPr>
          <a:xfrm>
            <a:off x="672533" y="341654"/>
            <a:ext cx="4612350" cy="4361326"/>
          </a:xfrm>
          <a:prstGeom prst="rect">
            <a:avLst/>
          </a:prstGeom>
        </p:spPr>
      </p:pic>
    </p:spTree>
    <p:extLst>
      <p:ext uri="{BB962C8B-B14F-4D97-AF65-F5344CB8AC3E}">
        <p14:creationId xmlns:p14="http://schemas.microsoft.com/office/powerpoint/2010/main" val="2710987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820143" y="1"/>
            <a:ext cx="6467856" cy="10286999"/>
          </a:xfrm>
          <a:prstGeom prst="rect">
            <a:avLst/>
          </a:prstGeom>
          <a:blipFill>
            <a:blip r:embed="rId3" cstate="print"/>
            <a:stretch>
              <a:fillRect/>
            </a:stretch>
          </a:blipFill>
        </p:spPr>
        <p:txBody>
          <a:bodyPr wrap="square" lIns="0" tIns="0" rIns="0" bIns="0" rtlCol="0"/>
          <a:lstStyle/>
          <a:p>
            <a:pPr defTabSz="1371600"/>
            <a:endParaRPr sz="2700">
              <a:solidFill>
                <a:prstClr val="black"/>
              </a:solidFill>
              <a:latin typeface="Calibri"/>
            </a:endParaRPr>
          </a:p>
        </p:txBody>
      </p:sp>
      <p:sp>
        <p:nvSpPr>
          <p:cNvPr id="3" name="object 3"/>
          <p:cNvSpPr/>
          <p:nvPr/>
        </p:nvSpPr>
        <p:spPr>
          <a:xfrm>
            <a:off x="6051061" y="6812318"/>
            <a:ext cx="5773103" cy="3504480"/>
          </a:xfrm>
          <a:custGeom>
            <a:avLst/>
            <a:gdLst/>
            <a:ahLst/>
            <a:cxnLst/>
            <a:rect l="l" t="t" r="r" b="b"/>
            <a:pathLst>
              <a:path w="3848734" h="2145029">
                <a:moveTo>
                  <a:pt x="3848163" y="2144903"/>
                </a:moveTo>
                <a:lnTo>
                  <a:pt x="0" y="2144903"/>
                </a:lnTo>
                <a:lnTo>
                  <a:pt x="0" y="0"/>
                </a:lnTo>
                <a:lnTo>
                  <a:pt x="3848163" y="0"/>
                </a:lnTo>
                <a:lnTo>
                  <a:pt x="3848163" y="2144903"/>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4" name="object 4"/>
          <p:cNvSpPr/>
          <p:nvPr/>
        </p:nvSpPr>
        <p:spPr>
          <a:xfrm>
            <a:off x="6051061" y="1"/>
            <a:ext cx="5773103" cy="3871970"/>
          </a:xfrm>
          <a:custGeom>
            <a:avLst/>
            <a:gdLst/>
            <a:ahLst/>
            <a:cxnLst/>
            <a:rect l="l" t="t" r="r" b="b"/>
            <a:pathLst>
              <a:path w="3848734" h="2385060">
                <a:moveTo>
                  <a:pt x="3848163" y="2384640"/>
                </a:moveTo>
                <a:lnTo>
                  <a:pt x="0" y="2384640"/>
                </a:lnTo>
                <a:lnTo>
                  <a:pt x="0" y="0"/>
                </a:lnTo>
                <a:lnTo>
                  <a:pt x="3848163" y="0"/>
                </a:lnTo>
                <a:lnTo>
                  <a:pt x="3848163" y="2384640"/>
                </a:lnTo>
                <a:close/>
              </a:path>
            </a:pathLst>
          </a:custGeom>
          <a:solidFill>
            <a:srgbClr val="050505"/>
          </a:solidFill>
        </p:spPr>
        <p:txBody>
          <a:bodyPr wrap="square" lIns="0" tIns="0" rIns="0" bIns="0" rtlCol="0"/>
          <a:lstStyle/>
          <a:p>
            <a:pPr defTabSz="1371600"/>
            <a:endParaRPr sz="2700">
              <a:solidFill>
                <a:prstClr val="black"/>
              </a:solidFill>
              <a:latin typeface="Calibri"/>
            </a:endParaRPr>
          </a:p>
        </p:txBody>
      </p:sp>
      <p:sp>
        <p:nvSpPr>
          <p:cNvPr id="5" name="object 5"/>
          <p:cNvSpPr/>
          <p:nvPr/>
        </p:nvSpPr>
        <p:spPr>
          <a:xfrm>
            <a:off x="2" y="1"/>
            <a:ext cx="6051060" cy="10286999"/>
          </a:xfrm>
          <a:custGeom>
            <a:avLst/>
            <a:gdLst/>
            <a:ahLst/>
            <a:cxnLst/>
            <a:rect l="l" t="t" r="r" b="b"/>
            <a:pathLst>
              <a:path w="3804285" h="6490334">
                <a:moveTo>
                  <a:pt x="3804234" y="6490208"/>
                </a:moveTo>
                <a:lnTo>
                  <a:pt x="0" y="6490208"/>
                </a:lnTo>
                <a:lnTo>
                  <a:pt x="0" y="0"/>
                </a:lnTo>
                <a:lnTo>
                  <a:pt x="3804234" y="0"/>
                </a:lnTo>
                <a:lnTo>
                  <a:pt x="3804234" y="6490208"/>
                </a:lnTo>
                <a:close/>
              </a:path>
            </a:pathLst>
          </a:custGeom>
          <a:solidFill>
            <a:srgbClr val="9ECFC8"/>
          </a:solidFill>
        </p:spPr>
        <p:txBody>
          <a:bodyPr wrap="square" lIns="0" tIns="0" rIns="0" bIns="0" rtlCol="0"/>
          <a:lstStyle/>
          <a:p>
            <a:pPr defTabSz="1371600"/>
            <a:endParaRPr sz="2700">
              <a:solidFill>
                <a:prstClr val="black"/>
              </a:solidFill>
              <a:latin typeface="Calibri"/>
            </a:endParaRPr>
          </a:p>
        </p:txBody>
      </p:sp>
      <p:sp>
        <p:nvSpPr>
          <p:cNvPr id="6" name="object 6"/>
          <p:cNvSpPr txBox="1"/>
          <p:nvPr/>
        </p:nvSpPr>
        <p:spPr>
          <a:xfrm>
            <a:off x="152399" y="5167952"/>
            <a:ext cx="5898659" cy="5016373"/>
          </a:xfrm>
          <a:prstGeom prst="rect">
            <a:avLst/>
          </a:prstGeom>
        </p:spPr>
        <p:txBody>
          <a:bodyPr vert="horz" wrap="square" lIns="0" tIns="19050" rIns="0" bIns="0" rtlCol="0">
            <a:spAutoFit/>
          </a:bodyPr>
          <a:lstStyle/>
          <a:p>
            <a:pPr marL="2858" algn="ctr" defTabSz="1371600">
              <a:spcBef>
                <a:spcPts val="150"/>
              </a:spcBef>
            </a:pPr>
            <a:r>
              <a:rPr sz="4950" b="1" spc="38" dirty="0">
                <a:solidFill>
                  <a:srgbClr val="221E1F"/>
                </a:solidFill>
                <a:latin typeface="TradeGothicLTStd-BdCn20"/>
                <a:cs typeface="TradeGothicLTStd-BdCn20"/>
              </a:rPr>
              <a:t>APPLIANCE</a:t>
            </a:r>
            <a:r>
              <a:rPr sz="4950" b="1" spc="15" dirty="0">
                <a:solidFill>
                  <a:srgbClr val="221E1F"/>
                </a:solidFill>
                <a:latin typeface="TradeGothicLTStd-BdCn20"/>
                <a:cs typeface="TradeGothicLTStd-BdCn20"/>
              </a:rPr>
              <a:t> </a:t>
            </a:r>
            <a:r>
              <a:rPr lang="en-US" sz="4950" b="1" spc="38" dirty="0">
                <a:solidFill>
                  <a:srgbClr val="221E1F"/>
                </a:solidFill>
                <a:latin typeface="TradeGothicLTStd-BdCn20"/>
                <a:cs typeface="TradeGothicLTStd-BdCn20"/>
              </a:rPr>
              <a:t>TECHS</a:t>
            </a:r>
            <a:br>
              <a:rPr lang="en-US" sz="4950" spc="38" dirty="0">
                <a:solidFill>
                  <a:prstClr val="black"/>
                </a:solidFill>
                <a:latin typeface="TradeGothicLTStd-BdCn20"/>
                <a:cs typeface="TradeGothicLTStd-BdCn20"/>
              </a:rPr>
            </a:br>
            <a:r>
              <a:rPr lang="en-US" sz="3000" b="1" dirty="0">
                <a:solidFill>
                  <a:srgbClr val="221E1F"/>
                </a:solidFill>
                <a:latin typeface="Calibri"/>
                <a:cs typeface="TradeGothic LT"/>
              </a:rPr>
              <a:t>KEEP THE HOUSE HUMMING...QUIETLY</a:t>
            </a:r>
            <a:endParaRPr sz="3000" b="1" dirty="0">
              <a:solidFill>
                <a:prstClr val="black"/>
              </a:solidFill>
              <a:latin typeface="Calibri"/>
              <a:cs typeface="TradeGothic LT"/>
            </a:endParaRPr>
          </a:p>
          <a:p>
            <a:pPr marL="19050" marR="7620" defTabSz="1371600">
              <a:lnSpc>
                <a:spcPct val="104200"/>
              </a:lnSpc>
              <a:spcBef>
                <a:spcPts val="1491"/>
              </a:spcBef>
            </a:pPr>
            <a:r>
              <a:rPr sz="2800" spc="15" dirty="0">
                <a:solidFill>
                  <a:srgbClr val="221E1F"/>
                </a:solidFill>
                <a:latin typeface="Calibri"/>
                <a:cs typeface="Trade Gothic LT Std"/>
              </a:rPr>
              <a:t>Keep </a:t>
            </a:r>
            <a:r>
              <a:rPr sz="2800" spc="45" dirty="0">
                <a:solidFill>
                  <a:srgbClr val="221E1F"/>
                </a:solidFill>
                <a:latin typeface="Calibri"/>
                <a:cs typeface="Trade Gothic LT Std"/>
              </a:rPr>
              <a:t>homes—especially </a:t>
            </a:r>
            <a:r>
              <a:rPr sz="2800" spc="15" dirty="0">
                <a:solidFill>
                  <a:srgbClr val="221E1F"/>
                </a:solidFill>
                <a:latin typeface="Calibri"/>
                <a:cs typeface="Trade Gothic LT Std"/>
              </a:rPr>
              <a:t>smart </a:t>
            </a:r>
            <a:r>
              <a:rPr sz="2800" spc="60" dirty="0">
                <a:solidFill>
                  <a:srgbClr val="221E1F"/>
                </a:solidFill>
                <a:latin typeface="Calibri"/>
                <a:cs typeface="Trade Gothic LT Std"/>
              </a:rPr>
              <a:t>homes</a:t>
            </a:r>
            <a:r>
              <a:rPr lang="en-US" sz="2800" spc="60" dirty="0">
                <a:solidFill>
                  <a:srgbClr val="221E1F"/>
                </a:solidFill>
                <a:latin typeface="Calibri"/>
                <a:cs typeface="Trade Gothic LT Std"/>
              </a:rPr>
              <a:t> </a:t>
            </a:r>
            <a:r>
              <a:rPr sz="2800" spc="60" dirty="0">
                <a:solidFill>
                  <a:srgbClr val="221E1F"/>
                </a:solidFill>
                <a:latin typeface="Calibri"/>
                <a:cs typeface="Trade Gothic LT Std"/>
              </a:rPr>
              <a:t>and </a:t>
            </a:r>
            <a:r>
              <a:rPr sz="2800" spc="15" dirty="0">
                <a:solidFill>
                  <a:srgbClr val="221E1F"/>
                </a:solidFill>
                <a:latin typeface="Calibri"/>
                <a:cs typeface="Trade Gothic LT Std"/>
              </a:rPr>
              <a:t>businesses running by installing, </a:t>
            </a:r>
            <a:r>
              <a:rPr lang="en-US" sz="2800" spc="15" dirty="0">
                <a:solidFill>
                  <a:srgbClr val="221E1F"/>
                </a:solidFill>
                <a:latin typeface="Calibri"/>
                <a:cs typeface="Trade Gothic LT Std"/>
              </a:rPr>
              <a:t>diagnosing, and repairing large appliances</a:t>
            </a:r>
            <a:r>
              <a:rPr sz="2800" spc="15" dirty="0">
                <a:solidFill>
                  <a:srgbClr val="221E1F"/>
                </a:solidFill>
                <a:latin typeface="Calibri"/>
                <a:cs typeface="Trade Gothic LT Std"/>
              </a:rPr>
              <a:t>.</a:t>
            </a:r>
            <a:r>
              <a:rPr lang="en-US" sz="2800" spc="15" dirty="0">
                <a:solidFill>
                  <a:srgbClr val="221E1F"/>
                </a:solidFill>
                <a:latin typeface="Calibri"/>
                <a:cs typeface="Trade Gothic LT Std"/>
              </a:rPr>
              <a:t> Their expertise ensures the consistent and reliable performance of those big household items that make our lives a little simpler. </a:t>
            </a:r>
            <a:endParaRPr sz="2800" dirty="0">
              <a:solidFill>
                <a:prstClr val="black"/>
              </a:solidFill>
              <a:latin typeface="Calibri"/>
              <a:cs typeface="Trade Gothic LT Std"/>
            </a:endParaRPr>
          </a:p>
        </p:txBody>
      </p:sp>
      <p:sp>
        <p:nvSpPr>
          <p:cNvPr id="7" name="object 7"/>
          <p:cNvSpPr txBox="1"/>
          <p:nvPr/>
        </p:nvSpPr>
        <p:spPr>
          <a:xfrm>
            <a:off x="6555440" y="4711262"/>
            <a:ext cx="4760324" cy="1468351"/>
          </a:xfrm>
          <a:prstGeom prst="rect">
            <a:avLst/>
          </a:prstGeom>
        </p:spPr>
        <p:txBody>
          <a:bodyPr vert="horz" wrap="square" lIns="0" tIns="19050" rIns="0" bIns="0" rtlCol="0">
            <a:spAutoFit/>
          </a:bodyPr>
          <a:lstStyle/>
          <a:p>
            <a:pPr algn="ctr" defTabSz="1371600">
              <a:lnSpc>
                <a:spcPts val="3592"/>
              </a:lnSpc>
              <a:spcBef>
                <a:spcPts val="150"/>
              </a:spcBef>
            </a:pPr>
            <a:r>
              <a:rPr sz="3300" b="1" dirty="0">
                <a:solidFill>
                  <a:srgbClr val="221F20"/>
                </a:solidFill>
                <a:latin typeface="TradeGothic LT"/>
                <a:cs typeface="TradeGothic LT"/>
              </a:rPr>
              <a:t>TEN YEAR JOB OUTLOOK</a:t>
            </a:r>
            <a:endParaRPr sz="3300" dirty="0">
              <a:solidFill>
                <a:prstClr val="black"/>
              </a:solidFill>
              <a:latin typeface="TradeGothic LT"/>
              <a:cs typeface="TradeGothic LT"/>
            </a:endParaRPr>
          </a:p>
          <a:p>
            <a:pPr algn="ctr" defTabSz="1371600">
              <a:lnSpc>
                <a:spcPts val="7733"/>
              </a:lnSpc>
            </a:pPr>
            <a:r>
              <a:rPr sz="6750" b="1" spc="60" dirty="0">
                <a:solidFill>
                  <a:srgbClr val="221F20"/>
                </a:solidFill>
                <a:latin typeface="Trade Gothic LT Std"/>
                <a:cs typeface="Trade Gothic LT Std"/>
              </a:rPr>
              <a:t>36,597</a:t>
            </a:r>
            <a:endParaRPr sz="6750" dirty="0">
              <a:solidFill>
                <a:prstClr val="black"/>
              </a:solidFill>
              <a:latin typeface="Trade Gothic LT Std"/>
              <a:cs typeface="Trade Gothic LT Std"/>
            </a:endParaRPr>
          </a:p>
        </p:txBody>
      </p:sp>
      <p:sp>
        <p:nvSpPr>
          <p:cNvPr id="8" name="object 8"/>
          <p:cNvSpPr txBox="1">
            <a:spLocks noGrp="1"/>
          </p:cNvSpPr>
          <p:nvPr>
            <p:ph type="title"/>
          </p:nvPr>
        </p:nvSpPr>
        <p:spPr>
          <a:xfrm>
            <a:off x="7338736" y="1621518"/>
            <a:ext cx="3977028" cy="1057982"/>
          </a:xfrm>
          <a:prstGeom prst="rect">
            <a:avLst/>
          </a:prstGeom>
        </p:spPr>
        <p:txBody>
          <a:bodyPr vert="horz" wrap="square" lIns="0" tIns="19050" rIns="0" bIns="0" rtlCol="0">
            <a:spAutoFit/>
          </a:bodyPr>
          <a:lstStyle/>
          <a:p>
            <a:pPr marL="19050">
              <a:spcBef>
                <a:spcPts val="150"/>
              </a:spcBef>
            </a:pPr>
            <a:r>
              <a:rPr sz="6750" spc="60">
                <a:solidFill>
                  <a:srgbClr val="FFFFFF"/>
                </a:solidFill>
                <a:latin typeface="Trade Gothic LT Std"/>
                <a:cs typeface="Trade Gothic LT Std"/>
              </a:rPr>
              <a:t>$</a:t>
            </a:r>
            <a:r>
              <a:rPr lang="en-US" sz="6750" spc="60">
                <a:solidFill>
                  <a:srgbClr val="FFFFFF"/>
                </a:solidFill>
                <a:latin typeface="Trade Gothic LT Std"/>
                <a:cs typeface="Trade Gothic LT Std"/>
              </a:rPr>
              <a:t>48</a:t>
            </a:r>
            <a:r>
              <a:rPr sz="6750" spc="60">
                <a:solidFill>
                  <a:srgbClr val="FFFFFF"/>
                </a:solidFill>
                <a:latin typeface="Trade Gothic LT Std"/>
                <a:cs typeface="Trade Gothic LT Std"/>
              </a:rPr>
              <a:t>,</a:t>
            </a:r>
            <a:r>
              <a:rPr lang="en-US" sz="6750" spc="60" dirty="0">
                <a:solidFill>
                  <a:srgbClr val="FFFFFF"/>
                </a:solidFill>
                <a:latin typeface="Trade Gothic LT Std"/>
                <a:cs typeface="Trade Gothic LT Std"/>
              </a:rPr>
              <a:t>7</a:t>
            </a:r>
            <a:r>
              <a:rPr sz="6750" spc="60">
                <a:solidFill>
                  <a:srgbClr val="FFFFFF"/>
                </a:solidFill>
                <a:latin typeface="Trade Gothic LT Std"/>
                <a:cs typeface="Trade Gothic LT Std"/>
              </a:rPr>
              <a:t>00</a:t>
            </a:r>
            <a:endParaRPr sz="6750" dirty="0">
              <a:latin typeface="Trade Gothic LT Std"/>
              <a:cs typeface="Trade Gothic LT Std"/>
            </a:endParaRPr>
          </a:p>
        </p:txBody>
      </p:sp>
      <p:sp>
        <p:nvSpPr>
          <p:cNvPr id="9" name="object 9"/>
          <p:cNvSpPr txBox="1"/>
          <p:nvPr/>
        </p:nvSpPr>
        <p:spPr>
          <a:xfrm>
            <a:off x="6787238" y="1200428"/>
            <a:ext cx="4296728" cy="573234"/>
          </a:xfrm>
          <a:prstGeom prst="rect">
            <a:avLst/>
          </a:prstGeom>
        </p:spPr>
        <p:txBody>
          <a:bodyPr vert="horz" wrap="square" lIns="0" tIns="19050" rIns="0" bIns="0" rtlCol="0">
            <a:spAutoFit/>
          </a:bodyPr>
          <a:lstStyle/>
          <a:p>
            <a:pPr marL="19050" defTabSz="1371600">
              <a:spcBef>
                <a:spcPts val="150"/>
              </a:spcBef>
            </a:pPr>
            <a:r>
              <a:rPr sz="3600" b="1" dirty="0">
                <a:solidFill>
                  <a:srgbClr val="FFFFFF"/>
                </a:solidFill>
                <a:latin typeface="TradeGothic LT"/>
                <a:cs typeface="TradeGothic LT"/>
              </a:rPr>
              <a:t>EXPERIENCED SALARY</a:t>
            </a:r>
            <a:endParaRPr sz="3600" dirty="0">
              <a:solidFill>
                <a:prstClr val="black"/>
              </a:solidFill>
              <a:latin typeface="TradeGothic LT"/>
              <a:cs typeface="TradeGothic LT"/>
            </a:endParaRPr>
          </a:p>
        </p:txBody>
      </p:sp>
      <p:sp>
        <p:nvSpPr>
          <p:cNvPr id="17" name="object 17"/>
          <p:cNvSpPr/>
          <p:nvPr/>
        </p:nvSpPr>
        <p:spPr>
          <a:xfrm>
            <a:off x="4510682" y="2716355"/>
            <a:ext cx="0" cy="127635"/>
          </a:xfrm>
          <a:custGeom>
            <a:avLst/>
            <a:gdLst/>
            <a:ahLst/>
            <a:cxnLst/>
            <a:rect l="l" t="t" r="r" b="b"/>
            <a:pathLst>
              <a:path h="85089">
                <a:moveTo>
                  <a:pt x="0" y="0"/>
                </a:moveTo>
                <a:lnTo>
                  <a:pt x="0" y="84988"/>
                </a:lnTo>
              </a:path>
            </a:pathLst>
          </a:custGeom>
          <a:solidFill>
            <a:srgbClr val="221E1F"/>
          </a:solidFill>
        </p:spPr>
        <p:txBody>
          <a:bodyPr wrap="square" lIns="0" tIns="0" rIns="0" bIns="0" rtlCol="0"/>
          <a:lstStyle/>
          <a:p>
            <a:pPr defTabSz="1371600"/>
            <a:endParaRPr sz="2700">
              <a:solidFill>
                <a:prstClr val="black"/>
              </a:solidFill>
              <a:latin typeface="Calibri"/>
            </a:endParaRPr>
          </a:p>
        </p:txBody>
      </p:sp>
      <p:sp>
        <p:nvSpPr>
          <p:cNvPr id="20" name="object 20"/>
          <p:cNvSpPr txBox="1"/>
          <p:nvPr/>
        </p:nvSpPr>
        <p:spPr>
          <a:xfrm>
            <a:off x="6817241" y="7614568"/>
            <a:ext cx="4236720" cy="1398460"/>
          </a:xfrm>
          <a:prstGeom prst="rect">
            <a:avLst/>
          </a:prstGeom>
        </p:spPr>
        <p:txBody>
          <a:bodyPr vert="horz" wrap="square" lIns="0" tIns="180975" rIns="0" bIns="0" rtlCol="0">
            <a:spAutoFit/>
          </a:bodyPr>
          <a:lstStyle/>
          <a:p>
            <a:pPr marL="109538" defTabSz="1371600">
              <a:spcBef>
                <a:spcPts val="1425"/>
              </a:spcBef>
            </a:pPr>
            <a:r>
              <a:rPr sz="3600" b="1" dirty="0">
                <a:solidFill>
                  <a:srgbClr val="FFFFFF"/>
                </a:solidFill>
                <a:latin typeface="TradeGothic LT"/>
                <a:cs typeface="TradeGothic LT"/>
              </a:rPr>
              <a:t>TRAINING REQUIRED:</a:t>
            </a:r>
            <a:endParaRPr sz="3600" dirty="0">
              <a:solidFill>
                <a:prstClr val="black"/>
              </a:solidFill>
              <a:latin typeface="TradeGothic LT"/>
              <a:cs typeface="TradeGothic LT"/>
            </a:endParaRPr>
          </a:p>
          <a:p>
            <a:pPr marL="19050" defTabSz="1371600">
              <a:spcBef>
                <a:spcPts val="1170"/>
              </a:spcBef>
            </a:pPr>
            <a:r>
              <a:rPr sz="3300" b="1" dirty="0">
                <a:solidFill>
                  <a:srgbClr val="FFFFFF"/>
                </a:solidFill>
                <a:latin typeface="TradeGothic LT"/>
                <a:cs typeface="TradeGothic LT"/>
              </a:rPr>
              <a:t>6 WEEKS TO 6 MONTHS</a:t>
            </a:r>
            <a:endParaRPr sz="3300" dirty="0">
              <a:solidFill>
                <a:prstClr val="black"/>
              </a:solidFill>
              <a:latin typeface="TradeGothic LT"/>
              <a:cs typeface="TradeGothic LT"/>
            </a:endParaRPr>
          </a:p>
        </p:txBody>
      </p:sp>
      <p:pic>
        <p:nvPicPr>
          <p:cNvPr id="21" name="Picture 20">
            <a:extLst>
              <a:ext uri="{FF2B5EF4-FFF2-40B4-BE49-F238E27FC236}">
                <a16:creationId xmlns:a16="http://schemas.microsoft.com/office/drawing/2014/main" id="{F5637D22-0D57-FE4B-A829-C43FB9378EF5}"/>
              </a:ext>
            </a:extLst>
          </p:cNvPr>
          <p:cNvPicPr>
            <a:picLocks noChangeAspect="1"/>
          </p:cNvPicPr>
          <p:nvPr/>
        </p:nvPicPr>
        <p:blipFill>
          <a:blip r:embed="rId4"/>
          <a:stretch>
            <a:fillRect/>
          </a:stretch>
        </p:blipFill>
        <p:spPr>
          <a:xfrm>
            <a:off x="1045239" y="895350"/>
            <a:ext cx="4381500" cy="4248150"/>
          </a:xfrm>
          <a:prstGeom prst="rect">
            <a:avLst/>
          </a:prstGeom>
        </p:spPr>
      </p:pic>
    </p:spTree>
    <p:extLst>
      <p:ext uri="{BB962C8B-B14F-4D97-AF65-F5344CB8AC3E}">
        <p14:creationId xmlns:p14="http://schemas.microsoft.com/office/powerpoint/2010/main" val="29747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89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89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Master">
  <a:themeElements>
    <a:clrScheme name="USO Colors">
      <a:dk1>
        <a:srgbClr val="232323"/>
      </a:dk1>
      <a:lt1>
        <a:sysClr val="window" lastClr="FFFFFF"/>
      </a:lt1>
      <a:dk2>
        <a:srgbClr val="161B31"/>
      </a:dk2>
      <a:lt2>
        <a:srgbClr val="FFFFFE"/>
      </a:lt2>
      <a:accent1>
        <a:srgbClr val="0A2653"/>
      </a:accent1>
      <a:accent2>
        <a:srgbClr val="A3C7DB"/>
      </a:accent2>
      <a:accent3>
        <a:srgbClr val="881626"/>
      </a:accent3>
      <a:accent4>
        <a:srgbClr val="F2B01E"/>
      </a:accent4>
      <a:accent5>
        <a:srgbClr val="DFDFDF"/>
      </a:accent5>
      <a:accent6>
        <a:srgbClr val="515151"/>
      </a:accent6>
      <a:hlink>
        <a:srgbClr val="5190F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41C56B0BA23F4AACEE1D5DD4C695AE" ma:contentTypeVersion="15" ma:contentTypeDescription="Create a new document." ma:contentTypeScope="" ma:versionID="0c7fbb1ee650a9f0ee2b96e09e040c68">
  <xsd:schema xmlns:xsd="http://www.w3.org/2001/XMLSchema" xmlns:xs="http://www.w3.org/2001/XMLSchema" xmlns:p="http://schemas.microsoft.com/office/2006/metadata/properties" xmlns:ns1="http://schemas.microsoft.com/sharepoint/v3" xmlns:ns3="82ef0af4-3a90-4f2f-a7de-ac18594786e6" xmlns:ns4="0ec95bb2-84fd-40fb-bb66-b6b8824dbfa0" targetNamespace="http://schemas.microsoft.com/office/2006/metadata/properties" ma:root="true" ma:fieldsID="05abec6725636f239a9515975dd206b1" ns1:_="" ns3:_="" ns4:_="">
    <xsd:import namespace="http://schemas.microsoft.com/sharepoint/v3"/>
    <xsd:import namespace="82ef0af4-3a90-4f2f-a7de-ac18594786e6"/>
    <xsd:import namespace="0ec95bb2-84fd-40fb-bb66-b6b8824dbfa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ef0af4-3a90-4f2f-a7de-ac1859478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c95bb2-84fd-40fb-bb66-b6b8824dbf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13A323-6D0B-4000-97F8-7352C17C5725}">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http://schemas.openxmlformats.org/package/2006/metadata/core-properties"/>
    <ds:schemaRef ds:uri="0ec95bb2-84fd-40fb-bb66-b6b8824dbfa0"/>
    <ds:schemaRef ds:uri="82ef0af4-3a90-4f2f-a7de-ac18594786e6"/>
    <ds:schemaRef ds:uri="http://www.w3.org/XML/1998/namespace"/>
  </ds:schemaRefs>
</ds:datastoreItem>
</file>

<file path=customXml/itemProps2.xml><?xml version="1.0" encoding="utf-8"?>
<ds:datastoreItem xmlns:ds="http://schemas.openxmlformats.org/officeDocument/2006/customXml" ds:itemID="{D4BCD0CB-6896-4699-8C52-DA222E5524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ef0af4-3a90-4f2f-a7de-ac18594786e6"/>
    <ds:schemaRef ds:uri="0ec95bb2-84fd-40fb-bb66-b6b8824dbf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94076D-21A0-470B-9DCE-7A76B735F8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TotalTime>
  <Words>1358</Words>
  <Application>Microsoft Office PowerPoint</Application>
  <PresentationFormat>Custom</PresentationFormat>
  <Paragraphs>164</Paragraphs>
  <Slides>12</Slides>
  <Notes>11</Notes>
  <HiddenSlides>0</HiddenSlides>
  <MMClips>0</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Office Theme</vt:lpstr>
      <vt:lpstr>1_Office Theme</vt:lpstr>
      <vt:lpstr>2_Office Theme</vt:lpstr>
      <vt:lpstr>4_Master</vt:lpstr>
      <vt:lpstr>3_Simple Light</vt:lpstr>
      <vt:lpstr>Building Our Future Generation of Skilled Trades Experts</vt:lpstr>
      <vt:lpstr>PowerPoint Presentation</vt:lpstr>
      <vt:lpstr>PowerPoint Presentation</vt:lpstr>
      <vt:lpstr>PowerPoint Presentation</vt:lpstr>
      <vt:lpstr>$61,200</vt:lpstr>
      <vt:lpstr>$71,000</vt:lpstr>
      <vt:lpstr>PowerPoint Presentation</vt:lpstr>
      <vt:lpstr>$59,500</vt:lpstr>
      <vt:lpstr>$48,700</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Together, deliver the right home improvement products, with the best service and value, across every channel and community we serve.</dc:title>
  <dc:creator>PerezWestfall, Laura</dc:creator>
  <cp:lastModifiedBy>Ana Silva Rey</cp:lastModifiedBy>
  <cp:revision>16</cp:revision>
  <cp:lastPrinted>2020-02-21T19:48:33Z</cp:lastPrinted>
  <dcterms:created xsi:type="dcterms:W3CDTF">2020-02-21T12:12:38Z</dcterms:created>
  <dcterms:modified xsi:type="dcterms:W3CDTF">2021-02-20T14:21:59Z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0x010100A241C56B0BA23F4AACEE1D5DD4C695AE</vt:lpwstr>
  </property>
</Properties>
</file>