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8288000" cy="10287000"/>
  <p:notesSz cx="6858000" cy="9144000"/>
  <p:embeddedFontLst>
    <p:embeddedFont>
      <p:font typeface="Bernoru SemiCondensed" panose="020B0604020202020204" charset="0"/>
      <p:regular r:id="rId20"/>
    </p:embeddedFont>
    <p:embeddedFont>
      <p:font typeface="Caladea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odec Pro ExtraBold" panose="020B0604020202020204" charset="0"/>
      <p:regular r:id="rId26"/>
    </p:embeddedFont>
    <p:embeddedFont>
      <p:font typeface="Montserrat Light" panose="00000400000000000000" pitchFamily="2" charset="0"/>
      <p:regular r:id="rId27"/>
    </p:embeddedFont>
    <p:embeddedFont>
      <p:font typeface="Open Sauce" panose="020B0604020202020204" charset="0"/>
      <p:regular r:id="rId28"/>
    </p:embeddedFont>
    <p:embeddedFont>
      <p:font typeface="Open Sauce Bold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7" d="100"/>
          <a:sy n="57" d="100"/>
        </p:scale>
        <p:origin x="210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47.png"/><Relationship Id="rId7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48.svg"/><Relationship Id="rId9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wanc.org/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56.jpeg"/><Relationship Id="rId7" Type="http://schemas.openxmlformats.org/officeDocument/2006/relationships/image" Target="../media/image59.png"/><Relationship Id="rId12" Type="http://schemas.openxmlformats.org/officeDocument/2006/relationships/image" Target="../media/image64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svg"/><Relationship Id="rId4" Type="http://schemas.openxmlformats.org/officeDocument/2006/relationships/hyperlink" Target="mailto:scholarships@lawanc.org" TargetMode="External"/><Relationship Id="rId9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jpeg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openxmlformats.org/officeDocument/2006/relationships/image" Target="../media/image7.png"/><Relationship Id="rId2" Type="http://schemas.openxmlformats.org/officeDocument/2006/relationships/image" Target="../media/image65.jpeg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.png"/><Relationship Id="rId15" Type="http://schemas.openxmlformats.org/officeDocument/2006/relationships/image" Target="../media/image77.jpeg"/><Relationship Id="rId10" Type="http://schemas.openxmlformats.org/officeDocument/2006/relationships/image" Target="../media/image72.png"/><Relationship Id="rId4" Type="http://schemas.openxmlformats.org/officeDocument/2006/relationships/image" Target="../media/image67.svg"/><Relationship Id="rId9" Type="http://schemas.openxmlformats.org/officeDocument/2006/relationships/image" Target="../media/image71.png"/><Relationship Id="rId14" Type="http://schemas.openxmlformats.org/officeDocument/2006/relationships/image" Target="../media/image7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sv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jpeg"/><Relationship Id="rId4" Type="http://schemas.openxmlformats.org/officeDocument/2006/relationships/image" Target="../media/image6.png"/><Relationship Id="rId9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74764" y="-207071"/>
            <a:ext cx="3086100" cy="112999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202F5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384715" y="9009597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776329" y="580047"/>
            <a:ext cx="5482971" cy="9023371"/>
          </a:xfrm>
          <a:custGeom>
            <a:avLst/>
            <a:gdLst/>
            <a:ahLst/>
            <a:cxnLst/>
            <a:rect l="l" t="t" r="r" b="b"/>
            <a:pathLst>
              <a:path w="5482971" h="9023371">
                <a:moveTo>
                  <a:pt x="0" y="0"/>
                </a:moveTo>
                <a:lnTo>
                  <a:pt x="5482971" y="0"/>
                </a:lnTo>
                <a:lnTo>
                  <a:pt x="5482971" y="9023371"/>
                </a:lnTo>
                <a:lnTo>
                  <a:pt x="0" y="90233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4373" r="-2248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202F5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27773" y="4163622"/>
            <a:ext cx="110236" cy="2818996"/>
            <a:chOff x="0" y="0"/>
            <a:chExt cx="26312" cy="67285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6312" cy="672855"/>
            </a:xfrm>
            <a:custGeom>
              <a:avLst/>
              <a:gdLst/>
              <a:ahLst/>
              <a:cxnLst/>
              <a:rect l="l" t="t" r="r" b="b"/>
              <a:pathLst>
                <a:path w="26312" h="672855">
                  <a:moveTo>
                    <a:pt x="0" y="0"/>
                  </a:moveTo>
                  <a:lnTo>
                    <a:pt x="26312" y="0"/>
                  </a:lnTo>
                  <a:lnTo>
                    <a:pt x="26312" y="672855"/>
                  </a:lnTo>
                  <a:lnTo>
                    <a:pt x="0" y="6728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752928" y="3206708"/>
            <a:ext cx="3459096" cy="569486"/>
            <a:chOff x="0" y="0"/>
            <a:chExt cx="825638" cy="13592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25638" cy="135928"/>
            </a:xfrm>
            <a:custGeom>
              <a:avLst/>
              <a:gdLst/>
              <a:ahLst/>
              <a:cxnLst/>
              <a:rect l="l" t="t" r="r" b="b"/>
              <a:pathLst>
                <a:path w="825638" h="135928">
                  <a:moveTo>
                    <a:pt x="40286" y="0"/>
                  </a:moveTo>
                  <a:lnTo>
                    <a:pt x="785351" y="0"/>
                  </a:lnTo>
                  <a:cubicBezTo>
                    <a:pt x="807601" y="0"/>
                    <a:pt x="825638" y="18037"/>
                    <a:pt x="825638" y="40286"/>
                  </a:cubicBezTo>
                  <a:lnTo>
                    <a:pt x="825638" y="95642"/>
                  </a:lnTo>
                  <a:cubicBezTo>
                    <a:pt x="825638" y="117891"/>
                    <a:pt x="807601" y="135928"/>
                    <a:pt x="785351" y="135928"/>
                  </a:cubicBezTo>
                  <a:lnTo>
                    <a:pt x="40286" y="135928"/>
                  </a:lnTo>
                  <a:cubicBezTo>
                    <a:pt x="18037" y="135928"/>
                    <a:pt x="0" y="117891"/>
                    <a:pt x="0" y="95642"/>
                  </a:cubicBezTo>
                  <a:lnTo>
                    <a:pt x="0" y="40286"/>
                  </a:lnTo>
                  <a:cubicBezTo>
                    <a:pt x="0" y="18037"/>
                    <a:pt x="18037" y="0"/>
                    <a:pt x="40286" y="0"/>
                  </a:cubicBezTo>
                  <a:close/>
                </a:path>
              </a:pathLst>
            </a:custGeom>
            <a:solidFill>
              <a:srgbClr val="202F5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6055" tIns="56055" rIns="56055" bIns="56055" rtlCol="0" anchor="ctr"/>
            <a:lstStyle/>
            <a:p>
              <a:pPr algn="ctr">
                <a:lnSpc>
                  <a:spcPts val="3120"/>
                </a:lnSpc>
              </a:pPr>
              <a:r>
                <a:rPr lang="en-US" sz="2400">
                  <a:solidFill>
                    <a:srgbClr val="FFFFFF"/>
                  </a:solidFill>
                  <a:latin typeface="Montserrat Light"/>
                </a:rPr>
                <a:t>PRESENTS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752928" y="7034551"/>
            <a:ext cx="2585187" cy="498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45"/>
              </a:lnSpc>
            </a:pPr>
            <a:r>
              <a:rPr lang="en-US" sz="2889" spc="144">
                <a:solidFill>
                  <a:srgbClr val="202F5A"/>
                </a:solidFill>
                <a:latin typeface="Open Sauce Bold"/>
              </a:rPr>
              <a:t>2023 -2024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752928" y="4069570"/>
            <a:ext cx="10049812" cy="2926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579"/>
              </a:lnSpc>
            </a:pPr>
            <a:r>
              <a:rPr lang="en-US" sz="11020">
                <a:solidFill>
                  <a:srgbClr val="202F5A"/>
                </a:solidFill>
                <a:latin typeface="Codec Pro ExtraBold"/>
              </a:rPr>
              <a:t>HIGH SCHOOL SERIES</a:t>
            </a:r>
          </a:p>
        </p:txBody>
      </p:sp>
      <p:sp>
        <p:nvSpPr>
          <p:cNvPr id="18" name="Freeform 18"/>
          <p:cNvSpPr/>
          <p:nvPr/>
        </p:nvSpPr>
        <p:spPr>
          <a:xfrm>
            <a:off x="-2777871" y="-207071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1" y="0"/>
                </a:lnTo>
                <a:lnTo>
                  <a:pt x="3806571" y="2083233"/>
                </a:lnTo>
                <a:lnTo>
                  <a:pt x="0" y="20832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752928" y="834546"/>
            <a:ext cx="2187155" cy="1626380"/>
          </a:xfrm>
          <a:custGeom>
            <a:avLst/>
            <a:gdLst/>
            <a:ahLst/>
            <a:cxnLst/>
            <a:rect l="l" t="t" r="r" b="b"/>
            <a:pathLst>
              <a:path w="2187155" h="1626380">
                <a:moveTo>
                  <a:pt x="0" y="0"/>
                </a:moveTo>
                <a:lnTo>
                  <a:pt x="2187155" y="0"/>
                </a:lnTo>
                <a:lnTo>
                  <a:pt x="2187155" y="1626380"/>
                </a:lnTo>
                <a:lnTo>
                  <a:pt x="0" y="16263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4338115" y="580047"/>
            <a:ext cx="2107802" cy="2077402"/>
          </a:xfrm>
          <a:custGeom>
            <a:avLst/>
            <a:gdLst/>
            <a:ahLst/>
            <a:cxnLst/>
            <a:rect l="l" t="t" r="r" b="b"/>
            <a:pathLst>
              <a:path w="2107802" h="2077402">
                <a:moveTo>
                  <a:pt x="0" y="0"/>
                </a:moveTo>
                <a:lnTo>
                  <a:pt x="2107802" y="0"/>
                </a:lnTo>
                <a:lnTo>
                  <a:pt x="2107802" y="2077402"/>
                </a:lnTo>
                <a:lnTo>
                  <a:pt x="0" y="20774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985" t="-12027" r="-12564" b="-9190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3086100"/>
            <a:chOff x="0" y="0"/>
            <a:chExt cx="4816593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812800"/>
            </a:xfrm>
            <a:custGeom>
              <a:avLst/>
              <a:gdLst/>
              <a:ahLst/>
              <a:cxnLst/>
              <a:rect l="l" t="t" r="r" b="b"/>
              <a:pathLst>
                <a:path w="4816592" h="812800">
                  <a:moveTo>
                    <a:pt x="0" y="0"/>
                  </a:moveTo>
                  <a:lnTo>
                    <a:pt x="4816592" y="0"/>
                  </a:lnTo>
                  <a:lnTo>
                    <a:pt x="481659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202F5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41611" y="555527"/>
            <a:ext cx="16517689" cy="2247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66"/>
              </a:lnSpc>
            </a:pPr>
            <a:r>
              <a:rPr lang="en-US" sz="5622" spc="196">
                <a:solidFill>
                  <a:srgbClr val="FFFFFF"/>
                </a:solidFill>
                <a:latin typeface="Codec Pro ExtraBold"/>
              </a:rPr>
              <a:t>TIPS ON PERSONAL STATEMENT</a:t>
            </a:r>
          </a:p>
          <a:p>
            <a:pPr algn="ctr">
              <a:lnSpc>
                <a:spcPts val="5566"/>
              </a:lnSpc>
            </a:pPr>
            <a:endParaRPr lang="en-US" sz="5622" spc="196">
              <a:solidFill>
                <a:srgbClr val="FFFFFF"/>
              </a:solidFill>
              <a:latin typeface="Codec Pro ExtraBold"/>
            </a:endParaRPr>
          </a:p>
          <a:p>
            <a:pPr marL="0" lvl="0" indent="0" algn="ctr">
              <a:lnSpc>
                <a:spcPts val="5566"/>
              </a:lnSpc>
              <a:spcBef>
                <a:spcPct val="0"/>
              </a:spcBef>
            </a:pPr>
            <a:r>
              <a:rPr lang="en-US" sz="5622" spc="196">
                <a:solidFill>
                  <a:srgbClr val="FFFFFF"/>
                </a:solidFill>
                <a:latin typeface="Codec Pro ExtraBold"/>
              </a:rPr>
              <a:t>SUGERENCIAS PARA EL ENSAYO PERSONAL</a:t>
            </a:r>
          </a:p>
        </p:txBody>
      </p:sp>
      <p:sp>
        <p:nvSpPr>
          <p:cNvPr id="7" name="Freeform 7"/>
          <p:cNvSpPr/>
          <p:nvPr/>
        </p:nvSpPr>
        <p:spPr>
          <a:xfrm>
            <a:off x="-1586068" y="-1808676"/>
            <a:ext cx="3172137" cy="4114800"/>
          </a:xfrm>
          <a:custGeom>
            <a:avLst/>
            <a:gdLst/>
            <a:ahLst/>
            <a:cxnLst/>
            <a:rect l="l" t="t" r="r" b="b"/>
            <a:pathLst>
              <a:path w="3172137" h="4114800">
                <a:moveTo>
                  <a:pt x="0" y="0"/>
                </a:moveTo>
                <a:lnTo>
                  <a:pt x="3172136" y="0"/>
                </a:lnTo>
                <a:lnTo>
                  <a:pt x="3172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874585" y="9258300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384715" y="-413585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3"/>
                </a:lnTo>
                <a:lnTo>
                  <a:pt x="0" y="20832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628006" y="8150090"/>
            <a:ext cx="8599306" cy="2149826"/>
          </a:xfrm>
          <a:custGeom>
            <a:avLst/>
            <a:gdLst/>
            <a:ahLst/>
            <a:cxnLst/>
            <a:rect l="l" t="t" r="r" b="b"/>
            <a:pathLst>
              <a:path w="8599306" h="2149826">
                <a:moveTo>
                  <a:pt x="0" y="0"/>
                </a:moveTo>
                <a:lnTo>
                  <a:pt x="8599305" y="0"/>
                </a:lnTo>
                <a:lnTo>
                  <a:pt x="8599305" y="2149826"/>
                </a:lnTo>
                <a:lnTo>
                  <a:pt x="0" y="21498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20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9628006" y="3742149"/>
            <a:ext cx="8252036" cy="5046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3039" lvl="1" indent="-346519">
              <a:lnSpc>
                <a:spcPts val="4012"/>
              </a:lnSpc>
              <a:buFont typeface="Arial"/>
              <a:buChar char="•"/>
            </a:pPr>
            <a:r>
              <a:rPr lang="en-US" sz="3209">
                <a:solidFill>
                  <a:srgbClr val="191B23"/>
                </a:solidFill>
                <a:latin typeface="Open Sauce"/>
              </a:rPr>
              <a:t>Usa un gancho ¡sé único! Destaca tus logros y dificultades                         </a:t>
            </a:r>
          </a:p>
          <a:p>
            <a:pPr marL="693039" lvl="1" indent="-346519">
              <a:lnSpc>
                <a:spcPts val="4012"/>
              </a:lnSpc>
              <a:buFont typeface="Arial"/>
              <a:buChar char="•"/>
            </a:pPr>
            <a:r>
              <a:rPr lang="en-US" sz="3209">
                <a:solidFill>
                  <a:srgbClr val="191B23"/>
                </a:solidFill>
                <a:latin typeface="Open Sauce"/>
              </a:rPr>
              <a:t>Describe tu visión</a:t>
            </a:r>
          </a:p>
          <a:p>
            <a:pPr marL="693039" lvl="1" indent="-346519">
              <a:lnSpc>
                <a:spcPts val="4012"/>
              </a:lnSpc>
              <a:buFont typeface="Arial"/>
              <a:buChar char="•"/>
            </a:pPr>
            <a:r>
              <a:rPr lang="en-US" sz="3209">
                <a:solidFill>
                  <a:srgbClr val="191B23"/>
                </a:solidFill>
                <a:latin typeface="Open Sauce"/>
              </a:rPr>
              <a:t>Metas y objetivos profesionales</a:t>
            </a:r>
          </a:p>
          <a:p>
            <a:pPr marL="693039" lvl="1" indent="-346519">
              <a:lnSpc>
                <a:spcPts val="4012"/>
              </a:lnSpc>
              <a:buFont typeface="Arial"/>
              <a:buChar char="•"/>
            </a:pPr>
            <a:r>
              <a:rPr lang="en-US" sz="3209">
                <a:solidFill>
                  <a:srgbClr val="191B23"/>
                </a:solidFill>
                <a:latin typeface="Open Sauce"/>
              </a:rPr>
              <a:t>Logros personales, académicos y en la comunidad</a:t>
            </a:r>
          </a:p>
          <a:p>
            <a:pPr marL="693039" lvl="1" indent="-346519">
              <a:lnSpc>
                <a:spcPts val="4012"/>
              </a:lnSpc>
              <a:buFont typeface="Arial"/>
              <a:buChar char="•"/>
            </a:pPr>
            <a:r>
              <a:rPr lang="en-US" sz="3209">
                <a:solidFill>
                  <a:srgbClr val="191B23"/>
                </a:solidFill>
                <a:latin typeface="Open Sauce"/>
              </a:rPr>
              <a:t>Razones por que solicitas la beca </a:t>
            </a:r>
          </a:p>
          <a:p>
            <a:pPr marL="693039" lvl="1" indent="-346519">
              <a:lnSpc>
                <a:spcPts val="4012"/>
              </a:lnSpc>
              <a:buFont typeface="Arial"/>
              <a:buChar char="•"/>
            </a:pPr>
            <a:r>
              <a:rPr lang="en-US" sz="3209">
                <a:solidFill>
                  <a:srgbClr val="191B23"/>
                </a:solidFill>
                <a:latin typeface="Open Sauce"/>
              </a:rPr>
              <a:t>Cualquier obstáculos que hayas superado durante los años en la escuela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41611" y="3799299"/>
            <a:ext cx="7628724" cy="4830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3441" lvl="1" indent="-346720">
              <a:lnSpc>
                <a:spcPts val="3468"/>
              </a:lnSpc>
              <a:buFont typeface="Arial"/>
              <a:buChar char="•"/>
            </a:pPr>
            <a:r>
              <a:rPr lang="en-US" sz="3211">
                <a:solidFill>
                  <a:srgbClr val="191B23"/>
                </a:solidFill>
                <a:latin typeface="Open Sauce"/>
              </a:rPr>
              <a:t>Have a hook = be unique! Do not shy away from boasting about triumphs and trials </a:t>
            </a:r>
          </a:p>
          <a:p>
            <a:pPr marL="693441" lvl="1" indent="-346720">
              <a:lnSpc>
                <a:spcPts val="3468"/>
              </a:lnSpc>
              <a:buFont typeface="Arial"/>
              <a:buChar char="•"/>
            </a:pPr>
            <a:r>
              <a:rPr lang="en-US" sz="3211">
                <a:solidFill>
                  <a:srgbClr val="191B23"/>
                </a:solidFill>
                <a:latin typeface="Open Sauce"/>
              </a:rPr>
              <a:t>State your vision</a:t>
            </a:r>
          </a:p>
          <a:p>
            <a:pPr marL="693441" lvl="1" indent="-346720">
              <a:lnSpc>
                <a:spcPts val="3468"/>
              </a:lnSpc>
              <a:buFont typeface="Arial"/>
              <a:buChar char="•"/>
            </a:pPr>
            <a:r>
              <a:rPr lang="en-US" sz="3211">
                <a:solidFill>
                  <a:srgbClr val="191B23"/>
                </a:solidFill>
                <a:latin typeface="Open Sauce"/>
              </a:rPr>
              <a:t>Career goals and plans</a:t>
            </a:r>
          </a:p>
          <a:p>
            <a:pPr marL="693441" lvl="1" indent="-346720">
              <a:lnSpc>
                <a:spcPts val="3468"/>
              </a:lnSpc>
              <a:buFont typeface="Arial"/>
              <a:buChar char="•"/>
            </a:pPr>
            <a:r>
              <a:rPr lang="en-US" sz="3211">
                <a:solidFill>
                  <a:srgbClr val="191B23"/>
                </a:solidFill>
                <a:latin typeface="Open Sauce"/>
              </a:rPr>
              <a:t>Personal, community and academic achievements </a:t>
            </a:r>
          </a:p>
          <a:p>
            <a:pPr marL="693441" lvl="1" indent="-346720">
              <a:lnSpc>
                <a:spcPts val="3468"/>
              </a:lnSpc>
              <a:buFont typeface="Arial"/>
              <a:buChar char="•"/>
            </a:pPr>
            <a:r>
              <a:rPr lang="en-US" sz="3211">
                <a:solidFill>
                  <a:srgbClr val="191B23"/>
                </a:solidFill>
                <a:latin typeface="Open Sauce"/>
              </a:rPr>
              <a:t>Reasons for applying for the scholarship </a:t>
            </a:r>
          </a:p>
          <a:p>
            <a:pPr marL="693441" lvl="1" indent="-346720">
              <a:lnSpc>
                <a:spcPts val="3468"/>
              </a:lnSpc>
              <a:buFont typeface="Arial"/>
              <a:buChar char="•"/>
            </a:pPr>
            <a:r>
              <a:rPr lang="en-US" sz="3211">
                <a:solidFill>
                  <a:srgbClr val="191B23"/>
                </a:solidFill>
                <a:latin typeface="Open Sauce"/>
              </a:rPr>
              <a:t>Any obstacles that had to be overcome during school years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3086100"/>
            <a:chOff x="0" y="0"/>
            <a:chExt cx="4816593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812800"/>
            </a:xfrm>
            <a:custGeom>
              <a:avLst/>
              <a:gdLst/>
              <a:ahLst/>
              <a:cxnLst/>
              <a:rect l="l" t="t" r="r" b="b"/>
              <a:pathLst>
                <a:path w="4816592" h="812800">
                  <a:moveTo>
                    <a:pt x="0" y="0"/>
                  </a:moveTo>
                  <a:lnTo>
                    <a:pt x="4816592" y="0"/>
                  </a:lnTo>
                  <a:lnTo>
                    <a:pt x="481659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202F5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41611" y="555527"/>
            <a:ext cx="16517689" cy="2247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66"/>
              </a:lnSpc>
            </a:pPr>
            <a:r>
              <a:rPr lang="en-US" sz="5622" spc="196">
                <a:solidFill>
                  <a:srgbClr val="FFFFFF"/>
                </a:solidFill>
                <a:latin typeface="Codec Pro ExtraBold"/>
              </a:rPr>
              <a:t>LETTERS OF RECOMMENDATION</a:t>
            </a:r>
          </a:p>
          <a:p>
            <a:pPr algn="ctr">
              <a:lnSpc>
                <a:spcPts val="5566"/>
              </a:lnSpc>
            </a:pPr>
            <a:endParaRPr lang="en-US" sz="5622" spc="196">
              <a:solidFill>
                <a:srgbClr val="FFFFFF"/>
              </a:solidFill>
              <a:latin typeface="Codec Pro ExtraBold"/>
            </a:endParaRPr>
          </a:p>
          <a:p>
            <a:pPr marL="0" lvl="0" indent="0" algn="ctr">
              <a:lnSpc>
                <a:spcPts val="5566"/>
              </a:lnSpc>
              <a:spcBef>
                <a:spcPct val="0"/>
              </a:spcBef>
            </a:pPr>
            <a:r>
              <a:rPr lang="en-US" sz="5622" spc="196">
                <a:solidFill>
                  <a:srgbClr val="FFFFFF"/>
                </a:solidFill>
                <a:latin typeface="Codec Pro ExtraBold"/>
              </a:rPr>
              <a:t>Cartas de Recomendacion</a:t>
            </a:r>
          </a:p>
        </p:txBody>
      </p:sp>
      <p:sp>
        <p:nvSpPr>
          <p:cNvPr id="7" name="Freeform 7"/>
          <p:cNvSpPr/>
          <p:nvPr/>
        </p:nvSpPr>
        <p:spPr>
          <a:xfrm>
            <a:off x="-874585" y="9258300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384715" y="-413585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3"/>
                </a:lnTo>
                <a:lnTo>
                  <a:pt x="0" y="20832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213966" y="8449694"/>
            <a:ext cx="6074034" cy="1617212"/>
          </a:xfrm>
          <a:custGeom>
            <a:avLst/>
            <a:gdLst/>
            <a:ahLst/>
            <a:cxnLst/>
            <a:rect l="l" t="t" r="r" b="b"/>
            <a:pathLst>
              <a:path w="6074034" h="1617212">
                <a:moveTo>
                  <a:pt x="0" y="0"/>
                </a:moveTo>
                <a:lnTo>
                  <a:pt x="6074034" y="0"/>
                </a:lnTo>
                <a:lnTo>
                  <a:pt x="6074034" y="1617212"/>
                </a:lnTo>
                <a:lnTo>
                  <a:pt x="0" y="16172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17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9980701" y="3786077"/>
            <a:ext cx="7893916" cy="437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3039" lvl="1" indent="-346519">
              <a:lnSpc>
                <a:spcPts val="3851"/>
              </a:lnSpc>
              <a:buFont typeface="Arial"/>
              <a:buChar char="•"/>
            </a:pPr>
            <a:r>
              <a:rPr lang="en-US" sz="3209">
                <a:solidFill>
                  <a:srgbClr val="191B23"/>
                </a:solidFill>
                <a:latin typeface="Open Sauce"/>
              </a:rPr>
              <a:t>Asegúrate que las personas te conozcan bien </a:t>
            </a:r>
          </a:p>
          <a:p>
            <a:pPr marL="693039" lvl="1" indent="-346519">
              <a:lnSpc>
                <a:spcPts val="3851"/>
              </a:lnSpc>
              <a:buFont typeface="Arial"/>
              <a:buChar char="•"/>
            </a:pPr>
            <a:r>
              <a:rPr lang="en-US" sz="3209">
                <a:solidFill>
                  <a:srgbClr val="191B23"/>
                </a:solidFill>
                <a:latin typeface="Open Sauce"/>
              </a:rPr>
              <a:t>Comparte tu visión y curriculum</a:t>
            </a:r>
          </a:p>
          <a:p>
            <a:pPr marL="693039" lvl="1" indent="-346519">
              <a:lnSpc>
                <a:spcPts val="3851"/>
              </a:lnSpc>
              <a:buFont typeface="Arial"/>
              <a:buChar char="•"/>
            </a:pPr>
            <a:r>
              <a:rPr lang="en-US" sz="3209">
                <a:solidFill>
                  <a:srgbClr val="191B23"/>
                </a:solidFill>
                <a:latin typeface="Open Sauce"/>
              </a:rPr>
              <a:t>Pide cartas con 3 semanas de antelación</a:t>
            </a:r>
          </a:p>
          <a:p>
            <a:pPr marL="693039" lvl="1" indent="-346519">
              <a:lnSpc>
                <a:spcPts val="3851"/>
              </a:lnSpc>
              <a:buFont typeface="Arial"/>
              <a:buChar char="•"/>
            </a:pPr>
            <a:r>
              <a:rPr lang="en-US" sz="3209">
                <a:solidFill>
                  <a:srgbClr val="191B23"/>
                </a:solidFill>
                <a:latin typeface="Open Sauce"/>
              </a:rPr>
              <a:t>Se claro con las fechas límite y como mandar la carta de recomendación</a:t>
            </a:r>
          </a:p>
          <a:p>
            <a:pPr marL="693039" lvl="1" indent="-346519">
              <a:lnSpc>
                <a:spcPts val="3851"/>
              </a:lnSpc>
              <a:buFont typeface="Arial"/>
              <a:buChar char="•"/>
            </a:pPr>
            <a:r>
              <a:rPr lang="en-US" sz="3209">
                <a:solidFill>
                  <a:srgbClr val="191B23"/>
                </a:solidFill>
                <a:latin typeface="Open Sauce"/>
              </a:rPr>
              <a:t>¡Agradece por su ayuda!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41611" y="3945952"/>
            <a:ext cx="7628724" cy="4033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3441" lvl="1" indent="-346720">
              <a:lnSpc>
                <a:spcPts val="4046"/>
              </a:lnSpc>
              <a:buFont typeface="Arial"/>
              <a:buChar char="•"/>
            </a:pPr>
            <a:r>
              <a:rPr lang="en-US" sz="3211">
                <a:solidFill>
                  <a:srgbClr val="191B23"/>
                </a:solidFill>
                <a:latin typeface="Open Sauce"/>
              </a:rPr>
              <a:t>Make sure these are people you know and who know you well</a:t>
            </a:r>
          </a:p>
          <a:p>
            <a:pPr marL="693441" lvl="1" indent="-346720">
              <a:lnSpc>
                <a:spcPts val="4046"/>
              </a:lnSpc>
              <a:buFont typeface="Arial"/>
              <a:buChar char="•"/>
            </a:pPr>
            <a:r>
              <a:rPr lang="en-US" sz="3211">
                <a:solidFill>
                  <a:srgbClr val="191B23"/>
                </a:solidFill>
                <a:latin typeface="Open Sauce"/>
              </a:rPr>
              <a:t>Share your vision with them along with a resume </a:t>
            </a:r>
          </a:p>
          <a:p>
            <a:pPr marL="693441" lvl="1" indent="-346720">
              <a:lnSpc>
                <a:spcPts val="4046"/>
              </a:lnSpc>
              <a:buFont typeface="Arial"/>
              <a:buChar char="•"/>
            </a:pPr>
            <a:r>
              <a:rPr lang="en-US" sz="3211">
                <a:solidFill>
                  <a:srgbClr val="191B23"/>
                </a:solidFill>
                <a:latin typeface="Open Sauce"/>
              </a:rPr>
              <a:t>Provide three-week prior notice</a:t>
            </a:r>
          </a:p>
          <a:p>
            <a:pPr marL="693441" lvl="1" indent="-346720">
              <a:lnSpc>
                <a:spcPts val="4046"/>
              </a:lnSpc>
              <a:buFont typeface="Arial"/>
              <a:buChar char="•"/>
            </a:pPr>
            <a:r>
              <a:rPr lang="en-US" sz="3211">
                <a:solidFill>
                  <a:srgbClr val="191B23"/>
                </a:solidFill>
                <a:latin typeface="Open Sauce"/>
              </a:rPr>
              <a:t>Be clear of deadlines and delivery of letter</a:t>
            </a:r>
          </a:p>
          <a:p>
            <a:pPr marL="693441" lvl="1" indent="-346720">
              <a:lnSpc>
                <a:spcPts val="4046"/>
              </a:lnSpc>
              <a:buFont typeface="Arial"/>
              <a:buChar char="•"/>
            </a:pPr>
            <a:r>
              <a:rPr lang="en-US" sz="3211">
                <a:solidFill>
                  <a:srgbClr val="191B23"/>
                </a:solidFill>
                <a:latin typeface="Open Sauce"/>
              </a:rPr>
              <a:t>Thank them!</a:t>
            </a:r>
          </a:p>
        </p:txBody>
      </p:sp>
      <p:sp>
        <p:nvSpPr>
          <p:cNvPr id="12" name="Freeform 12"/>
          <p:cNvSpPr/>
          <p:nvPr/>
        </p:nvSpPr>
        <p:spPr>
          <a:xfrm>
            <a:off x="-1903285" y="-413585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3"/>
                </a:lnTo>
                <a:lnTo>
                  <a:pt x="0" y="20832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3448" y="374453"/>
            <a:ext cx="17021103" cy="3970203"/>
            <a:chOff x="0" y="0"/>
            <a:chExt cx="4482924" cy="10456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924" cy="1045650"/>
            </a:xfrm>
            <a:custGeom>
              <a:avLst/>
              <a:gdLst/>
              <a:ahLst/>
              <a:cxnLst/>
              <a:rect l="l" t="t" r="r" b="b"/>
              <a:pathLst>
                <a:path w="4482924" h="1045650">
                  <a:moveTo>
                    <a:pt x="0" y="0"/>
                  </a:moveTo>
                  <a:lnTo>
                    <a:pt x="4482924" y="0"/>
                  </a:lnTo>
                  <a:lnTo>
                    <a:pt x="4482924" y="1045650"/>
                  </a:lnTo>
                  <a:lnTo>
                    <a:pt x="0" y="1045650"/>
                  </a:lnTo>
                  <a:close/>
                </a:path>
              </a:pathLst>
            </a:custGeom>
            <a:solidFill>
              <a:srgbClr val="202F5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33448" y="414248"/>
            <a:ext cx="16933642" cy="3949605"/>
          </a:xfrm>
          <a:custGeom>
            <a:avLst/>
            <a:gdLst/>
            <a:ahLst/>
            <a:cxnLst/>
            <a:rect l="l" t="t" r="r" b="b"/>
            <a:pathLst>
              <a:path w="16933642" h="3949605">
                <a:moveTo>
                  <a:pt x="0" y="0"/>
                </a:moveTo>
                <a:lnTo>
                  <a:pt x="16933643" y="0"/>
                </a:lnTo>
                <a:lnTo>
                  <a:pt x="16933643" y="3949605"/>
                </a:lnTo>
                <a:lnTo>
                  <a:pt x="0" y="39496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</a:blip>
            <a:stretch>
              <a:fillRect t="-29719" b="-2971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745399" y="1108732"/>
            <a:ext cx="16709742" cy="2292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31"/>
              </a:lnSpc>
            </a:pPr>
            <a:r>
              <a:rPr lang="en-US" sz="6399" spc="627">
                <a:solidFill>
                  <a:srgbClr val="FFFFFF"/>
                </a:solidFill>
                <a:latin typeface="Codec Pro ExtraBold"/>
              </a:rPr>
              <a:t>HOW TO APPLY</a:t>
            </a:r>
          </a:p>
          <a:p>
            <a:pPr marL="0" lvl="0" indent="0" algn="ctr">
              <a:lnSpc>
                <a:spcPts val="8831"/>
              </a:lnSpc>
              <a:spcBef>
                <a:spcPct val="0"/>
              </a:spcBef>
            </a:pPr>
            <a:r>
              <a:rPr lang="en-US" sz="6399" spc="627">
                <a:solidFill>
                  <a:srgbClr val="FFFFFF"/>
                </a:solidFill>
                <a:latin typeface="Codec Pro ExtraBold"/>
              </a:rPr>
              <a:t>CÓmo APLICAR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33448" y="4669336"/>
            <a:ext cx="6963568" cy="4543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4094" lvl="1" indent="-342047">
              <a:lnSpc>
                <a:spcPts val="4024"/>
              </a:lnSpc>
              <a:buFont typeface="Arial"/>
              <a:buChar char="•"/>
            </a:pPr>
            <a:r>
              <a:rPr lang="en-US" sz="3168">
                <a:solidFill>
                  <a:srgbClr val="000000"/>
                </a:solidFill>
                <a:latin typeface="Open Sauce"/>
              </a:rPr>
              <a:t>Application portal opens from January 1 to March 24</a:t>
            </a:r>
          </a:p>
          <a:p>
            <a:pPr marL="684094" lvl="1" indent="-342047">
              <a:lnSpc>
                <a:spcPts val="4024"/>
              </a:lnSpc>
              <a:buFont typeface="Arial"/>
              <a:buChar char="•"/>
            </a:pPr>
            <a:r>
              <a:rPr lang="en-US" sz="3168">
                <a:solidFill>
                  <a:srgbClr val="000000"/>
                </a:solidFill>
                <a:latin typeface="Open Sauce"/>
              </a:rPr>
              <a:t>Visit </a:t>
            </a:r>
            <a:r>
              <a:rPr lang="en-US" sz="3168" u="sng">
                <a:solidFill>
                  <a:srgbClr val="000000"/>
                </a:solidFill>
                <a:latin typeface="Open Sauce Bold"/>
                <a:hlinkClick r:id="rId3" tooltip="http://www.lawanc.org/"/>
              </a:rPr>
              <a:t>www.lawanc.org</a:t>
            </a:r>
          </a:p>
          <a:p>
            <a:pPr marL="684094" lvl="1" indent="-342047">
              <a:lnSpc>
                <a:spcPts val="4024"/>
              </a:lnSpc>
              <a:buFont typeface="Arial"/>
              <a:buChar char="•"/>
            </a:pPr>
            <a:r>
              <a:rPr lang="en-US" sz="3168">
                <a:solidFill>
                  <a:srgbClr val="000000"/>
                </a:solidFill>
                <a:latin typeface="Open Sauce"/>
              </a:rPr>
              <a:t>All documents will need to be submitted electronically</a:t>
            </a:r>
          </a:p>
          <a:p>
            <a:pPr marL="684094" lvl="1" indent="-342047">
              <a:lnSpc>
                <a:spcPts val="4024"/>
              </a:lnSpc>
              <a:buFont typeface="Arial"/>
              <a:buChar char="•"/>
            </a:pPr>
            <a:r>
              <a:rPr lang="en-US" sz="3168">
                <a:solidFill>
                  <a:srgbClr val="000000"/>
                </a:solidFill>
                <a:latin typeface="Open Sauce"/>
              </a:rPr>
              <a:t>Official documents require school’s official seal</a:t>
            </a:r>
          </a:p>
          <a:p>
            <a:pPr marL="684094" lvl="1" indent="-342047">
              <a:lnSpc>
                <a:spcPts val="4024"/>
              </a:lnSpc>
              <a:buFont typeface="Arial"/>
              <a:buChar char="•"/>
            </a:pPr>
            <a:r>
              <a:rPr lang="en-US" sz="3168">
                <a:solidFill>
                  <a:srgbClr val="000000"/>
                </a:solidFill>
                <a:latin typeface="Open Sauce"/>
              </a:rPr>
              <a:t>No applications will be considered after the deadline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910946" y="4826288"/>
            <a:ext cx="8743606" cy="4369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4418" lvl="1" indent="-342209">
              <a:lnSpc>
                <a:spcPts val="3899"/>
              </a:lnSpc>
              <a:buFont typeface="Arial"/>
              <a:buChar char="•"/>
            </a:pPr>
            <a:r>
              <a:rPr lang="en-US" sz="3170">
                <a:solidFill>
                  <a:srgbClr val="000000"/>
                </a:solidFill>
                <a:latin typeface="Open Sauce"/>
              </a:rPr>
              <a:t>Proceso de aplicación comienza desde el 1 de enero hasta el 24 de Marzo. </a:t>
            </a:r>
          </a:p>
          <a:p>
            <a:pPr marL="684418" lvl="1" indent="-342209">
              <a:lnSpc>
                <a:spcPts val="3899"/>
              </a:lnSpc>
              <a:buFont typeface="Arial"/>
              <a:buChar char="•"/>
            </a:pPr>
            <a:r>
              <a:rPr lang="en-US" sz="3170">
                <a:solidFill>
                  <a:srgbClr val="000000"/>
                </a:solidFill>
                <a:latin typeface="Open Sauce"/>
              </a:rPr>
              <a:t>Visita </a:t>
            </a:r>
            <a:r>
              <a:rPr lang="en-US" sz="3170" u="sng">
                <a:solidFill>
                  <a:srgbClr val="000000"/>
                </a:solidFill>
                <a:latin typeface="Open Sauce Bold"/>
                <a:hlinkClick r:id="rId3" tooltip="http://www.lawanc.org/"/>
              </a:rPr>
              <a:t>www.lawanc.org</a:t>
            </a:r>
          </a:p>
          <a:p>
            <a:pPr marL="684418" lvl="1" indent="-342209">
              <a:lnSpc>
                <a:spcPts val="3899"/>
              </a:lnSpc>
              <a:buFont typeface="Arial"/>
              <a:buChar char="•"/>
            </a:pPr>
            <a:r>
              <a:rPr lang="en-US" sz="3170">
                <a:solidFill>
                  <a:srgbClr val="000000"/>
                </a:solidFill>
                <a:latin typeface="Open Sauce"/>
              </a:rPr>
              <a:t>Todos los documentos deben recibirse electrónicamente</a:t>
            </a:r>
          </a:p>
          <a:p>
            <a:pPr marL="684418" lvl="1" indent="-342209">
              <a:lnSpc>
                <a:spcPts val="3899"/>
              </a:lnSpc>
              <a:buFont typeface="Arial"/>
              <a:buChar char="•"/>
            </a:pPr>
            <a:r>
              <a:rPr lang="en-US" sz="3170">
                <a:solidFill>
                  <a:srgbClr val="000000"/>
                </a:solidFill>
                <a:latin typeface="Open Sauce"/>
              </a:rPr>
              <a:t>Los documentos oficiales requieren de sello oficial de la escuela</a:t>
            </a:r>
          </a:p>
          <a:p>
            <a:pPr marL="684418" lvl="1" indent="-342209">
              <a:lnSpc>
                <a:spcPts val="3899"/>
              </a:lnSpc>
              <a:buFont typeface="Arial"/>
              <a:buChar char="•"/>
            </a:pPr>
            <a:r>
              <a:rPr lang="en-US" sz="3170">
                <a:solidFill>
                  <a:srgbClr val="000000"/>
                </a:solidFill>
                <a:latin typeface="Open Sauce"/>
              </a:rPr>
              <a:t>No se considerará ninguna solicitud recibida después de la fecha límite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629" b="-56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419410" y="3838551"/>
            <a:ext cx="15449179" cy="2390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91"/>
              </a:lnSpc>
            </a:pPr>
            <a:r>
              <a:rPr lang="en-US" sz="6660" spc="652">
                <a:solidFill>
                  <a:srgbClr val="FFFFFF"/>
                </a:solidFill>
                <a:latin typeface="Codec Pro ExtraBold"/>
              </a:rPr>
              <a:t>HIGH  SCHOOL AMBASSADORS</a:t>
            </a:r>
          </a:p>
          <a:p>
            <a:pPr algn="ctr">
              <a:lnSpc>
                <a:spcPts val="9191"/>
              </a:lnSpc>
            </a:pPr>
            <a:r>
              <a:rPr lang="en-US" sz="6660" spc="652">
                <a:solidFill>
                  <a:srgbClr val="FFFFFF"/>
                </a:solidFill>
                <a:latin typeface="Codec Pro ExtraBold"/>
              </a:rPr>
              <a:t>EMBAJADORES DE SECUNDARIA </a:t>
            </a:r>
          </a:p>
        </p:txBody>
      </p:sp>
      <p:sp>
        <p:nvSpPr>
          <p:cNvPr id="4" name="Freeform 4"/>
          <p:cNvSpPr/>
          <p:nvPr/>
        </p:nvSpPr>
        <p:spPr>
          <a:xfrm flipH="1" flipV="1">
            <a:off x="-4005360" y="-224518"/>
            <a:ext cx="7602505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5" y="6745496"/>
                </a:moveTo>
                <a:lnTo>
                  <a:pt x="0" y="6745496"/>
                </a:lnTo>
                <a:lnTo>
                  <a:pt x="0" y="0"/>
                </a:lnTo>
                <a:lnTo>
                  <a:pt x="7602505" y="0"/>
                </a:lnTo>
                <a:lnTo>
                  <a:pt x="7602505" y="674549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14486747" y="3541505"/>
            <a:ext cx="7602505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6" y="0"/>
                </a:moveTo>
                <a:lnTo>
                  <a:pt x="0" y="0"/>
                </a:lnTo>
                <a:lnTo>
                  <a:pt x="0" y="6745495"/>
                </a:lnTo>
                <a:lnTo>
                  <a:pt x="7602506" y="6745495"/>
                </a:lnTo>
                <a:lnTo>
                  <a:pt x="760250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4802" y="708550"/>
            <a:ext cx="6666512" cy="8549750"/>
          </a:xfrm>
          <a:custGeom>
            <a:avLst/>
            <a:gdLst/>
            <a:ahLst/>
            <a:cxnLst/>
            <a:rect l="l" t="t" r="r" b="b"/>
            <a:pathLst>
              <a:path w="6666512" h="8549750">
                <a:moveTo>
                  <a:pt x="0" y="0"/>
                </a:moveTo>
                <a:lnTo>
                  <a:pt x="6666511" y="0"/>
                </a:lnTo>
                <a:lnTo>
                  <a:pt x="6666511" y="8549750"/>
                </a:lnTo>
                <a:lnTo>
                  <a:pt x="0" y="8549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68" b="-46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326662" y="708550"/>
            <a:ext cx="6666512" cy="8549750"/>
          </a:xfrm>
          <a:custGeom>
            <a:avLst/>
            <a:gdLst/>
            <a:ahLst/>
            <a:cxnLst/>
            <a:rect l="l" t="t" r="r" b="b"/>
            <a:pathLst>
              <a:path w="6666512" h="8549750">
                <a:moveTo>
                  <a:pt x="0" y="0"/>
                </a:moveTo>
                <a:lnTo>
                  <a:pt x="6666511" y="0"/>
                </a:lnTo>
                <a:lnTo>
                  <a:pt x="6666511" y="8549750"/>
                </a:lnTo>
                <a:lnTo>
                  <a:pt x="0" y="85497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68" b="-46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151838" y="3636106"/>
            <a:ext cx="3984323" cy="3984323"/>
          </a:xfrm>
          <a:custGeom>
            <a:avLst/>
            <a:gdLst/>
            <a:ahLst/>
            <a:cxnLst/>
            <a:rect l="l" t="t" r="r" b="b"/>
            <a:pathLst>
              <a:path w="3984323" h="3984323">
                <a:moveTo>
                  <a:pt x="0" y="0"/>
                </a:moveTo>
                <a:lnTo>
                  <a:pt x="3984324" y="0"/>
                </a:lnTo>
                <a:lnTo>
                  <a:pt x="3984324" y="3984324"/>
                </a:lnTo>
                <a:lnTo>
                  <a:pt x="0" y="39843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695087" y="784750"/>
            <a:ext cx="4897827" cy="2481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Bernoru SemiCondensed"/>
              </a:rPr>
              <a:t>Interested in becoming a LAWA High School Ambassador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Bernoru SemiCondensed"/>
              </a:rPr>
              <a:t>Please fill out and apply via our interest form: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342338" y="7999730"/>
            <a:ext cx="3984323" cy="1163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Caladea"/>
              </a:rPr>
              <a:t>Students picked to be HSA will be contacted by LAWA with further information and instructions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529584" y="823093"/>
            <a:ext cx="7762943" cy="1823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65"/>
              </a:lnSpc>
            </a:pPr>
            <a:r>
              <a:rPr lang="en-US" sz="7060" spc="762">
                <a:solidFill>
                  <a:srgbClr val="202F5A"/>
                </a:solidFill>
                <a:latin typeface="Codec Pro ExtraBold"/>
              </a:rPr>
              <a:t>QUESTIONS</a:t>
            </a:r>
          </a:p>
          <a:p>
            <a:pPr marL="0" lvl="0" indent="0" algn="ctr">
              <a:lnSpc>
                <a:spcPts val="6565"/>
              </a:lnSpc>
            </a:pPr>
            <a:r>
              <a:rPr lang="en-US" sz="7060" spc="762">
                <a:solidFill>
                  <a:srgbClr val="202F5A"/>
                </a:solidFill>
                <a:latin typeface="Codec Pro ExtraBold"/>
              </a:rPr>
              <a:t>PREGRUNTAS</a:t>
            </a: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684427" y="0"/>
            <a:ext cx="8603573" cy="10287000"/>
            <a:chOff x="0" y="0"/>
            <a:chExt cx="8603361" cy="10286746"/>
          </a:xfrm>
        </p:grpSpPr>
        <p:sp>
          <p:nvSpPr>
            <p:cNvPr id="5" name="Freeform 5"/>
            <p:cNvSpPr/>
            <p:nvPr/>
          </p:nvSpPr>
          <p:spPr>
            <a:xfrm>
              <a:off x="-2794" y="-128"/>
              <a:ext cx="8606155" cy="10286874"/>
            </a:xfrm>
            <a:custGeom>
              <a:avLst/>
              <a:gdLst/>
              <a:ahLst/>
              <a:cxnLst/>
              <a:rect l="l" t="t" r="r" b="b"/>
              <a:pathLst>
                <a:path w="8606155" h="10286874">
                  <a:moveTo>
                    <a:pt x="8606155" y="10251441"/>
                  </a:moveTo>
                  <a:cubicBezTo>
                    <a:pt x="8606155" y="10284588"/>
                    <a:pt x="8595487" y="10286874"/>
                    <a:pt x="8567674" y="10286874"/>
                  </a:cubicBezTo>
                  <a:cubicBezTo>
                    <a:pt x="5713094" y="10286239"/>
                    <a:pt x="2858643" y="10286239"/>
                    <a:pt x="4064" y="10286239"/>
                  </a:cubicBezTo>
                  <a:cubicBezTo>
                    <a:pt x="0" y="10272396"/>
                    <a:pt x="6350" y="10259823"/>
                    <a:pt x="9271" y="10246996"/>
                  </a:cubicBezTo>
                  <a:cubicBezTo>
                    <a:pt x="134747" y="9685402"/>
                    <a:pt x="260350" y="9123935"/>
                    <a:pt x="386207" y="8562467"/>
                  </a:cubicBezTo>
                  <a:cubicBezTo>
                    <a:pt x="565658" y="7761986"/>
                    <a:pt x="745490" y="6961633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6"/>
                    <a:pt x="8605139" y="6846317"/>
                    <a:pt x="8606155" y="10251441"/>
                  </a:cubicBezTo>
                  <a:close/>
                </a:path>
              </a:pathLst>
            </a:custGeom>
            <a:blipFill>
              <a:blip r:embed="rId3"/>
              <a:stretch>
                <a:fillRect l="-39675" r="-3967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 rot="826432">
            <a:off x="-18353104" y="-3567159"/>
            <a:ext cx="21026341" cy="12831921"/>
            <a:chOff x="0" y="0"/>
            <a:chExt cx="5537802" cy="337960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537802" cy="3379601"/>
            </a:xfrm>
            <a:custGeom>
              <a:avLst/>
              <a:gdLst/>
              <a:ahLst/>
              <a:cxnLst/>
              <a:rect l="l" t="t" r="r" b="b"/>
              <a:pathLst>
                <a:path w="5537802" h="3379601">
                  <a:moveTo>
                    <a:pt x="0" y="0"/>
                  </a:moveTo>
                  <a:lnTo>
                    <a:pt x="5537802" y="0"/>
                  </a:lnTo>
                  <a:lnTo>
                    <a:pt x="5537802" y="3379601"/>
                  </a:lnTo>
                  <a:lnTo>
                    <a:pt x="0" y="3379601"/>
                  </a:lnTo>
                  <a:close/>
                </a:path>
              </a:pathLst>
            </a:custGeom>
            <a:solidFill>
              <a:srgbClr val="202F5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773821">
            <a:off x="10036024" y="4365564"/>
            <a:ext cx="313833" cy="8482349"/>
            <a:chOff x="0" y="0"/>
            <a:chExt cx="82656" cy="223403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2656" cy="2234034"/>
            </a:xfrm>
            <a:custGeom>
              <a:avLst/>
              <a:gdLst/>
              <a:ahLst/>
              <a:cxnLst/>
              <a:rect l="l" t="t" r="r" b="b"/>
              <a:pathLst>
                <a:path w="82656" h="2234034">
                  <a:moveTo>
                    <a:pt x="0" y="0"/>
                  </a:moveTo>
                  <a:lnTo>
                    <a:pt x="82656" y="0"/>
                  </a:lnTo>
                  <a:lnTo>
                    <a:pt x="82656" y="2234034"/>
                  </a:lnTo>
                  <a:lnTo>
                    <a:pt x="0" y="2234034"/>
                  </a:lnTo>
                  <a:close/>
                </a:path>
              </a:pathLst>
            </a:custGeom>
            <a:solidFill>
              <a:srgbClr val="355F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773821">
            <a:off x="3741572" y="-4834013"/>
            <a:ext cx="313833" cy="8482349"/>
            <a:chOff x="0" y="0"/>
            <a:chExt cx="82656" cy="223403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2656" cy="2234034"/>
            </a:xfrm>
            <a:custGeom>
              <a:avLst/>
              <a:gdLst/>
              <a:ahLst/>
              <a:cxnLst/>
              <a:rect l="l" t="t" r="r" b="b"/>
              <a:pathLst>
                <a:path w="82656" h="2234034">
                  <a:moveTo>
                    <a:pt x="0" y="0"/>
                  </a:moveTo>
                  <a:lnTo>
                    <a:pt x="82656" y="0"/>
                  </a:lnTo>
                  <a:lnTo>
                    <a:pt x="82656" y="2234034"/>
                  </a:lnTo>
                  <a:lnTo>
                    <a:pt x="0" y="2234034"/>
                  </a:lnTo>
                  <a:close/>
                </a:path>
              </a:pathLst>
            </a:custGeom>
            <a:solidFill>
              <a:srgbClr val="355F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3529584" y="3030149"/>
            <a:ext cx="7165023" cy="2434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84"/>
              </a:lnSpc>
            </a:pPr>
            <a:r>
              <a:rPr lang="en-US" sz="3531">
                <a:solidFill>
                  <a:srgbClr val="000000"/>
                </a:solidFill>
                <a:latin typeface="Open Sauce"/>
              </a:rPr>
              <a:t>Students (not parents) can email:</a:t>
            </a:r>
          </a:p>
          <a:p>
            <a:pPr algn="ctr">
              <a:lnSpc>
                <a:spcPts val="3884"/>
              </a:lnSpc>
            </a:pPr>
            <a:r>
              <a:rPr lang="en-US" sz="3531" u="sng">
                <a:solidFill>
                  <a:srgbClr val="000000"/>
                </a:solidFill>
                <a:latin typeface="Open Sauce Bold"/>
                <a:hlinkClick r:id="rId4" tooltip="mailto:scholarships@lawanc.org"/>
              </a:rPr>
              <a:t>scholarships@lawanc.org</a:t>
            </a:r>
          </a:p>
          <a:p>
            <a:pPr algn="ctr">
              <a:lnSpc>
                <a:spcPts val="3884"/>
              </a:lnSpc>
            </a:pPr>
            <a:endParaRPr lang="en-US" sz="3531" u="sng">
              <a:solidFill>
                <a:srgbClr val="000000"/>
              </a:solidFill>
              <a:latin typeface="Open Sauce Bold"/>
              <a:hlinkClick r:id="rId4" tooltip="mailto:scholarships@lawanc.org"/>
            </a:endParaRPr>
          </a:p>
          <a:p>
            <a:pPr algn="ctr">
              <a:lnSpc>
                <a:spcPts val="3884"/>
              </a:lnSpc>
            </a:pPr>
            <a:r>
              <a:rPr lang="en-US" sz="3531">
                <a:solidFill>
                  <a:srgbClr val="000000"/>
                </a:solidFill>
                <a:latin typeface="Open Sauce Bold"/>
              </a:rPr>
              <a:t>LAWA Office:</a:t>
            </a:r>
          </a:p>
          <a:p>
            <a:pPr algn="ctr">
              <a:lnSpc>
                <a:spcPts val="3884"/>
              </a:lnSpc>
              <a:spcBef>
                <a:spcPct val="0"/>
              </a:spcBef>
            </a:pPr>
            <a:r>
              <a:rPr lang="en-US" sz="3531">
                <a:solidFill>
                  <a:srgbClr val="000000"/>
                </a:solidFill>
                <a:latin typeface="Open Sauce"/>
              </a:rPr>
              <a:t>(704) 552-1003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529584" y="5835783"/>
            <a:ext cx="6345098" cy="528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9"/>
              </a:lnSpc>
              <a:spcBef>
                <a:spcPct val="0"/>
              </a:spcBef>
            </a:pPr>
            <a:r>
              <a:rPr lang="en-US" sz="3681">
                <a:solidFill>
                  <a:srgbClr val="000000"/>
                </a:solidFill>
                <a:latin typeface="Open Sauce Bold"/>
              </a:rPr>
              <a:t>Follow us on social media!</a:t>
            </a:r>
          </a:p>
        </p:txBody>
      </p:sp>
      <p:sp>
        <p:nvSpPr>
          <p:cNvPr id="17" name="Freeform 17"/>
          <p:cNvSpPr/>
          <p:nvPr/>
        </p:nvSpPr>
        <p:spPr>
          <a:xfrm>
            <a:off x="4616612" y="7467747"/>
            <a:ext cx="667415" cy="667415"/>
          </a:xfrm>
          <a:custGeom>
            <a:avLst/>
            <a:gdLst/>
            <a:ahLst/>
            <a:cxnLst/>
            <a:rect l="l" t="t" r="r" b="b"/>
            <a:pathLst>
              <a:path w="667415" h="667415">
                <a:moveTo>
                  <a:pt x="0" y="0"/>
                </a:moveTo>
                <a:lnTo>
                  <a:pt x="667416" y="0"/>
                </a:lnTo>
                <a:lnTo>
                  <a:pt x="667416" y="667415"/>
                </a:lnTo>
                <a:lnTo>
                  <a:pt x="0" y="6674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4653393" y="8988740"/>
            <a:ext cx="605785" cy="605785"/>
          </a:xfrm>
          <a:custGeom>
            <a:avLst/>
            <a:gdLst/>
            <a:ahLst/>
            <a:cxnLst/>
            <a:rect l="l" t="t" r="r" b="b"/>
            <a:pathLst>
              <a:path w="605785" h="605785">
                <a:moveTo>
                  <a:pt x="0" y="0"/>
                </a:moveTo>
                <a:lnTo>
                  <a:pt x="605785" y="0"/>
                </a:lnTo>
                <a:lnTo>
                  <a:pt x="605785" y="605785"/>
                </a:lnTo>
                <a:lnTo>
                  <a:pt x="0" y="6057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16612" y="8228244"/>
            <a:ext cx="667415" cy="667415"/>
          </a:xfrm>
          <a:custGeom>
            <a:avLst/>
            <a:gdLst/>
            <a:ahLst/>
            <a:cxnLst/>
            <a:rect l="l" t="t" r="r" b="b"/>
            <a:pathLst>
              <a:path w="667415" h="667415">
                <a:moveTo>
                  <a:pt x="0" y="0"/>
                </a:moveTo>
                <a:lnTo>
                  <a:pt x="667416" y="0"/>
                </a:lnTo>
                <a:lnTo>
                  <a:pt x="667416" y="667415"/>
                </a:lnTo>
                <a:lnTo>
                  <a:pt x="0" y="66741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4616612" y="6707250"/>
            <a:ext cx="667415" cy="667415"/>
          </a:xfrm>
          <a:custGeom>
            <a:avLst/>
            <a:gdLst/>
            <a:ahLst/>
            <a:cxnLst/>
            <a:rect l="l" t="t" r="r" b="b"/>
            <a:pathLst>
              <a:path w="667415" h="667415">
                <a:moveTo>
                  <a:pt x="0" y="0"/>
                </a:moveTo>
                <a:lnTo>
                  <a:pt x="667416" y="0"/>
                </a:lnTo>
                <a:lnTo>
                  <a:pt x="667416" y="667416"/>
                </a:lnTo>
                <a:lnTo>
                  <a:pt x="0" y="6674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5502649" y="6794384"/>
            <a:ext cx="2872582" cy="507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33"/>
              </a:lnSpc>
              <a:spcBef>
                <a:spcPct val="0"/>
              </a:spcBef>
            </a:pPr>
            <a:r>
              <a:rPr lang="en-US" sz="1848">
                <a:solidFill>
                  <a:srgbClr val="000000"/>
                </a:solidFill>
                <a:latin typeface="Open Sauce"/>
              </a:rPr>
              <a:t>Latin Americans Working for Achievement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502649" y="7691347"/>
            <a:ext cx="2399948" cy="309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47"/>
              </a:lnSpc>
              <a:spcBef>
                <a:spcPct val="0"/>
              </a:spcBef>
            </a:pPr>
            <a:r>
              <a:rPr lang="en-US" sz="2224">
                <a:solidFill>
                  <a:srgbClr val="000000"/>
                </a:solidFill>
                <a:latin typeface="Open Sauce"/>
              </a:rPr>
              <a:t>@lawanc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502649" y="8451844"/>
            <a:ext cx="2399948" cy="309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47"/>
              </a:lnSpc>
              <a:spcBef>
                <a:spcPct val="0"/>
              </a:spcBef>
            </a:pPr>
            <a:r>
              <a:rPr lang="en-US" sz="2224">
                <a:solidFill>
                  <a:srgbClr val="000000"/>
                </a:solidFill>
                <a:latin typeface="Open Sauce"/>
              </a:rPr>
              <a:t>@lawaclt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502649" y="9181525"/>
            <a:ext cx="2399948" cy="309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47"/>
              </a:lnSpc>
              <a:spcBef>
                <a:spcPct val="0"/>
              </a:spcBef>
            </a:pPr>
            <a:r>
              <a:rPr lang="en-US" sz="2224">
                <a:solidFill>
                  <a:srgbClr val="000000"/>
                </a:solidFill>
                <a:latin typeface="Open Sauce"/>
              </a:rPr>
              <a:t>@lawaclt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0"/>
            <a:ext cx="9551719" cy="5372843"/>
            <a:chOff x="0" y="0"/>
            <a:chExt cx="6089457" cy="34253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0" y="3425320"/>
                  </a:moveTo>
                  <a:lnTo>
                    <a:pt x="0" y="0"/>
                  </a:lnTo>
                  <a:lnTo>
                    <a:pt x="6089457" y="0"/>
                  </a:lnTo>
                  <a:cubicBezTo>
                    <a:pt x="4059638" y="1141773"/>
                    <a:pt x="2029819" y="2283546"/>
                    <a:pt x="0" y="3425320"/>
                  </a:cubicBezTo>
                  <a:close/>
                </a:path>
              </a:pathLst>
            </a:custGeom>
            <a:solidFill>
              <a:srgbClr val="F9D54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0" y="3425320"/>
                  </a:moveTo>
                  <a:lnTo>
                    <a:pt x="0" y="0"/>
                  </a:lnTo>
                  <a:lnTo>
                    <a:pt x="6089457" y="0"/>
                  </a:lnTo>
                  <a:cubicBezTo>
                    <a:pt x="4059638" y="1141773"/>
                    <a:pt x="2029819" y="2283546"/>
                    <a:pt x="0" y="3425320"/>
                  </a:cubicBezTo>
                  <a:close/>
                </a:path>
              </a:pathLst>
            </a:custGeom>
            <a:blipFill>
              <a:blip r:embed="rId2"/>
              <a:stretch>
                <a:fillRect l="-20765" t="-16741" b="-263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-1660488">
            <a:off x="-4233206" y="5189176"/>
            <a:ext cx="8282376" cy="404757"/>
            <a:chOff x="0" y="0"/>
            <a:chExt cx="2181367" cy="1066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81366" cy="106603"/>
            </a:xfrm>
            <a:custGeom>
              <a:avLst/>
              <a:gdLst/>
              <a:ahLst/>
              <a:cxnLst/>
              <a:rect l="l" t="t" r="r" b="b"/>
              <a:pathLst>
                <a:path w="2181366" h="106603">
                  <a:moveTo>
                    <a:pt x="0" y="0"/>
                  </a:moveTo>
                  <a:lnTo>
                    <a:pt x="2181366" y="0"/>
                  </a:lnTo>
                  <a:lnTo>
                    <a:pt x="2181366" y="106603"/>
                  </a:lnTo>
                  <a:lnTo>
                    <a:pt x="0" y="106603"/>
                  </a:lnTo>
                  <a:close/>
                </a:path>
              </a:pathLst>
            </a:custGeom>
            <a:solidFill>
              <a:srgbClr val="202F5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747322">
            <a:off x="3921959" y="1003562"/>
            <a:ext cx="8282376" cy="111180"/>
            <a:chOff x="0" y="0"/>
            <a:chExt cx="2181367" cy="292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81366" cy="29282"/>
            </a:xfrm>
            <a:custGeom>
              <a:avLst/>
              <a:gdLst/>
              <a:ahLst/>
              <a:cxnLst/>
              <a:rect l="l" t="t" r="r" b="b"/>
              <a:pathLst>
                <a:path w="2181366" h="29282">
                  <a:moveTo>
                    <a:pt x="0" y="0"/>
                  </a:moveTo>
                  <a:lnTo>
                    <a:pt x="2181366" y="0"/>
                  </a:lnTo>
                  <a:lnTo>
                    <a:pt x="2181366" y="29282"/>
                  </a:lnTo>
                  <a:lnTo>
                    <a:pt x="0" y="29282"/>
                  </a:lnTo>
                  <a:close/>
                </a:path>
              </a:pathLst>
            </a:custGeom>
            <a:solidFill>
              <a:srgbClr val="202F5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505194" y="4033124"/>
            <a:ext cx="1000866" cy="988796"/>
          </a:xfrm>
          <a:custGeom>
            <a:avLst/>
            <a:gdLst/>
            <a:ahLst/>
            <a:cxnLst/>
            <a:rect l="l" t="t" r="r" b="b"/>
            <a:pathLst>
              <a:path w="1000866" h="988796">
                <a:moveTo>
                  <a:pt x="0" y="0"/>
                </a:moveTo>
                <a:lnTo>
                  <a:pt x="1000866" y="0"/>
                </a:lnTo>
                <a:lnTo>
                  <a:pt x="1000866" y="988796"/>
                </a:lnTo>
                <a:lnTo>
                  <a:pt x="0" y="9887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1340470" y="874587"/>
            <a:ext cx="2694591" cy="2003712"/>
          </a:xfrm>
          <a:custGeom>
            <a:avLst/>
            <a:gdLst/>
            <a:ahLst/>
            <a:cxnLst/>
            <a:rect l="l" t="t" r="r" b="b"/>
            <a:pathLst>
              <a:path w="2694591" h="2003712">
                <a:moveTo>
                  <a:pt x="0" y="0"/>
                </a:moveTo>
                <a:lnTo>
                  <a:pt x="2694591" y="0"/>
                </a:lnTo>
                <a:lnTo>
                  <a:pt x="2694591" y="2003712"/>
                </a:lnTo>
                <a:lnTo>
                  <a:pt x="0" y="20037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1566051" y="4821084"/>
            <a:ext cx="15155897" cy="2429544"/>
            <a:chOff x="0" y="0"/>
            <a:chExt cx="20207863" cy="3239393"/>
          </a:xfrm>
        </p:grpSpPr>
        <p:sp>
          <p:nvSpPr>
            <p:cNvPr id="14" name="Freeform 14"/>
            <p:cNvSpPr/>
            <p:nvPr/>
          </p:nvSpPr>
          <p:spPr>
            <a:xfrm>
              <a:off x="17678814" y="243864"/>
              <a:ext cx="2529048" cy="710860"/>
            </a:xfrm>
            <a:custGeom>
              <a:avLst/>
              <a:gdLst/>
              <a:ahLst/>
              <a:cxnLst/>
              <a:rect l="l" t="t" r="r" b="b"/>
              <a:pathLst>
                <a:path w="2529048" h="710860">
                  <a:moveTo>
                    <a:pt x="0" y="0"/>
                  </a:moveTo>
                  <a:lnTo>
                    <a:pt x="2529049" y="0"/>
                  </a:lnTo>
                  <a:lnTo>
                    <a:pt x="2529049" y="710860"/>
                  </a:lnTo>
                  <a:lnTo>
                    <a:pt x="0" y="7108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6622" t="-62830" r="-6495" b="-6354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71568"/>
              <a:ext cx="1375547" cy="1421720"/>
            </a:xfrm>
            <a:custGeom>
              <a:avLst/>
              <a:gdLst/>
              <a:ahLst/>
              <a:cxnLst/>
              <a:rect l="l" t="t" r="r" b="b"/>
              <a:pathLst>
                <a:path w="1375547" h="1421720">
                  <a:moveTo>
                    <a:pt x="0" y="0"/>
                  </a:moveTo>
                  <a:lnTo>
                    <a:pt x="1375547" y="0"/>
                  </a:lnTo>
                  <a:lnTo>
                    <a:pt x="1375547" y="1421719"/>
                  </a:lnTo>
                  <a:lnTo>
                    <a:pt x="0" y="14217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7501" t="-14572" r="-12323" b="-1868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39408" y="304064"/>
              <a:ext cx="5497382" cy="661686"/>
            </a:xfrm>
            <a:custGeom>
              <a:avLst/>
              <a:gdLst/>
              <a:ahLst/>
              <a:cxnLst/>
              <a:rect l="l" t="t" r="r" b="b"/>
              <a:pathLst>
                <a:path w="5497382" h="661686">
                  <a:moveTo>
                    <a:pt x="0" y="0"/>
                  </a:moveTo>
                  <a:lnTo>
                    <a:pt x="5497382" y="0"/>
                  </a:lnTo>
                  <a:lnTo>
                    <a:pt x="5497382" y="661686"/>
                  </a:lnTo>
                  <a:lnTo>
                    <a:pt x="0" y="6616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87614" b="-17764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7530838" y="0"/>
              <a:ext cx="2734772" cy="1269815"/>
            </a:xfrm>
            <a:custGeom>
              <a:avLst/>
              <a:gdLst/>
              <a:ahLst/>
              <a:cxnLst/>
              <a:rect l="l" t="t" r="r" b="b"/>
              <a:pathLst>
                <a:path w="2734772" h="1269815">
                  <a:moveTo>
                    <a:pt x="0" y="0"/>
                  </a:moveTo>
                  <a:lnTo>
                    <a:pt x="2734772" y="0"/>
                  </a:lnTo>
                  <a:lnTo>
                    <a:pt x="2734772" y="1269815"/>
                  </a:lnTo>
                  <a:lnTo>
                    <a:pt x="0" y="12698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1258" b="-642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0954667" y="47755"/>
              <a:ext cx="2723649" cy="1103078"/>
            </a:xfrm>
            <a:custGeom>
              <a:avLst/>
              <a:gdLst/>
              <a:ahLst/>
              <a:cxnLst/>
              <a:rect l="l" t="t" r="r" b="b"/>
              <a:pathLst>
                <a:path w="2723649" h="1103078">
                  <a:moveTo>
                    <a:pt x="0" y="0"/>
                  </a:moveTo>
                  <a:lnTo>
                    <a:pt x="2723649" y="0"/>
                  </a:lnTo>
                  <a:lnTo>
                    <a:pt x="2723649" y="1103078"/>
                  </a:lnTo>
                  <a:lnTo>
                    <a:pt x="0" y="1103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14590566" y="137188"/>
              <a:ext cx="2400552" cy="924212"/>
            </a:xfrm>
            <a:custGeom>
              <a:avLst/>
              <a:gdLst/>
              <a:ahLst/>
              <a:cxnLst/>
              <a:rect l="l" t="t" r="r" b="b"/>
              <a:pathLst>
                <a:path w="2400552" h="924212">
                  <a:moveTo>
                    <a:pt x="0" y="0"/>
                  </a:moveTo>
                  <a:lnTo>
                    <a:pt x="2400552" y="0"/>
                  </a:lnTo>
                  <a:lnTo>
                    <a:pt x="2400552" y="924212"/>
                  </a:lnTo>
                  <a:lnTo>
                    <a:pt x="0" y="9242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992735" y="2006495"/>
              <a:ext cx="2013118" cy="924225"/>
            </a:xfrm>
            <a:custGeom>
              <a:avLst/>
              <a:gdLst/>
              <a:ahLst/>
              <a:cxnLst/>
              <a:rect l="l" t="t" r="r" b="b"/>
              <a:pathLst>
                <a:path w="2013118" h="924225">
                  <a:moveTo>
                    <a:pt x="0" y="0"/>
                  </a:moveTo>
                  <a:lnTo>
                    <a:pt x="2013118" y="0"/>
                  </a:lnTo>
                  <a:lnTo>
                    <a:pt x="2013118" y="924224"/>
                  </a:lnTo>
                  <a:lnTo>
                    <a:pt x="0" y="9242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3807969" y="2220379"/>
              <a:ext cx="6457642" cy="710341"/>
            </a:xfrm>
            <a:custGeom>
              <a:avLst/>
              <a:gdLst/>
              <a:ahLst/>
              <a:cxnLst/>
              <a:rect l="l" t="t" r="r" b="b"/>
              <a:pathLst>
                <a:path w="6457642" h="710341">
                  <a:moveTo>
                    <a:pt x="0" y="0"/>
                  </a:moveTo>
                  <a:lnTo>
                    <a:pt x="6457641" y="0"/>
                  </a:lnTo>
                  <a:lnTo>
                    <a:pt x="6457641" y="710340"/>
                  </a:lnTo>
                  <a:lnTo>
                    <a:pt x="0" y="7103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11219964" y="2270360"/>
              <a:ext cx="2001237" cy="610377"/>
            </a:xfrm>
            <a:custGeom>
              <a:avLst/>
              <a:gdLst/>
              <a:ahLst/>
              <a:cxnLst/>
              <a:rect l="l" t="t" r="r" b="b"/>
              <a:pathLst>
                <a:path w="2001237" h="610377">
                  <a:moveTo>
                    <a:pt x="0" y="0"/>
                  </a:moveTo>
                  <a:lnTo>
                    <a:pt x="2001238" y="0"/>
                  </a:lnTo>
                  <a:lnTo>
                    <a:pt x="2001238" y="610378"/>
                  </a:lnTo>
                  <a:lnTo>
                    <a:pt x="0" y="6103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14176914" y="2088870"/>
              <a:ext cx="3442903" cy="791868"/>
            </a:xfrm>
            <a:custGeom>
              <a:avLst/>
              <a:gdLst/>
              <a:ahLst/>
              <a:cxnLst/>
              <a:rect l="l" t="t" r="r" b="b"/>
              <a:pathLst>
                <a:path w="3442903" h="791868">
                  <a:moveTo>
                    <a:pt x="0" y="0"/>
                  </a:moveTo>
                  <a:lnTo>
                    <a:pt x="3442903" y="0"/>
                  </a:lnTo>
                  <a:lnTo>
                    <a:pt x="3442903" y="791868"/>
                  </a:lnTo>
                  <a:lnTo>
                    <a:pt x="0" y="791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18217736" y="1597858"/>
              <a:ext cx="1518419" cy="1641534"/>
            </a:xfrm>
            <a:custGeom>
              <a:avLst/>
              <a:gdLst/>
              <a:ahLst/>
              <a:cxnLst/>
              <a:rect l="l" t="t" r="r" b="b"/>
              <a:pathLst>
                <a:path w="1518419" h="1641534">
                  <a:moveTo>
                    <a:pt x="0" y="0"/>
                  </a:moveTo>
                  <a:lnTo>
                    <a:pt x="1518420" y="0"/>
                  </a:lnTo>
                  <a:lnTo>
                    <a:pt x="1518420" y="1641535"/>
                  </a:lnTo>
                  <a:lnTo>
                    <a:pt x="0" y="16415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4645055" y="8057639"/>
            <a:ext cx="8997890" cy="846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28"/>
              </a:lnSpc>
            </a:pPr>
            <a:r>
              <a:rPr lang="en-US" sz="5684" spc="198">
                <a:solidFill>
                  <a:srgbClr val="202F5A"/>
                </a:solidFill>
                <a:latin typeface="Codec Pro ExtraBold"/>
              </a:rPr>
              <a:t>THANK YOU! SPONSORS</a:t>
            </a:r>
          </a:p>
        </p:txBody>
      </p:sp>
      <p:sp>
        <p:nvSpPr>
          <p:cNvPr id="26" name="Freeform 26"/>
          <p:cNvSpPr/>
          <p:nvPr/>
        </p:nvSpPr>
        <p:spPr>
          <a:xfrm>
            <a:off x="14338880" y="437294"/>
            <a:ext cx="2920420" cy="2878299"/>
          </a:xfrm>
          <a:custGeom>
            <a:avLst/>
            <a:gdLst/>
            <a:ahLst/>
            <a:cxnLst/>
            <a:rect l="l" t="t" r="r" b="b"/>
            <a:pathLst>
              <a:path w="2920420" h="2878299">
                <a:moveTo>
                  <a:pt x="0" y="0"/>
                </a:moveTo>
                <a:lnTo>
                  <a:pt x="2920420" y="0"/>
                </a:lnTo>
                <a:lnTo>
                  <a:pt x="2920420" y="2878299"/>
                </a:lnTo>
                <a:lnTo>
                  <a:pt x="0" y="287829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6985" t="-12027" r="-12564" b="-9190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602205" y="3413477"/>
            <a:ext cx="11083591" cy="3850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76"/>
              </a:lnSpc>
            </a:pPr>
            <a:r>
              <a:rPr lang="en-US" sz="10707" spc="1049">
                <a:solidFill>
                  <a:srgbClr val="FFFFFF"/>
                </a:solidFill>
                <a:latin typeface="Codec Pro ExtraBold"/>
              </a:rPr>
              <a:t>COLLEGE HACKS</a:t>
            </a:r>
          </a:p>
        </p:txBody>
      </p:sp>
      <p:sp>
        <p:nvSpPr>
          <p:cNvPr id="4" name="Freeform 4"/>
          <p:cNvSpPr/>
          <p:nvPr/>
        </p:nvSpPr>
        <p:spPr>
          <a:xfrm flipH="1" flipV="1">
            <a:off x="-3801253" y="0"/>
            <a:ext cx="7602505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6" y="6745495"/>
                </a:moveTo>
                <a:lnTo>
                  <a:pt x="0" y="6745495"/>
                </a:lnTo>
                <a:lnTo>
                  <a:pt x="0" y="0"/>
                </a:lnTo>
                <a:lnTo>
                  <a:pt x="7602506" y="0"/>
                </a:lnTo>
                <a:lnTo>
                  <a:pt x="7602506" y="674549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14486747" y="3541505"/>
            <a:ext cx="7602505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6" y="0"/>
                </a:moveTo>
                <a:lnTo>
                  <a:pt x="0" y="0"/>
                </a:lnTo>
                <a:lnTo>
                  <a:pt x="0" y="6745495"/>
                </a:lnTo>
                <a:lnTo>
                  <a:pt x="7602506" y="6745495"/>
                </a:lnTo>
                <a:lnTo>
                  <a:pt x="760250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69988" y="9364522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20" y="0"/>
                </a:lnTo>
                <a:lnTo>
                  <a:pt x="4687320" y="4687320"/>
                </a:lnTo>
                <a:lnTo>
                  <a:pt x="0" y="46873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7365456" y="7775720"/>
            <a:ext cx="2085109" cy="208510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02F5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2112430" y="-2283631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20" y="0"/>
                </a:lnTo>
                <a:lnTo>
                  <a:pt x="4687320" y="4687319"/>
                </a:lnTo>
                <a:lnTo>
                  <a:pt x="0" y="46873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-3029725" y="-7557391"/>
            <a:ext cx="8637895" cy="863789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02F5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289223" y="1699954"/>
            <a:ext cx="7329034" cy="1987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83"/>
              </a:lnSpc>
              <a:spcBef>
                <a:spcPct val="0"/>
              </a:spcBef>
            </a:pPr>
            <a:r>
              <a:rPr lang="en-US" sz="3821" spc="133">
                <a:solidFill>
                  <a:srgbClr val="202F5A"/>
                </a:solidFill>
                <a:latin typeface="Codec Pro ExtraBold"/>
              </a:rPr>
              <a:t>Is a series of workshops offered to our LAWA scholars to help them navigate college life.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64536" y="4049395"/>
            <a:ext cx="7753721" cy="5208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0"/>
              </a:lnSpc>
            </a:pPr>
            <a:r>
              <a:rPr lang="en-US" sz="2900">
                <a:solidFill>
                  <a:srgbClr val="202F5A"/>
                </a:solidFill>
                <a:latin typeface="Open Sauce Bold"/>
              </a:rPr>
              <a:t>College 101 </a:t>
            </a:r>
          </a:p>
          <a:p>
            <a:pPr algn="ctr">
              <a:lnSpc>
                <a:spcPts val="3190"/>
              </a:lnSpc>
            </a:pPr>
            <a:r>
              <a:rPr lang="en-US" sz="2900">
                <a:solidFill>
                  <a:srgbClr val="202F5A"/>
                </a:solidFill>
                <a:latin typeface="Open Sauce"/>
              </a:rPr>
              <a:t>Partner: Queens University of Charlotte</a:t>
            </a:r>
          </a:p>
          <a:p>
            <a:pPr algn="ctr">
              <a:lnSpc>
                <a:spcPts val="3190"/>
              </a:lnSpc>
            </a:pPr>
            <a:endParaRPr lang="en-US" sz="2900">
              <a:solidFill>
                <a:srgbClr val="202F5A"/>
              </a:solidFill>
              <a:latin typeface="Open Sauce"/>
            </a:endParaRPr>
          </a:p>
          <a:p>
            <a:pPr algn="ctr">
              <a:lnSpc>
                <a:spcPts val="3190"/>
              </a:lnSpc>
            </a:pPr>
            <a:r>
              <a:rPr lang="en-US" sz="2900">
                <a:solidFill>
                  <a:srgbClr val="202F5A"/>
                </a:solidFill>
                <a:latin typeface="Open Sauce Bold"/>
              </a:rPr>
              <a:t>Budgeting</a:t>
            </a:r>
            <a:r>
              <a:rPr lang="en-US" sz="2900">
                <a:solidFill>
                  <a:srgbClr val="202F5A"/>
                </a:solidFill>
                <a:latin typeface="Open Sauce"/>
              </a:rPr>
              <a:t> </a:t>
            </a:r>
          </a:p>
          <a:p>
            <a:pPr algn="ctr">
              <a:lnSpc>
                <a:spcPts val="3190"/>
              </a:lnSpc>
            </a:pPr>
            <a:r>
              <a:rPr lang="en-US" sz="2900">
                <a:solidFill>
                  <a:srgbClr val="202F5A"/>
                </a:solidFill>
                <a:latin typeface="Open Sauce"/>
              </a:rPr>
              <a:t>Partner: Wells Fargo</a:t>
            </a:r>
          </a:p>
          <a:p>
            <a:pPr algn="ctr">
              <a:lnSpc>
                <a:spcPts val="3190"/>
              </a:lnSpc>
            </a:pPr>
            <a:endParaRPr lang="en-US" sz="2900">
              <a:solidFill>
                <a:srgbClr val="202F5A"/>
              </a:solidFill>
              <a:latin typeface="Open Sauce"/>
            </a:endParaRPr>
          </a:p>
          <a:p>
            <a:pPr algn="ctr">
              <a:lnSpc>
                <a:spcPts val="3190"/>
              </a:lnSpc>
            </a:pPr>
            <a:r>
              <a:rPr lang="en-US" sz="2900">
                <a:solidFill>
                  <a:srgbClr val="202F5A"/>
                </a:solidFill>
                <a:latin typeface="Open Sauce Bold"/>
              </a:rPr>
              <a:t>Mental Health and Suicide Prevention </a:t>
            </a:r>
          </a:p>
          <a:p>
            <a:pPr algn="ctr">
              <a:lnSpc>
                <a:spcPts val="3190"/>
              </a:lnSpc>
            </a:pPr>
            <a:r>
              <a:rPr lang="en-US" sz="2900">
                <a:solidFill>
                  <a:srgbClr val="202F5A"/>
                </a:solidFill>
                <a:latin typeface="Open Sauce"/>
              </a:rPr>
              <a:t>Partner: Mental Health America</a:t>
            </a:r>
          </a:p>
          <a:p>
            <a:pPr>
              <a:lnSpc>
                <a:spcPts val="3190"/>
              </a:lnSpc>
            </a:pPr>
            <a:endParaRPr lang="en-US" sz="2900">
              <a:solidFill>
                <a:srgbClr val="202F5A"/>
              </a:solidFill>
              <a:latin typeface="Open Sauce"/>
            </a:endParaRPr>
          </a:p>
          <a:p>
            <a:pPr algn="ctr">
              <a:lnSpc>
                <a:spcPts val="3190"/>
              </a:lnSpc>
            </a:pPr>
            <a:r>
              <a:rPr lang="en-US" sz="2900">
                <a:solidFill>
                  <a:srgbClr val="202F5A"/>
                </a:solidFill>
                <a:latin typeface="Open Sauce Bold"/>
              </a:rPr>
              <a:t>Mock Interviews </a:t>
            </a:r>
          </a:p>
          <a:p>
            <a:pPr algn="ctr">
              <a:lnSpc>
                <a:spcPts val="3190"/>
              </a:lnSpc>
            </a:pPr>
            <a:r>
              <a:rPr lang="en-US" sz="2900">
                <a:solidFill>
                  <a:srgbClr val="202F5A"/>
                </a:solidFill>
                <a:latin typeface="Open Sauce"/>
              </a:rPr>
              <a:t> Partner: LAWA Board Members and Community Partners</a:t>
            </a:r>
          </a:p>
          <a:p>
            <a:pPr algn="ctr">
              <a:lnSpc>
                <a:spcPts val="3190"/>
              </a:lnSpc>
            </a:pPr>
            <a:endParaRPr lang="en-US" sz="2900">
              <a:solidFill>
                <a:srgbClr val="202F5A"/>
              </a:solidFill>
              <a:latin typeface="Open Sauce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378467" y="4039870"/>
            <a:ext cx="6355090" cy="5261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185"/>
              </a:lnSpc>
              <a:spcBef>
                <a:spcPct val="0"/>
              </a:spcBef>
            </a:pPr>
            <a:r>
              <a:rPr lang="en-US" sz="2896" u="none" strike="noStrike">
                <a:solidFill>
                  <a:srgbClr val="202F5A"/>
                </a:solidFill>
                <a:latin typeface="Open Sauce Bold"/>
              </a:rPr>
              <a:t>Resume Building </a:t>
            </a:r>
          </a:p>
          <a:p>
            <a:pPr marL="0" lvl="1" indent="0" algn="ctr">
              <a:lnSpc>
                <a:spcPts val="3185"/>
              </a:lnSpc>
              <a:spcBef>
                <a:spcPct val="0"/>
              </a:spcBef>
            </a:pPr>
            <a:r>
              <a:rPr lang="en-US" sz="2896" u="none" strike="noStrike">
                <a:solidFill>
                  <a:srgbClr val="202F5A"/>
                </a:solidFill>
                <a:latin typeface="Open Sauce"/>
              </a:rPr>
              <a:t>Partner: Charlotte Mecklenburg Library</a:t>
            </a:r>
          </a:p>
          <a:p>
            <a:pPr marL="0" lvl="1" indent="0" algn="ctr">
              <a:lnSpc>
                <a:spcPts val="3185"/>
              </a:lnSpc>
              <a:spcBef>
                <a:spcPct val="0"/>
              </a:spcBef>
            </a:pPr>
            <a:endParaRPr lang="en-US" sz="2896" u="none" strike="noStrike">
              <a:solidFill>
                <a:srgbClr val="202F5A"/>
              </a:solidFill>
              <a:latin typeface="Open Sauce"/>
            </a:endParaRPr>
          </a:p>
          <a:p>
            <a:pPr marL="0" lvl="1" indent="0" algn="ctr">
              <a:lnSpc>
                <a:spcPts val="3185"/>
              </a:lnSpc>
              <a:spcBef>
                <a:spcPct val="0"/>
              </a:spcBef>
            </a:pPr>
            <a:r>
              <a:rPr lang="en-US" sz="2896" u="none" strike="noStrike">
                <a:solidFill>
                  <a:srgbClr val="202F5A"/>
                </a:solidFill>
                <a:latin typeface="Open Sauce Bold"/>
              </a:rPr>
              <a:t>Business Etiquette </a:t>
            </a:r>
          </a:p>
          <a:p>
            <a:pPr marL="0" lvl="1" indent="0" algn="ctr">
              <a:lnSpc>
                <a:spcPts val="3185"/>
              </a:lnSpc>
              <a:spcBef>
                <a:spcPct val="0"/>
              </a:spcBef>
            </a:pPr>
            <a:r>
              <a:rPr lang="en-US" sz="2896" u="none" strike="noStrike">
                <a:solidFill>
                  <a:srgbClr val="202F5A"/>
                </a:solidFill>
                <a:latin typeface="Open Sauce"/>
              </a:rPr>
              <a:t>Partner: Appropriate Method</a:t>
            </a:r>
          </a:p>
          <a:p>
            <a:pPr marL="0" lvl="1" indent="0" algn="ctr">
              <a:lnSpc>
                <a:spcPts val="3185"/>
              </a:lnSpc>
              <a:spcBef>
                <a:spcPct val="0"/>
              </a:spcBef>
            </a:pPr>
            <a:endParaRPr lang="en-US" sz="2896" u="none" strike="noStrike">
              <a:solidFill>
                <a:srgbClr val="202F5A"/>
              </a:solidFill>
              <a:latin typeface="Open Sauce"/>
            </a:endParaRPr>
          </a:p>
          <a:p>
            <a:pPr marL="0" lvl="1" indent="0" algn="ctr">
              <a:lnSpc>
                <a:spcPts val="3185"/>
              </a:lnSpc>
              <a:spcBef>
                <a:spcPct val="0"/>
              </a:spcBef>
            </a:pPr>
            <a:r>
              <a:rPr lang="en-US" sz="2896" u="none" strike="noStrike">
                <a:solidFill>
                  <a:srgbClr val="202F5A"/>
                </a:solidFill>
                <a:latin typeface="Open Sauce Bold"/>
              </a:rPr>
              <a:t>New! Dining Etiquette  </a:t>
            </a:r>
          </a:p>
          <a:p>
            <a:pPr marL="0" lvl="1" indent="0" algn="ctr">
              <a:lnSpc>
                <a:spcPts val="3185"/>
              </a:lnSpc>
              <a:spcBef>
                <a:spcPct val="0"/>
              </a:spcBef>
            </a:pPr>
            <a:r>
              <a:rPr lang="en-US" sz="2896" u="none" strike="noStrike">
                <a:solidFill>
                  <a:srgbClr val="202F5A"/>
                </a:solidFill>
                <a:latin typeface="Open Sauce"/>
              </a:rPr>
              <a:t>Partner: Appropriate Method</a:t>
            </a:r>
          </a:p>
          <a:p>
            <a:pPr marL="0" lvl="1" indent="0" algn="ctr">
              <a:lnSpc>
                <a:spcPts val="3185"/>
              </a:lnSpc>
              <a:spcBef>
                <a:spcPct val="0"/>
              </a:spcBef>
            </a:pPr>
            <a:endParaRPr lang="en-US" sz="2896" u="none" strike="noStrike">
              <a:solidFill>
                <a:srgbClr val="202F5A"/>
              </a:solidFill>
              <a:latin typeface="Open Sauce"/>
            </a:endParaRPr>
          </a:p>
          <a:p>
            <a:pPr marL="0" lvl="1" indent="0" algn="ctr">
              <a:lnSpc>
                <a:spcPts val="3185"/>
              </a:lnSpc>
              <a:spcBef>
                <a:spcPct val="0"/>
              </a:spcBef>
            </a:pPr>
            <a:r>
              <a:rPr lang="en-US" sz="2896" u="none" strike="noStrike">
                <a:solidFill>
                  <a:srgbClr val="202F5A"/>
                </a:solidFill>
                <a:latin typeface="Open Sauce Bold"/>
              </a:rPr>
              <a:t>New! Public Speaking </a:t>
            </a:r>
          </a:p>
          <a:p>
            <a:pPr marL="0" lvl="1" indent="0" algn="ctr">
              <a:lnSpc>
                <a:spcPts val="3185"/>
              </a:lnSpc>
              <a:spcBef>
                <a:spcPct val="0"/>
              </a:spcBef>
            </a:pPr>
            <a:r>
              <a:rPr lang="en-US" sz="2896" u="none" strike="noStrike">
                <a:solidFill>
                  <a:srgbClr val="202F5A"/>
                </a:solidFill>
                <a:latin typeface="Open Sauce"/>
              </a:rPr>
              <a:t>Partner: Queens University</a:t>
            </a:r>
          </a:p>
          <a:p>
            <a:pPr marL="0" lvl="1" indent="0" algn="ctr">
              <a:lnSpc>
                <a:spcPts val="3185"/>
              </a:lnSpc>
              <a:spcBef>
                <a:spcPct val="0"/>
              </a:spcBef>
            </a:pPr>
            <a:endParaRPr lang="en-US" sz="2896" u="none" strike="noStrike">
              <a:solidFill>
                <a:srgbClr val="202F5A"/>
              </a:solidFill>
              <a:latin typeface="Open Sauce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688560" y="1699954"/>
            <a:ext cx="7734904" cy="1987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83"/>
              </a:lnSpc>
              <a:spcBef>
                <a:spcPct val="0"/>
              </a:spcBef>
            </a:pPr>
            <a:r>
              <a:rPr lang="en-US" sz="3821" spc="133">
                <a:solidFill>
                  <a:srgbClr val="202F5A"/>
                </a:solidFill>
                <a:latin typeface="Codec Pro ExtraBold"/>
              </a:rPr>
              <a:t>Talleres exclusivos para nuestros becarios de LAWA para ayudarlos a navegar por la vida universitaria.</a:t>
            </a:r>
          </a:p>
        </p:txBody>
      </p:sp>
      <p:sp>
        <p:nvSpPr>
          <p:cNvPr id="14" name="Freeform 14"/>
          <p:cNvSpPr/>
          <p:nvPr/>
        </p:nvSpPr>
        <p:spPr>
          <a:xfrm>
            <a:off x="16312317" y="60029"/>
            <a:ext cx="1893966" cy="1408363"/>
          </a:xfrm>
          <a:custGeom>
            <a:avLst/>
            <a:gdLst/>
            <a:ahLst/>
            <a:cxnLst/>
            <a:rect l="l" t="t" r="r" b="b"/>
            <a:pathLst>
              <a:path w="1893966" h="1408363">
                <a:moveTo>
                  <a:pt x="0" y="0"/>
                </a:moveTo>
                <a:lnTo>
                  <a:pt x="1893966" y="0"/>
                </a:lnTo>
                <a:lnTo>
                  <a:pt x="1893966" y="1408363"/>
                </a:lnTo>
                <a:lnTo>
                  <a:pt x="0" y="14083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3109746"/>
            <a:ext cx="7177254" cy="7177254"/>
            <a:chOff x="0" y="0"/>
            <a:chExt cx="3282950" cy="32829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82950" cy="3282950"/>
            </a:xfrm>
            <a:custGeom>
              <a:avLst/>
              <a:gdLst/>
              <a:ahLst/>
              <a:cxnLst/>
              <a:rect l="l" t="t" r="r" b="b"/>
              <a:pathLst>
                <a:path w="3282950" h="3282950">
                  <a:moveTo>
                    <a:pt x="0" y="0"/>
                  </a:moveTo>
                  <a:lnTo>
                    <a:pt x="2532380" y="0"/>
                  </a:lnTo>
                  <a:cubicBezTo>
                    <a:pt x="2946400" y="0"/>
                    <a:pt x="3282950" y="336550"/>
                    <a:pt x="3282950" y="750570"/>
                  </a:cubicBezTo>
                  <a:lnTo>
                    <a:pt x="3282950" y="750570"/>
                  </a:lnTo>
                  <a:lnTo>
                    <a:pt x="3282950" y="3282950"/>
                  </a:lnTo>
                  <a:lnTo>
                    <a:pt x="3282950" y="3282950"/>
                  </a:lnTo>
                  <a:lnTo>
                    <a:pt x="0" y="3282950"/>
                  </a:lnTo>
                  <a:lnTo>
                    <a:pt x="0" y="328295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5000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7545802" y="3545302"/>
            <a:ext cx="1598198" cy="1598198"/>
          </a:xfrm>
          <a:custGeom>
            <a:avLst/>
            <a:gdLst/>
            <a:ahLst/>
            <a:cxnLst/>
            <a:rect l="l" t="t" r="r" b="b"/>
            <a:pathLst>
              <a:path w="1598198" h="1598198">
                <a:moveTo>
                  <a:pt x="0" y="0"/>
                </a:moveTo>
                <a:lnTo>
                  <a:pt x="1598198" y="0"/>
                </a:lnTo>
                <a:lnTo>
                  <a:pt x="1598198" y="1598198"/>
                </a:lnTo>
                <a:lnTo>
                  <a:pt x="0" y="15981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545802" y="6889371"/>
            <a:ext cx="1598198" cy="1598198"/>
          </a:xfrm>
          <a:custGeom>
            <a:avLst/>
            <a:gdLst/>
            <a:ahLst/>
            <a:cxnLst/>
            <a:rect l="l" t="t" r="r" b="b"/>
            <a:pathLst>
              <a:path w="1598198" h="1598198">
                <a:moveTo>
                  <a:pt x="0" y="0"/>
                </a:moveTo>
                <a:lnTo>
                  <a:pt x="1598198" y="0"/>
                </a:lnTo>
                <a:lnTo>
                  <a:pt x="1598198" y="1598197"/>
                </a:lnTo>
                <a:lnTo>
                  <a:pt x="0" y="15981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5400000">
            <a:off x="16399378" y="-227355"/>
            <a:ext cx="2512109" cy="2512109"/>
          </a:xfrm>
          <a:custGeom>
            <a:avLst/>
            <a:gdLst/>
            <a:ahLst/>
            <a:cxnLst/>
            <a:rect l="l" t="t" r="r" b="b"/>
            <a:pathLst>
              <a:path w="2512109" h="2512109">
                <a:moveTo>
                  <a:pt x="0" y="0"/>
                </a:moveTo>
                <a:lnTo>
                  <a:pt x="2512110" y="0"/>
                </a:lnTo>
                <a:lnTo>
                  <a:pt x="2512110" y="2512110"/>
                </a:lnTo>
                <a:lnTo>
                  <a:pt x="0" y="25121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9297984" y="3579894"/>
            <a:ext cx="8357449" cy="1471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923"/>
              </a:lnSpc>
            </a:pPr>
            <a:r>
              <a:rPr lang="en-US" sz="2802" spc="28">
                <a:solidFill>
                  <a:srgbClr val="231F20"/>
                </a:solidFill>
                <a:latin typeface="Open Sauce"/>
              </a:rPr>
              <a:t>To advance the education and quality of life of Latinos in the Charlotte Region through scholarships, academic, and cultural programs.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100459" y="762000"/>
            <a:ext cx="9412214" cy="1475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03"/>
              </a:lnSpc>
              <a:spcBef>
                <a:spcPct val="0"/>
              </a:spcBef>
            </a:pPr>
            <a:r>
              <a:rPr lang="en-US" sz="7973" spc="398">
                <a:solidFill>
                  <a:srgbClr val="202F5A"/>
                </a:solidFill>
                <a:latin typeface="Codec Pro ExtraBold"/>
              </a:rPr>
              <a:t>OUR MISSION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297984" y="6923963"/>
            <a:ext cx="8357449" cy="1471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923"/>
              </a:lnSpc>
            </a:pPr>
            <a:r>
              <a:rPr lang="en-US" sz="2802" spc="28">
                <a:solidFill>
                  <a:srgbClr val="231F20"/>
                </a:solidFill>
                <a:latin typeface="Open Sauce"/>
              </a:rPr>
              <a:t>Avanzar en la educación y calidad de vida de los Latinos en el área de Charlotte a través de becas, programas académicos y culturales.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528002" y="0"/>
            <a:ext cx="19048322" cy="3086100"/>
            <a:chOff x="0" y="0"/>
            <a:chExt cx="5016842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16842" cy="812800"/>
            </a:xfrm>
            <a:custGeom>
              <a:avLst/>
              <a:gdLst/>
              <a:ahLst/>
              <a:cxnLst/>
              <a:rect l="l" t="t" r="r" b="b"/>
              <a:pathLst>
                <a:path w="5016842" h="812800">
                  <a:moveTo>
                    <a:pt x="0" y="0"/>
                  </a:moveTo>
                  <a:lnTo>
                    <a:pt x="5016842" y="0"/>
                  </a:lnTo>
                  <a:lnTo>
                    <a:pt x="501684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202F5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23495" y="10096"/>
            <a:ext cx="15345329" cy="2818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86"/>
              </a:lnSpc>
            </a:pPr>
            <a:r>
              <a:rPr lang="en-US" sz="7888" spc="773">
                <a:solidFill>
                  <a:srgbClr val="FFFFFF"/>
                </a:solidFill>
                <a:latin typeface="Codec Pro ExtraBold"/>
              </a:rPr>
              <a:t>YOUTH SCHOLARSHIPS</a:t>
            </a:r>
          </a:p>
          <a:p>
            <a:pPr algn="ctr">
              <a:lnSpc>
                <a:spcPts val="10886"/>
              </a:lnSpc>
            </a:pPr>
            <a:r>
              <a:rPr lang="en-US" sz="7888" spc="773">
                <a:solidFill>
                  <a:srgbClr val="FFFFFF"/>
                </a:solidFill>
                <a:latin typeface="Codec Pro ExtraBold"/>
              </a:rPr>
              <a:t>BECAS PARA ESTUDIANTES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583904" y="3429204"/>
            <a:ext cx="5103493" cy="6133207"/>
            <a:chOff x="0" y="0"/>
            <a:chExt cx="1178269" cy="141600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78269" cy="1416004"/>
            </a:xfrm>
            <a:custGeom>
              <a:avLst/>
              <a:gdLst/>
              <a:ahLst/>
              <a:cxnLst/>
              <a:rect l="l" t="t" r="r" b="b"/>
              <a:pathLst>
                <a:path w="1178269" h="1416004">
                  <a:moveTo>
                    <a:pt x="0" y="0"/>
                  </a:moveTo>
                  <a:lnTo>
                    <a:pt x="1178269" y="0"/>
                  </a:lnTo>
                  <a:lnTo>
                    <a:pt x="1178269" y="1416004"/>
                  </a:lnTo>
                  <a:lnTo>
                    <a:pt x="0" y="1416004"/>
                  </a:lnTo>
                  <a:close/>
                </a:path>
              </a:pathLst>
            </a:custGeom>
            <a:solidFill>
              <a:srgbClr val="355F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93573" y="122711"/>
              <a:ext cx="991122" cy="1170581"/>
            </a:xfrm>
            <a:prstGeom prst="rect">
              <a:avLst/>
            </a:prstGeom>
          </p:spPr>
          <p:txBody>
            <a:bodyPr lIns="114300" tIns="114300" rIns="114300" bIns="114300" rtlCol="0" anchor="ctr"/>
            <a:lstStyle/>
            <a:p>
              <a:pPr marL="0" lvl="0" indent="0" algn="ctr">
                <a:lnSpc>
                  <a:spcPts val="4415"/>
                </a:lnSpc>
                <a:spcBef>
                  <a:spcPct val="0"/>
                </a:spcBef>
              </a:pPr>
              <a:r>
                <a:rPr lang="en-US" sz="3199" spc="31" dirty="0">
                  <a:solidFill>
                    <a:srgbClr val="FFFFFF"/>
                  </a:solidFill>
                  <a:latin typeface="Open Sauce"/>
                </a:rPr>
                <a:t>To financially support and encourage students seeking to attend and complete an associate, bachelor, or trade and vocational program.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15408481" y="-2153153"/>
            <a:ext cx="4116356" cy="4116356"/>
          </a:xfrm>
          <a:custGeom>
            <a:avLst/>
            <a:gdLst/>
            <a:ahLst/>
            <a:cxnLst/>
            <a:rect l="l" t="t" r="r" b="b"/>
            <a:pathLst>
              <a:path w="4116356" h="4116356">
                <a:moveTo>
                  <a:pt x="0" y="0"/>
                </a:moveTo>
                <a:lnTo>
                  <a:pt x="4116355" y="0"/>
                </a:lnTo>
                <a:lnTo>
                  <a:pt x="4116355" y="4116356"/>
                </a:lnTo>
                <a:lnTo>
                  <a:pt x="0" y="41163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2602379" y="0"/>
            <a:ext cx="3256087" cy="3256087"/>
          </a:xfrm>
          <a:custGeom>
            <a:avLst/>
            <a:gdLst/>
            <a:ahLst/>
            <a:cxnLst/>
            <a:rect l="l" t="t" r="r" b="b"/>
            <a:pathLst>
              <a:path w="3256087" h="3256087">
                <a:moveTo>
                  <a:pt x="0" y="0"/>
                </a:moveTo>
                <a:lnTo>
                  <a:pt x="3256087" y="0"/>
                </a:lnTo>
                <a:lnTo>
                  <a:pt x="3256087" y="3256087"/>
                </a:lnTo>
                <a:lnTo>
                  <a:pt x="0" y="32560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5988733" y="3429204"/>
            <a:ext cx="5103493" cy="6133207"/>
            <a:chOff x="0" y="0"/>
            <a:chExt cx="1178269" cy="141600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78269" cy="1416004"/>
            </a:xfrm>
            <a:custGeom>
              <a:avLst/>
              <a:gdLst/>
              <a:ahLst/>
              <a:cxnLst/>
              <a:rect l="l" t="t" r="r" b="b"/>
              <a:pathLst>
                <a:path w="1178269" h="1416004">
                  <a:moveTo>
                    <a:pt x="0" y="0"/>
                  </a:moveTo>
                  <a:lnTo>
                    <a:pt x="1178269" y="0"/>
                  </a:lnTo>
                  <a:lnTo>
                    <a:pt x="1178269" y="1416004"/>
                  </a:lnTo>
                  <a:lnTo>
                    <a:pt x="0" y="1416004"/>
                  </a:lnTo>
                  <a:close/>
                </a:path>
              </a:pathLst>
            </a:custGeom>
            <a:solidFill>
              <a:srgbClr val="202F5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24002" y="72138"/>
              <a:ext cx="1113831" cy="1271726"/>
            </a:xfrm>
            <a:prstGeom prst="rect">
              <a:avLst/>
            </a:prstGeom>
          </p:spPr>
          <p:txBody>
            <a:bodyPr lIns="114300" tIns="114300" rIns="114300" bIns="114300" rtlCol="0" anchor="ctr"/>
            <a:lstStyle/>
            <a:p>
              <a:pPr marL="0" lvl="0" indent="0" algn="ctr">
                <a:lnSpc>
                  <a:spcPts val="4415"/>
                </a:lnSpc>
                <a:spcBef>
                  <a:spcPct val="0"/>
                </a:spcBef>
              </a:pPr>
              <a:r>
                <a:rPr lang="en-US" sz="3199" spc="31" dirty="0">
                  <a:solidFill>
                    <a:srgbClr val="FFFFFF"/>
                  </a:solidFill>
                  <a:latin typeface="Open Sauce"/>
                </a:rPr>
                <a:t>Dar </a:t>
              </a:r>
              <a:r>
                <a:rPr lang="en-US" sz="3199" spc="31" dirty="0" err="1">
                  <a:solidFill>
                    <a:srgbClr val="FFFFFF"/>
                  </a:solidFill>
                  <a:latin typeface="Open Sauce"/>
                </a:rPr>
                <a:t>apoyo</a:t>
              </a:r>
              <a:r>
                <a:rPr lang="en-US" sz="3199" spc="31" dirty="0">
                  <a:solidFill>
                    <a:srgbClr val="FFFFFF"/>
                  </a:solidFill>
                  <a:latin typeface="Open Sauce"/>
                </a:rPr>
                <a:t> </a:t>
              </a:r>
              <a:r>
                <a:rPr lang="en-US" sz="3199" spc="31" dirty="0" err="1">
                  <a:solidFill>
                    <a:srgbClr val="FFFFFF"/>
                  </a:solidFill>
                  <a:latin typeface="Open Sauce"/>
                </a:rPr>
                <a:t>económico</a:t>
              </a:r>
              <a:r>
                <a:rPr lang="en-US" sz="3199" spc="31" dirty="0">
                  <a:solidFill>
                    <a:srgbClr val="FFFFFF"/>
                  </a:solidFill>
                  <a:latin typeface="Open Sauce"/>
                </a:rPr>
                <a:t> y </a:t>
              </a:r>
              <a:r>
                <a:rPr lang="en-US" sz="3199" spc="31" dirty="0" err="1">
                  <a:solidFill>
                    <a:srgbClr val="FFFFFF"/>
                  </a:solidFill>
                  <a:latin typeface="Open Sauce"/>
                </a:rPr>
                <a:t>alentar</a:t>
              </a:r>
              <a:r>
                <a:rPr lang="en-US" sz="3199" spc="31" dirty="0">
                  <a:solidFill>
                    <a:srgbClr val="FFFFFF"/>
                  </a:solidFill>
                  <a:latin typeface="Open Sauce"/>
                </a:rPr>
                <a:t> a </a:t>
              </a:r>
              <a:r>
                <a:rPr lang="en-US" sz="3199" spc="31" dirty="0" err="1">
                  <a:solidFill>
                    <a:srgbClr val="FFFFFF"/>
                  </a:solidFill>
                  <a:latin typeface="Open Sauce"/>
                </a:rPr>
                <a:t>los</a:t>
              </a:r>
              <a:r>
                <a:rPr lang="en-US" sz="3199" spc="31" dirty="0">
                  <a:solidFill>
                    <a:srgbClr val="FFFFFF"/>
                  </a:solidFill>
                  <a:latin typeface="Open Sauce"/>
                </a:rPr>
                <a:t> </a:t>
              </a:r>
              <a:r>
                <a:rPr lang="en-US" sz="3199" spc="31" dirty="0" err="1">
                  <a:solidFill>
                    <a:srgbClr val="FFFFFF"/>
                  </a:solidFill>
                  <a:latin typeface="Open Sauce"/>
                </a:rPr>
                <a:t>estudiantes</a:t>
              </a:r>
              <a:r>
                <a:rPr lang="en-US" sz="3199" spc="31" dirty="0">
                  <a:solidFill>
                    <a:srgbClr val="FFFFFF"/>
                  </a:solidFill>
                  <a:latin typeface="Open Sauce"/>
                </a:rPr>
                <a:t> </a:t>
              </a:r>
              <a:r>
                <a:rPr lang="en-US" sz="3199" spc="31" dirty="0" err="1">
                  <a:solidFill>
                    <a:srgbClr val="FFFFFF"/>
                  </a:solidFill>
                  <a:latin typeface="Open Sauce"/>
                </a:rPr>
                <a:t>buscando</a:t>
              </a:r>
              <a:r>
                <a:rPr lang="en-US" sz="3199" spc="31" dirty="0">
                  <a:solidFill>
                    <a:srgbClr val="FFFFFF"/>
                  </a:solidFill>
                  <a:latin typeface="Open Sauce"/>
                </a:rPr>
                <a:t> </a:t>
              </a:r>
              <a:r>
                <a:rPr lang="en-US" sz="3199" spc="31" dirty="0" err="1">
                  <a:solidFill>
                    <a:srgbClr val="FFFFFF"/>
                  </a:solidFill>
                  <a:latin typeface="Open Sauce"/>
                </a:rPr>
                <a:t>asistir</a:t>
              </a:r>
              <a:r>
                <a:rPr lang="en-US" sz="3199" spc="31" dirty="0">
                  <a:solidFill>
                    <a:srgbClr val="FFFFFF"/>
                  </a:solidFill>
                  <a:latin typeface="Open Sauce"/>
                </a:rPr>
                <a:t> y </a:t>
              </a:r>
              <a:r>
                <a:rPr lang="en-US" sz="3199" spc="31" dirty="0" err="1">
                  <a:solidFill>
                    <a:srgbClr val="FFFFFF"/>
                  </a:solidFill>
                  <a:latin typeface="Open Sauce"/>
                </a:rPr>
                <a:t>completar</a:t>
              </a:r>
              <a:r>
                <a:rPr lang="en-US" sz="3199" spc="31" dirty="0">
                  <a:solidFill>
                    <a:srgbClr val="FFFFFF"/>
                  </a:solidFill>
                  <a:latin typeface="Open Sauce"/>
                </a:rPr>
                <a:t> un </a:t>
              </a:r>
              <a:r>
                <a:rPr lang="en-US" sz="3199" spc="31" dirty="0" err="1">
                  <a:solidFill>
                    <a:srgbClr val="FFFFFF"/>
                  </a:solidFill>
                  <a:latin typeface="Open Sauce"/>
                </a:rPr>
                <a:t>programa</a:t>
              </a:r>
              <a:r>
                <a:rPr lang="en-US" sz="3199" spc="31" dirty="0">
                  <a:solidFill>
                    <a:srgbClr val="FFFFFF"/>
                  </a:solidFill>
                  <a:latin typeface="Open Sauce"/>
                </a:rPr>
                <a:t> de </a:t>
              </a:r>
              <a:r>
                <a:rPr lang="en-US" sz="3199" spc="31" dirty="0" err="1">
                  <a:solidFill>
                    <a:srgbClr val="FFFFFF"/>
                  </a:solidFill>
                  <a:latin typeface="Open Sauce"/>
                </a:rPr>
                <a:t>asociado</a:t>
              </a:r>
              <a:r>
                <a:rPr lang="en-US" sz="3199" spc="31" dirty="0">
                  <a:solidFill>
                    <a:srgbClr val="FFFFFF"/>
                  </a:solidFill>
                  <a:latin typeface="Open Sauce"/>
                </a:rPr>
                <a:t>, </a:t>
              </a:r>
              <a:r>
                <a:rPr lang="en-US" sz="3199" spc="31" dirty="0" err="1">
                  <a:solidFill>
                    <a:srgbClr val="FFFFFF"/>
                  </a:solidFill>
                  <a:latin typeface="Open Sauce"/>
                </a:rPr>
                <a:t>licenciatura</a:t>
              </a:r>
              <a:r>
                <a:rPr lang="en-US" sz="3199" spc="31" dirty="0">
                  <a:solidFill>
                    <a:srgbClr val="FFFFFF"/>
                  </a:solidFill>
                  <a:latin typeface="Open Sauce"/>
                </a:rPr>
                <a:t> o </a:t>
              </a:r>
              <a:r>
                <a:rPr lang="en-US" sz="3199" spc="31" dirty="0" err="1">
                  <a:solidFill>
                    <a:srgbClr val="FFFFFF"/>
                  </a:solidFill>
                  <a:latin typeface="Open Sauce"/>
                </a:rPr>
                <a:t>comercio</a:t>
              </a:r>
              <a:r>
                <a:rPr lang="en-US" sz="3199" spc="31" dirty="0">
                  <a:solidFill>
                    <a:srgbClr val="FFFFFF"/>
                  </a:solidFill>
                  <a:latin typeface="Open Sauce"/>
                </a:rPr>
                <a:t> y </a:t>
              </a:r>
              <a:r>
                <a:rPr lang="en-US" sz="3199" spc="31" dirty="0" err="1">
                  <a:solidFill>
                    <a:srgbClr val="FFFFFF"/>
                  </a:solidFill>
                  <a:latin typeface="Open Sauce"/>
                </a:rPr>
                <a:t>vocacional</a:t>
              </a:r>
              <a:r>
                <a:rPr lang="en-US" sz="3199" spc="31" dirty="0">
                  <a:solidFill>
                    <a:srgbClr val="FFFFFF"/>
                  </a:solidFill>
                  <a:latin typeface="Open Sauce"/>
                </a:rPr>
                <a:t>.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1397025" y="4170075"/>
            <a:ext cx="6307071" cy="4651465"/>
          </a:xfrm>
          <a:custGeom>
            <a:avLst/>
            <a:gdLst/>
            <a:ahLst/>
            <a:cxnLst/>
            <a:rect l="l" t="t" r="r" b="b"/>
            <a:pathLst>
              <a:path w="6307071" h="4651465">
                <a:moveTo>
                  <a:pt x="0" y="0"/>
                </a:moveTo>
                <a:lnTo>
                  <a:pt x="6307071" y="0"/>
                </a:lnTo>
                <a:lnTo>
                  <a:pt x="6307071" y="4651465"/>
                </a:lnTo>
                <a:lnTo>
                  <a:pt x="0" y="46514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683141" y="670580"/>
            <a:ext cx="1720101" cy="2064402"/>
            <a:chOff x="0" y="0"/>
            <a:chExt cx="2656504" cy="31882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56586" cy="3188208"/>
            </a:xfrm>
            <a:custGeom>
              <a:avLst/>
              <a:gdLst/>
              <a:ahLst/>
              <a:cxnLst/>
              <a:rect l="l" t="t" r="r" b="b"/>
              <a:pathLst>
                <a:path w="2656586" h="3188208">
                  <a:moveTo>
                    <a:pt x="1342263" y="0"/>
                  </a:moveTo>
                  <a:cubicBezTo>
                    <a:pt x="587248" y="0"/>
                    <a:pt x="0" y="587248"/>
                    <a:pt x="0" y="1342390"/>
                  </a:cubicBezTo>
                  <a:cubicBezTo>
                    <a:pt x="0" y="1957705"/>
                    <a:pt x="419481" y="2489073"/>
                    <a:pt x="1006729" y="2628900"/>
                  </a:cubicBezTo>
                  <a:cubicBezTo>
                    <a:pt x="1342263" y="3188208"/>
                    <a:pt x="1342263" y="3188208"/>
                    <a:pt x="1342263" y="3188208"/>
                  </a:cubicBezTo>
                  <a:cubicBezTo>
                    <a:pt x="1649857" y="2628900"/>
                    <a:pt x="1649857" y="2628900"/>
                    <a:pt x="1649857" y="2628900"/>
                  </a:cubicBezTo>
                  <a:cubicBezTo>
                    <a:pt x="2237105" y="2489073"/>
                    <a:pt x="2656586" y="1957705"/>
                    <a:pt x="2656586" y="1342390"/>
                  </a:cubicBezTo>
                  <a:cubicBezTo>
                    <a:pt x="2656459" y="587248"/>
                    <a:pt x="2069338" y="0"/>
                    <a:pt x="1342263" y="0"/>
                  </a:cubicBezTo>
                  <a:close/>
                  <a:moveTo>
                    <a:pt x="1342263" y="2461133"/>
                  </a:moveTo>
                  <a:cubicBezTo>
                    <a:pt x="727075" y="2461133"/>
                    <a:pt x="223774" y="1957705"/>
                    <a:pt x="223774" y="1342390"/>
                  </a:cubicBezTo>
                  <a:cubicBezTo>
                    <a:pt x="223774" y="727075"/>
                    <a:pt x="727075" y="223647"/>
                    <a:pt x="1342263" y="223647"/>
                  </a:cubicBezTo>
                  <a:cubicBezTo>
                    <a:pt x="1957451" y="223647"/>
                    <a:pt x="2432812" y="727075"/>
                    <a:pt x="2432812" y="1342390"/>
                  </a:cubicBezTo>
                  <a:cubicBezTo>
                    <a:pt x="2432812" y="1957705"/>
                    <a:pt x="1957451" y="2461133"/>
                    <a:pt x="1342263" y="2461133"/>
                  </a:cubicBezTo>
                  <a:close/>
                </a:path>
              </a:pathLst>
            </a:custGeom>
            <a:solidFill>
              <a:srgbClr val="F3722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052337" y="670580"/>
            <a:ext cx="1720101" cy="2064402"/>
            <a:chOff x="0" y="0"/>
            <a:chExt cx="2656504" cy="31882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56586" cy="3188208"/>
            </a:xfrm>
            <a:custGeom>
              <a:avLst/>
              <a:gdLst/>
              <a:ahLst/>
              <a:cxnLst/>
              <a:rect l="l" t="t" r="r" b="b"/>
              <a:pathLst>
                <a:path w="2656586" h="3188208">
                  <a:moveTo>
                    <a:pt x="1342263" y="0"/>
                  </a:moveTo>
                  <a:cubicBezTo>
                    <a:pt x="587248" y="0"/>
                    <a:pt x="0" y="587248"/>
                    <a:pt x="0" y="1342390"/>
                  </a:cubicBezTo>
                  <a:cubicBezTo>
                    <a:pt x="0" y="1957705"/>
                    <a:pt x="419481" y="2489073"/>
                    <a:pt x="1006729" y="2628900"/>
                  </a:cubicBezTo>
                  <a:cubicBezTo>
                    <a:pt x="1342263" y="3188208"/>
                    <a:pt x="1342263" y="3188208"/>
                    <a:pt x="1342263" y="3188208"/>
                  </a:cubicBezTo>
                  <a:cubicBezTo>
                    <a:pt x="1649857" y="2628900"/>
                    <a:pt x="1649857" y="2628900"/>
                    <a:pt x="1649857" y="2628900"/>
                  </a:cubicBezTo>
                  <a:cubicBezTo>
                    <a:pt x="2237105" y="2489073"/>
                    <a:pt x="2656586" y="1957705"/>
                    <a:pt x="2656586" y="1342390"/>
                  </a:cubicBezTo>
                  <a:cubicBezTo>
                    <a:pt x="2656459" y="587248"/>
                    <a:pt x="2069338" y="0"/>
                    <a:pt x="1342263" y="0"/>
                  </a:cubicBezTo>
                  <a:close/>
                  <a:moveTo>
                    <a:pt x="1342263" y="2461133"/>
                  </a:moveTo>
                  <a:cubicBezTo>
                    <a:pt x="727075" y="2461133"/>
                    <a:pt x="223774" y="1957705"/>
                    <a:pt x="223774" y="1342390"/>
                  </a:cubicBezTo>
                  <a:cubicBezTo>
                    <a:pt x="223774" y="727075"/>
                    <a:pt x="727075" y="223647"/>
                    <a:pt x="1342263" y="223647"/>
                  </a:cubicBezTo>
                  <a:cubicBezTo>
                    <a:pt x="1957451" y="223647"/>
                    <a:pt x="2432812" y="727075"/>
                    <a:pt x="2432812" y="1342390"/>
                  </a:cubicBezTo>
                  <a:cubicBezTo>
                    <a:pt x="2432812" y="1957705"/>
                    <a:pt x="1957451" y="2461133"/>
                    <a:pt x="1342263" y="2461133"/>
                  </a:cubicBezTo>
                  <a:close/>
                </a:path>
              </a:pathLst>
            </a:custGeom>
            <a:solidFill>
              <a:srgbClr val="FABB17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5419629" y="670580"/>
            <a:ext cx="1720101" cy="2064402"/>
            <a:chOff x="0" y="0"/>
            <a:chExt cx="2656504" cy="318823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656586" cy="3188208"/>
            </a:xfrm>
            <a:custGeom>
              <a:avLst/>
              <a:gdLst/>
              <a:ahLst/>
              <a:cxnLst/>
              <a:rect l="l" t="t" r="r" b="b"/>
              <a:pathLst>
                <a:path w="2656586" h="3188208">
                  <a:moveTo>
                    <a:pt x="1342263" y="0"/>
                  </a:moveTo>
                  <a:cubicBezTo>
                    <a:pt x="587248" y="0"/>
                    <a:pt x="0" y="587248"/>
                    <a:pt x="0" y="1342390"/>
                  </a:cubicBezTo>
                  <a:cubicBezTo>
                    <a:pt x="0" y="1957705"/>
                    <a:pt x="419481" y="2489073"/>
                    <a:pt x="1006729" y="2628900"/>
                  </a:cubicBezTo>
                  <a:cubicBezTo>
                    <a:pt x="1342263" y="3188208"/>
                    <a:pt x="1342263" y="3188208"/>
                    <a:pt x="1342263" y="3188208"/>
                  </a:cubicBezTo>
                  <a:cubicBezTo>
                    <a:pt x="1649857" y="2628900"/>
                    <a:pt x="1649857" y="2628900"/>
                    <a:pt x="1649857" y="2628900"/>
                  </a:cubicBezTo>
                  <a:cubicBezTo>
                    <a:pt x="2237105" y="2489073"/>
                    <a:pt x="2656586" y="1957705"/>
                    <a:pt x="2656586" y="1342390"/>
                  </a:cubicBezTo>
                  <a:cubicBezTo>
                    <a:pt x="2656459" y="587248"/>
                    <a:pt x="2069338" y="0"/>
                    <a:pt x="1342263" y="0"/>
                  </a:cubicBezTo>
                  <a:close/>
                  <a:moveTo>
                    <a:pt x="1342263" y="2461133"/>
                  </a:moveTo>
                  <a:cubicBezTo>
                    <a:pt x="727075" y="2461133"/>
                    <a:pt x="223774" y="1957705"/>
                    <a:pt x="223774" y="1342390"/>
                  </a:cubicBezTo>
                  <a:cubicBezTo>
                    <a:pt x="223774" y="727075"/>
                    <a:pt x="727075" y="223647"/>
                    <a:pt x="1342263" y="223647"/>
                  </a:cubicBezTo>
                  <a:cubicBezTo>
                    <a:pt x="1957451" y="223647"/>
                    <a:pt x="2432812" y="727075"/>
                    <a:pt x="2432812" y="1342390"/>
                  </a:cubicBezTo>
                  <a:cubicBezTo>
                    <a:pt x="2432812" y="1957705"/>
                    <a:pt x="1957451" y="2461133"/>
                    <a:pt x="1342263" y="2461133"/>
                  </a:cubicBezTo>
                  <a:close/>
                </a:path>
              </a:pathLst>
            </a:custGeom>
            <a:solidFill>
              <a:srgbClr val="202F5A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927039" y="1267562"/>
            <a:ext cx="5074117" cy="1615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62"/>
              </a:lnSpc>
            </a:pPr>
            <a:r>
              <a:rPr lang="en-US" sz="5921" spc="207">
                <a:solidFill>
                  <a:srgbClr val="202F5A"/>
                </a:solidFill>
                <a:latin typeface="Codec Pro ExtraBold"/>
              </a:rPr>
              <a:t>PROGRAM</a:t>
            </a:r>
          </a:p>
          <a:p>
            <a:pPr marL="0" lvl="0" indent="0" algn="l">
              <a:lnSpc>
                <a:spcPts val="5862"/>
              </a:lnSpc>
              <a:spcBef>
                <a:spcPct val="0"/>
              </a:spcBef>
            </a:pPr>
            <a:r>
              <a:rPr lang="en-US" sz="5921" spc="207">
                <a:solidFill>
                  <a:srgbClr val="202F5A"/>
                </a:solidFill>
                <a:latin typeface="Codec Pro ExtraBold"/>
              </a:rPr>
              <a:t>PROGRAMA</a:t>
            </a:r>
          </a:p>
        </p:txBody>
      </p:sp>
      <p:sp>
        <p:nvSpPr>
          <p:cNvPr id="10" name="Freeform 10"/>
          <p:cNvSpPr/>
          <p:nvPr/>
        </p:nvSpPr>
        <p:spPr>
          <a:xfrm rot="-10800000">
            <a:off x="-305814" y="-323115"/>
            <a:ext cx="8744064" cy="2511931"/>
          </a:xfrm>
          <a:custGeom>
            <a:avLst/>
            <a:gdLst/>
            <a:ahLst/>
            <a:cxnLst/>
            <a:rect l="l" t="t" r="r" b="b"/>
            <a:pathLst>
              <a:path w="8744064" h="2511931">
                <a:moveTo>
                  <a:pt x="0" y="0"/>
                </a:moveTo>
                <a:lnTo>
                  <a:pt x="8744064" y="0"/>
                </a:lnTo>
                <a:lnTo>
                  <a:pt x="8744064" y="2511931"/>
                </a:lnTo>
                <a:lnTo>
                  <a:pt x="0" y="25119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1055841" y="939917"/>
            <a:ext cx="974701" cy="1128453"/>
          </a:xfrm>
          <a:custGeom>
            <a:avLst/>
            <a:gdLst/>
            <a:ahLst/>
            <a:cxnLst/>
            <a:rect l="l" t="t" r="r" b="b"/>
            <a:pathLst>
              <a:path w="974701" h="1128453">
                <a:moveTo>
                  <a:pt x="0" y="0"/>
                </a:moveTo>
                <a:lnTo>
                  <a:pt x="974701" y="0"/>
                </a:lnTo>
                <a:lnTo>
                  <a:pt x="974701" y="1128453"/>
                </a:lnTo>
                <a:lnTo>
                  <a:pt x="0" y="1128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438530" y="947571"/>
            <a:ext cx="947715" cy="1133138"/>
          </a:xfrm>
          <a:custGeom>
            <a:avLst/>
            <a:gdLst/>
            <a:ahLst/>
            <a:cxnLst/>
            <a:rect l="l" t="t" r="r" b="b"/>
            <a:pathLst>
              <a:path w="947715" h="1133138">
                <a:moveTo>
                  <a:pt x="0" y="0"/>
                </a:moveTo>
                <a:lnTo>
                  <a:pt x="947715" y="0"/>
                </a:lnTo>
                <a:lnTo>
                  <a:pt x="947715" y="1133137"/>
                </a:lnTo>
                <a:lnTo>
                  <a:pt x="0" y="11331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654050" y="1009651"/>
            <a:ext cx="1251260" cy="1126134"/>
          </a:xfrm>
          <a:custGeom>
            <a:avLst/>
            <a:gdLst/>
            <a:ahLst/>
            <a:cxnLst/>
            <a:rect l="l" t="t" r="r" b="b"/>
            <a:pathLst>
              <a:path w="1251260" h="1126134">
                <a:moveTo>
                  <a:pt x="0" y="0"/>
                </a:moveTo>
                <a:lnTo>
                  <a:pt x="1251259" y="0"/>
                </a:lnTo>
                <a:lnTo>
                  <a:pt x="1251259" y="1126134"/>
                </a:lnTo>
                <a:lnTo>
                  <a:pt x="0" y="11261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028700" y="3216727"/>
            <a:ext cx="7679745" cy="6520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0598" lvl="1" indent="-290299">
              <a:lnSpc>
                <a:spcPts val="3711"/>
              </a:lnSpc>
              <a:buFont typeface="Arial"/>
              <a:buChar char="•"/>
            </a:pPr>
            <a:r>
              <a:rPr lang="en-US" sz="2689" spc="263">
                <a:solidFill>
                  <a:srgbClr val="231F20"/>
                </a:solidFill>
                <a:latin typeface="Open Sauce"/>
              </a:rPr>
              <a:t>Based on academic merit, financial need, and community service involvement</a:t>
            </a:r>
          </a:p>
          <a:p>
            <a:pPr marL="580598" lvl="1" indent="-290299">
              <a:lnSpc>
                <a:spcPts val="3711"/>
              </a:lnSpc>
              <a:buFont typeface="Arial"/>
              <a:buChar char="•"/>
            </a:pPr>
            <a:r>
              <a:rPr lang="en-US" sz="2689" spc="263">
                <a:solidFill>
                  <a:srgbClr val="231F20"/>
                </a:solidFill>
                <a:latin typeface="Open Sauce"/>
              </a:rPr>
              <a:t>Awarded one time per year to eligible Latino students attending colleges and universities in the USA</a:t>
            </a:r>
          </a:p>
          <a:p>
            <a:pPr marL="580598" lvl="1" indent="-290299">
              <a:lnSpc>
                <a:spcPts val="3711"/>
              </a:lnSpc>
              <a:buFont typeface="Arial"/>
              <a:buChar char="•"/>
            </a:pPr>
            <a:r>
              <a:rPr lang="en-US" sz="2689" spc="263">
                <a:solidFill>
                  <a:srgbClr val="231F20"/>
                </a:solidFill>
                <a:latin typeface="Open Sauce"/>
              </a:rPr>
              <a:t>Scholarships range from $2,500 to $5,000 per year (with a potential match from corporate partners and/or universities)</a:t>
            </a:r>
          </a:p>
          <a:p>
            <a:pPr marL="580598" lvl="1" indent="-290299">
              <a:lnSpc>
                <a:spcPts val="3711"/>
              </a:lnSpc>
              <a:spcBef>
                <a:spcPct val="0"/>
              </a:spcBef>
              <a:buFont typeface="Arial"/>
              <a:buChar char="•"/>
            </a:pPr>
            <a:r>
              <a:rPr lang="en-US" sz="2689" spc="263">
                <a:solidFill>
                  <a:srgbClr val="231F20"/>
                </a:solidFill>
                <a:latin typeface="Open Sauce"/>
              </a:rPr>
              <a:t>Scholarships are renewable up to three consecutive academic years after the first year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48562" y="3216727"/>
            <a:ext cx="7325746" cy="6520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0598" lvl="1" indent="-290299">
              <a:lnSpc>
                <a:spcPts val="3711"/>
              </a:lnSpc>
              <a:buFont typeface="Arial"/>
              <a:buChar char="•"/>
            </a:pPr>
            <a:r>
              <a:rPr lang="en-US" sz="2689" spc="263">
                <a:solidFill>
                  <a:srgbClr val="231F20"/>
                </a:solidFill>
                <a:latin typeface="Open Sauce"/>
              </a:rPr>
              <a:t>Basadas en merito académico, necesidad financiera y ayuda comunitaria</a:t>
            </a:r>
          </a:p>
          <a:p>
            <a:pPr marL="580598" lvl="1" indent="-290299">
              <a:lnSpc>
                <a:spcPts val="3711"/>
              </a:lnSpc>
              <a:buFont typeface="Arial"/>
              <a:buChar char="•"/>
            </a:pPr>
            <a:r>
              <a:rPr lang="en-US" sz="2689" spc="263">
                <a:solidFill>
                  <a:srgbClr val="231F20"/>
                </a:solidFill>
                <a:latin typeface="Open Sauce"/>
              </a:rPr>
              <a:t>Otorgada anualmente a estudiantes Latinos matriculados en universidades y escuelas superiores en los Estados Unidos</a:t>
            </a:r>
          </a:p>
          <a:p>
            <a:pPr marL="580598" lvl="1" indent="-290299">
              <a:lnSpc>
                <a:spcPts val="3711"/>
              </a:lnSpc>
              <a:buFont typeface="Arial"/>
              <a:buChar char="•"/>
            </a:pPr>
            <a:r>
              <a:rPr lang="en-US" sz="2689" spc="263">
                <a:solidFill>
                  <a:srgbClr val="231F20"/>
                </a:solidFill>
                <a:latin typeface="Open Sauce"/>
              </a:rPr>
              <a:t>Becas varían entre $2,500-$5,000 al año (con potencial a ser igualadas por patrocinadores y/o instituciones)</a:t>
            </a:r>
          </a:p>
          <a:p>
            <a:pPr marL="580598" lvl="1" indent="-290299">
              <a:lnSpc>
                <a:spcPts val="3711"/>
              </a:lnSpc>
              <a:spcBef>
                <a:spcPct val="0"/>
              </a:spcBef>
              <a:buFont typeface="Arial"/>
              <a:buChar char="•"/>
            </a:pPr>
            <a:r>
              <a:rPr lang="en-US" sz="2689" spc="263">
                <a:solidFill>
                  <a:srgbClr val="231F20"/>
                </a:solidFill>
                <a:latin typeface="Open Sauce"/>
              </a:rPr>
              <a:t>Becas renovables hasta por 3 años consecutivos después del primer año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037" b="-90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121975" y="2383002"/>
            <a:ext cx="14044050" cy="3850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76"/>
              </a:lnSpc>
            </a:pPr>
            <a:r>
              <a:rPr lang="en-US" sz="10707" spc="1049">
                <a:solidFill>
                  <a:srgbClr val="FFFFFF"/>
                </a:solidFill>
                <a:latin typeface="Codec Pro ExtraBold"/>
              </a:rPr>
              <a:t>PARTNERS</a:t>
            </a:r>
          </a:p>
          <a:p>
            <a:pPr algn="ctr">
              <a:lnSpc>
                <a:spcPts val="14776"/>
              </a:lnSpc>
            </a:pPr>
            <a:r>
              <a:rPr lang="en-US" sz="10707" spc="1049">
                <a:solidFill>
                  <a:srgbClr val="FFFFFF"/>
                </a:solidFill>
                <a:latin typeface="Codec Pro ExtraBold"/>
              </a:rPr>
              <a:t>COLABORADORES</a:t>
            </a:r>
          </a:p>
        </p:txBody>
      </p:sp>
      <p:sp>
        <p:nvSpPr>
          <p:cNvPr id="4" name="Freeform 4"/>
          <p:cNvSpPr/>
          <p:nvPr/>
        </p:nvSpPr>
        <p:spPr>
          <a:xfrm flipH="1" flipV="1">
            <a:off x="-3801253" y="0"/>
            <a:ext cx="7602505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6" y="6745495"/>
                </a:moveTo>
                <a:lnTo>
                  <a:pt x="0" y="6745495"/>
                </a:lnTo>
                <a:lnTo>
                  <a:pt x="0" y="0"/>
                </a:lnTo>
                <a:lnTo>
                  <a:pt x="7602506" y="0"/>
                </a:lnTo>
                <a:lnTo>
                  <a:pt x="7602506" y="674549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14486747" y="3541505"/>
            <a:ext cx="7602505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6" y="0"/>
                </a:moveTo>
                <a:lnTo>
                  <a:pt x="0" y="0"/>
                </a:lnTo>
                <a:lnTo>
                  <a:pt x="0" y="6745495"/>
                </a:lnTo>
                <a:lnTo>
                  <a:pt x="7602506" y="6745495"/>
                </a:lnTo>
                <a:lnTo>
                  <a:pt x="760250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995836" y="6857102"/>
            <a:ext cx="8296328" cy="1054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16"/>
              </a:lnSpc>
            </a:pPr>
            <a:r>
              <a:rPr lang="en-US" sz="3055" spc="299">
                <a:solidFill>
                  <a:srgbClr val="F5FFF5"/>
                </a:solidFill>
                <a:latin typeface="Open Sauce"/>
              </a:rPr>
              <a:t>Scholarship-matching Institutions</a:t>
            </a:r>
          </a:p>
          <a:p>
            <a:pPr algn="ctr">
              <a:lnSpc>
                <a:spcPts val="4216"/>
              </a:lnSpc>
            </a:pPr>
            <a:r>
              <a:rPr lang="en-US" sz="3055" spc="299">
                <a:solidFill>
                  <a:srgbClr val="F5FFF5"/>
                </a:solidFill>
                <a:latin typeface="Open Sauce"/>
              </a:rPr>
              <a:t>*Award varies by school*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22124" y="7754894"/>
            <a:ext cx="4118443" cy="3654183"/>
          </a:xfrm>
          <a:custGeom>
            <a:avLst/>
            <a:gdLst/>
            <a:ahLst/>
            <a:cxnLst/>
            <a:rect l="l" t="t" r="r" b="b"/>
            <a:pathLst>
              <a:path w="4118443" h="3654183">
                <a:moveTo>
                  <a:pt x="0" y="0"/>
                </a:moveTo>
                <a:lnTo>
                  <a:pt x="4118443" y="0"/>
                </a:lnTo>
                <a:lnTo>
                  <a:pt x="4118443" y="3654183"/>
                </a:lnTo>
                <a:lnTo>
                  <a:pt x="0" y="3654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 flipV="1">
            <a:off x="-2059222" y="-798391"/>
            <a:ext cx="4118443" cy="3654183"/>
          </a:xfrm>
          <a:custGeom>
            <a:avLst/>
            <a:gdLst/>
            <a:ahLst/>
            <a:cxnLst/>
            <a:rect l="l" t="t" r="r" b="b"/>
            <a:pathLst>
              <a:path w="4118443" h="3654183">
                <a:moveTo>
                  <a:pt x="4118444" y="3654182"/>
                </a:moveTo>
                <a:lnTo>
                  <a:pt x="0" y="3654182"/>
                </a:lnTo>
                <a:lnTo>
                  <a:pt x="0" y="0"/>
                </a:lnTo>
                <a:lnTo>
                  <a:pt x="4118444" y="0"/>
                </a:lnTo>
                <a:lnTo>
                  <a:pt x="4118444" y="365418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626310" y="454846"/>
            <a:ext cx="15035381" cy="9377307"/>
            <a:chOff x="0" y="0"/>
            <a:chExt cx="20047174" cy="12503076"/>
          </a:xfrm>
        </p:grpSpPr>
        <p:grpSp>
          <p:nvGrpSpPr>
            <p:cNvPr id="5" name="Group 5"/>
            <p:cNvGrpSpPr/>
            <p:nvPr/>
          </p:nvGrpSpPr>
          <p:grpSpPr>
            <a:xfrm>
              <a:off x="5115675" y="1665731"/>
              <a:ext cx="8571720" cy="8575333"/>
              <a:chOff x="0" y="0"/>
              <a:chExt cx="6832800" cy="683568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508"/>
                <a:ext cx="6832726" cy="6835140"/>
              </a:xfrm>
              <a:custGeom>
                <a:avLst/>
                <a:gdLst/>
                <a:ahLst/>
                <a:cxnLst/>
                <a:rect l="l" t="t" r="r" b="b"/>
                <a:pathLst>
                  <a:path w="6832726" h="6835140">
                    <a:moveTo>
                      <a:pt x="3408807" y="6835140"/>
                    </a:moveTo>
                    <a:cubicBezTo>
                      <a:pt x="3385947" y="6835140"/>
                      <a:pt x="3370707" y="6812280"/>
                      <a:pt x="3370707" y="6797040"/>
                    </a:cubicBezTo>
                    <a:cubicBezTo>
                      <a:pt x="3370707" y="6774180"/>
                      <a:pt x="3385947" y="6758940"/>
                      <a:pt x="3408807" y="6758940"/>
                    </a:cubicBezTo>
                    <a:cubicBezTo>
                      <a:pt x="3424047" y="6758940"/>
                      <a:pt x="3446907" y="6774180"/>
                      <a:pt x="3446907" y="6797040"/>
                    </a:cubicBezTo>
                    <a:cubicBezTo>
                      <a:pt x="3446907" y="6812280"/>
                      <a:pt x="3424047" y="6835140"/>
                      <a:pt x="3408807" y="6835140"/>
                    </a:cubicBezTo>
                    <a:close/>
                    <a:moveTo>
                      <a:pt x="3584194" y="6789420"/>
                    </a:moveTo>
                    <a:cubicBezTo>
                      <a:pt x="3584194" y="6766560"/>
                      <a:pt x="3599434" y="6751320"/>
                      <a:pt x="3614674" y="6751320"/>
                    </a:cubicBezTo>
                    <a:cubicBezTo>
                      <a:pt x="3637534" y="6751320"/>
                      <a:pt x="3660394" y="6766560"/>
                      <a:pt x="3660394" y="6789420"/>
                    </a:cubicBezTo>
                    <a:cubicBezTo>
                      <a:pt x="3660394" y="6804660"/>
                      <a:pt x="3645154" y="6827520"/>
                      <a:pt x="3622294" y="6827520"/>
                    </a:cubicBezTo>
                    <a:cubicBezTo>
                      <a:pt x="3599434" y="6827520"/>
                      <a:pt x="3584194" y="6812280"/>
                      <a:pt x="3584194" y="6789420"/>
                    </a:cubicBezTo>
                    <a:close/>
                    <a:moveTo>
                      <a:pt x="3187700" y="6827520"/>
                    </a:moveTo>
                    <a:cubicBezTo>
                      <a:pt x="3172460" y="6827520"/>
                      <a:pt x="3149600" y="6804660"/>
                      <a:pt x="3157220" y="6781800"/>
                    </a:cubicBezTo>
                    <a:cubicBezTo>
                      <a:pt x="3157220" y="6766560"/>
                      <a:pt x="3172460" y="6751320"/>
                      <a:pt x="3195320" y="6751320"/>
                    </a:cubicBezTo>
                    <a:cubicBezTo>
                      <a:pt x="3218180" y="6751320"/>
                      <a:pt x="3233420" y="6766560"/>
                      <a:pt x="3233420" y="6789420"/>
                    </a:cubicBezTo>
                    <a:cubicBezTo>
                      <a:pt x="3225800" y="6812280"/>
                      <a:pt x="3210560" y="6827520"/>
                      <a:pt x="3195320" y="6827520"/>
                    </a:cubicBezTo>
                    <a:cubicBezTo>
                      <a:pt x="3195320" y="6827520"/>
                      <a:pt x="3187700" y="6827520"/>
                      <a:pt x="3187700" y="6827520"/>
                    </a:cubicBezTo>
                    <a:close/>
                    <a:moveTo>
                      <a:pt x="3797808" y="6774053"/>
                    </a:moveTo>
                    <a:cubicBezTo>
                      <a:pt x="3790188" y="6751193"/>
                      <a:pt x="3805428" y="6735953"/>
                      <a:pt x="3828288" y="6728333"/>
                    </a:cubicBezTo>
                    <a:cubicBezTo>
                      <a:pt x="3851148" y="6728333"/>
                      <a:pt x="3866388" y="6743573"/>
                      <a:pt x="3874008" y="6766433"/>
                    </a:cubicBezTo>
                    <a:cubicBezTo>
                      <a:pt x="3874008" y="6781673"/>
                      <a:pt x="3858768" y="6804533"/>
                      <a:pt x="3835908" y="6804533"/>
                    </a:cubicBezTo>
                    <a:cubicBezTo>
                      <a:pt x="3813048" y="6804533"/>
                      <a:pt x="3797808" y="6789293"/>
                      <a:pt x="3797808" y="6774053"/>
                    </a:cubicBezTo>
                    <a:close/>
                    <a:moveTo>
                      <a:pt x="2974213" y="6804533"/>
                    </a:moveTo>
                    <a:cubicBezTo>
                      <a:pt x="2951353" y="6804533"/>
                      <a:pt x="2936113" y="6781673"/>
                      <a:pt x="2943733" y="6758813"/>
                    </a:cubicBezTo>
                    <a:cubicBezTo>
                      <a:pt x="2943733" y="6743573"/>
                      <a:pt x="2966593" y="6728333"/>
                      <a:pt x="2981833" y="6728333"/>
                    </a:cubicBezTo>
                    <a:cubicBezTo>
                      <a:pt x="3004693" y="6728333"/>
                      <a:pt x="3019933" y="6751193"/>
                      <a:pt x="3019933" y="6774053"/>
                    </a:cubicBezTo>
                    <a:cubicBezTo>
                      <a:pt x="3012313" y="6789293"/>
                      <a:pt x="2997073" y="6804533"/>
                      <a:pt x="2981833" y="6804533"/>
                    </a:cubicBezTo>
                    <a:cubicBezTo>
                      <a:pt x="2974213" y="6804533"/>
                      <a:pt x="2974213" y="6804533"/>
                      <a:pt x="2974213" y="6804533"/>
                    </a:cubicBezTo>
                    <a:close/>
                    <a:moveTo>
                      <a:pt x="4011295" y="6743446"/>
                    </a:moveTo>
                    <a:cubicBezTo>
                      <a:pt x="4003675" y="6720586"/>
                      <a:pt x="4018915" y="6705346"/>
                      <a:pt x="4041775" y="6697726"/>
                    </a:cubicBezTo>
                    <a:cubicBezTo>
                      <a:pt x="4057015" y="6697726"/>
                      <a:pt x="4079875" y="6705346"/>
                      <a:pt x="4079875" y="6728206"/>
                    </a:cubicBezTo>
                    <a:cubicBezTo>
                      <a:pt x="4087495" y="6751066"/>
                      <a:pt x="4072255" y="6766306"/>
                      <a:pt x="4049395" y="6773926"/>
                    </a:cubicBezTo>
                    <a:cubicBezTo>
                      <a:pt x="4049395" y="6773926"/>
                      <a:pt x="4049395" y="6773926"/>
                      <a:pt x="4041775" y="6773926"/>
                    </a:cubicBezTo>
                    <a:cubicBezTo>
                      <a:pt x="4026535" y="6773926"/>
                      <a:pt x="4011295" y="6758686"/>
                      <a:pt x="4011295" y="6743446"/>
                    </a:cubicBezTo>
                    <a:close/>
                    <a:moveTo>
                      <a:pt x="2760599" y="6766306"/>
                    </a:moveTo>
                    <a:cubicBezTo>
                      <a:pt x="2737739" y="6766306"/>
                      <a:pt x="2730119" y="6743446"/>
                      <a:pt x="2730119" y="6728206"/>
                    </a:cubicBezTo>
                    <a:cubicBezTo>
                      <a:pt x="2737739" y="6705346"/>
                      <a:pt x="2752979" y="6690106"/>
                      <a:pt x="2775839" y="6697726"/>
                    </a:cubicBezTo>
                    <a:cubicBezTo>
                      <a:pt x="2798699" y="6697726"/>
                      <a:pt x="2806319" y="6720586"/>
                      <a:pt x="2806319" y="6735826"/>
                    </a:cubicBezTo>
                    <a:cubicBezTo>
                      <a:pt x="2798699" y="6758686"/>
                      <a:pt x="2783459" y="6773926"/>
                      <a:pt x="2768219" y="6773926"/>
                    </a:cubicBezTo>
                    <a:cubicBezTo>
                      <a:pt x="2768219" y="6773926"/>
                      <a:pt x="2760599" y="6773926"/>
                      <a:pt x="2760599" y="6766306"/>
                    </a:cubicBezTo>
                    <a:close/>
                    <a:moveTo>
                      <a:pt x="4217162" y="6697599"/>
                    </a:moveTo>
                    <a:cubicBezTo>
                      <a:pt x="4209542" y="6682359"/>
                      <a:pt x="4224782" y="6659499"/>
                      <a:pt x="4247642" y="6651879"/>
                    </a:cubicBezTo>
                    <a:cubicBezTo>
                      <a:pt x="4262882" y="6644259"/>
                      <a:pt x="4285742" y="6659499"/>
                      <a:pt x="4293362" y="6682359"/>
                    </a:cubicBezTo>
                    <a:cubicBezTo>
                      <a:pt x="4293362" y="6697599"/>
                      <a:pt x="4285742" y="6720459"/>
                      <a:pt x="4262882" y="6728079"/>
                    </a:cubicBezTo>
                    <a:cubicBezTo>
                      <a:pt x="4262882" y="6728079"/>
                      <a:pt x="4255262" y="6728079"/>
                      <a:pt x="4255262" y="6728079"/>
                    </a:cubicBezTo>
                    <a:cubicBezTo>
                      <a:pt x="4240022" y="6728079"/>
                      <a:pt x="4224782" y="6712839"/>
                      <a:pt x="4217162" y="6697599"/>
                    </a:cubicBezTo>
                    <a:close/>
                    <a:moveTo>
                      <a:pt x="2547112" y="6720459"/>
                    </a:moveTo>
                    <a:cubicBezTo>
                      <a:pt x="2531872" y="6712839"/>
                      <a:pt x="2516632" y="6697599"/>
                      <a:pt x="2524252" y="6674739"/>
                    </a:cubicBezTo>
                    <a:cubicBezTo>
                      <a:pt x="2524252" y="6651879"/>
                      <a:pt x="2547112" y="6644259"/>
                      <a:pt x="2569972" y="6644259"/>
                    </a:cubicBezTo>
                    <a:cubicBezTo>
                      <a:pt x="2585212" y="6651879"/>
                      <a:pt x="2600452" y="6674739"/>
                      <a:pt x="2592832" y="6697726"/>
                    </a:cubicBezTo>
                    <a:cubicBezTo>
                      <a:pt x="2592832" y="6712966"/>
                      <a:pt x="2577592" y="6720586"/>
                      <a:pt x="2562352" y="6720586"/>
                    </a:cubicBezTo>
                    <a:cubicBezTo>
                      <a:pt x="2554732" y="6720586"/>
                      <a:pt x="2554732" y="6720586"/>
                      <a:pt x="2547112" y="6720586"/>
                    </a:cubicBezTo>
                    <a:close/>
                    <a:moveTo>
                      <a:pt x="4423029" y="6644259"/>
                    </a:moveTo>
                    <a:cubicBezTo>
                      <a:pt x="4415409" y="6621399"/>
                      <a:pt x="4430649" y="6598539"/>
                      <a:pt x="4445889" y="6590792"/>
                    </a:cubicBezTo>
                    <a:cubicBezTo>
                      <a:pt x="4468749" y="6590792"/>
                      <a:pt x="4491609" y="6598412"/>
                      <a:pt x="4499229" y="6621272"/>
                    </a:cubicBezTo>
                    <a:cubicBezTo>
                      <a:pt x="4499229" y="6636512"/>
                      <a:pt x="4491609" y="6659372"/>
                      <a:pt x="4468749" y="6666992"/>
                    </a:cubicBezTo>
                    <a:cubicBezTo>
                      <a:pt x="4468749" y="6666992"/>
                      <a:pt x="4461129" y="6666992"/>
                      <a:pt x="4461129" y="6666992"/>
                    </a:cubicBezTo>
                    <a:cubicBezTo>
                      <a:pt x="4445889" y="6666992"/>
                      <a:pt x="4430649" y="6659372"/>
                      <a:pt x="4423029" y="6644132"/>
                    </a:cubicBezTo>
                    <a:close/>
                    <a:moveTo>
                      <a:pt x="2341118" y="6659372"/>
                    </a:moveTo>
                    <a:cubicBezTo>
                      <a:pt x="2318258" y="6651752"/>
                      <a:pt x="2310638" y="6628892"/>
                      <a:pt x="2318258" y="6613652"/>
                    </a:cubicBezTo>
                    <a:cubicBezTo>
                      <a:pt x="2325878" y="6590792"/>
                      <a:pt x="2348738" y="6583172"/>
                      <a:pt x="2363978" y="6590792"/>
                    </a:cubicBezTo>
                    <a:cubicBezTo>
                      <a:pt x="2386838" y="6590792"/>
                      <a:pt x="2394458" y="6613652"/>
                      <a:pt x="2386838" y="6636512"/>
                    </a:cubicBezTo>
                    <a:cubicBezTo>
                      <a:pt x="2386838" y="6651752"/>
                      <a:pt x="2371598" y="6659372"/>
                      <a:pt x="2356358" y="6659372"/>
                    </a:cubicBezTo>
                    <a:cubicBezTo>
                      <a:pt x="2348738" y="6659372"/>
                      <a:pt x="2348738" y="6659372"/>
                      <a:pt x="2341118" y="6659372"/>
                    </a:cubicBezTo>
                    <a:close/>
                    <a:moveTo>
                      <a:pt x="4628896" y="6567805"/>
                    </a:moveTo>
                    <a:cubicBezTo>
                      <a:pt x="4621276" y="6552565"/>
                      <a:pt x="4628896" y="6529705"/>
                      <a:pt x="4644136" y="6522085"/>
                    </a:cubicBezTo>
                    <a:cubicBezTo>
                      <a:pt x="4666996" y="6514465"/>
                      <a:pt x="4689856" y="6522085"/>
                      <a:pt x="4697476" y="6544945"/>
                    </a:cubicBezTo>
                    <a:cubicBezTo>
                      <a:pt x="4705096" y="6560185"/>
                      <a:pt x="4697476" y="6583045"/>
                      <a:pt x="4674616" y="6590665"/>
                    </a:cubicBezTo>
                    <a:cubicBezTo>
                      <a:pt x="4674616" y="6590665"/>
                      <a:pt x="4666996" y="6598285"/>
                      <a:pt x="4659376" y="6598285"/>
                    </a:cubicBezTo>
                    <a:cubicBezTo>
                      <a:pt x="4644136" y="6598285"/>
                      <a:pt x="4628896" y="6583045"/>
                      <a:pt x="4628896" y="6567805"/>
                    </a:cubicBezTo>
                    <a:close/>
                    <a:moveTo>
                      <a:pt x="2135251" y="6583045"/>
                    </a:moveTo>
                    <a:cubicBezTo>
                      <a:pt x="2120011" y="6575425"/>
                      <a:pt x="2112391" y="6552565"/>
                      <a:pt x="2120011" y="6537325"/>
                    </a:cubicBezTo>
                    <a:cubicBezTo>
                      <a:pt x="2127631" y="6514465"/>
                      <a:pt x="2150491" y="6506845"/>
                      <a:pt x="2165731" y="6514465"/>
                    </a:cubicBezTo>
                    <a:cubicBezTo>
                      <a:pt x="2188591" y="6522085"/>
                      <a:pt x="2196211" y="6544945"/>
                      <a:pt x="2188591" y="6560185"/>
                    </a:cubicBezTo>
                    <a:cubicBezTo>
                      <a:pt x="2180971" y="6575425"/>
                      <a:pt x="2165731" y="6590665"/>
                      <a:pt x="2150491" y="6590665"/>
                    </a:cubicBezTo>
                    <a:cubicBezTo>
                      <a:pt x="2150491" y="6590665"/>
                      <a:pt x="2142871" y="6590665"/>
                      <a:pt x="2135251" y="6583045"/>
                    </a:cubicBezTo>
                    <a:close/>
                    <a:moveTo>
                      <a:pt x="4827143" y="6491478"/>
                    </a:moveTo>
                    <a:cubicBezTo>
                      <a:pt x="4811903" y="6468618"/>
                      <a:pt x="4819523" y="6445758"/>
                      <a:pt x="4842383" y="6438011"/>
                    </a:cubicBezTo>
                    <a:cubicBezTo>
                      <a:pt x="4857623" y="6430391"/>
                      <a:pt x="4880483" y="6438011"/>
                      <a:pt x="4895723" y="6453251"/>
                    </a:cubicBezTo>
                    <a:cubicBezTo>
                      <a:pt x="4903343" y="6476111"/>
                      <a:pt x="4895723" y="6498971"/>
                      <a:pt x="4872863" y="6506718"/>
                    </a:cubicBezTo>
                    <a:cubicBezTo>
                      <a:pt x="4872863" y="6506718"/>
                      <a:pt x="4865243" y="6506718"/>
                      <a:pt x="4857623" y="6506718"/>
                    </a:cubicBezTo>
                    <a:cubicBezTo>
                      <a:pt x="4842383" y="6506718"/>
                      <a:pt x="4827143" y="6499098"/>
                      <a:pt x="4827143" y="6491478"/>
                    </a:cubicBezTo>
                    <a:close/>
                    <a:moveTo>
                      <a:pt x="1936877" y="6499098"/>
                    </a:moveTo>
                    <a:cubicBezTo>
                      <a:pt x="1921637" y="6491478"/>
                      <a:pt x="1914017" y="6468618"/>
                      <a:pt x="1921637" y="6445631"/>
                    </a:cubicBezTo>
                    <a:cubicBezTo>
                      <a:pt x="1929257" y="6430391"/>
                      <a:pt x="1952117" y="6422771"/>
                      <a:pt x="1974977" y="6430391"/>
                    </a:cubicBezTo>
                    <a:cubicBezTo>
                      <a:pt x="1990217" y="6438011"/>
                      <a:pt x="1997837" y="6460871"/>
                      <a:pt x="1990217" y="6476111"/>
                    </a:cubicBezTo>
                    <a:cubicBezTo>
                      <a:pt x="1982597" y="6491351"/>
                      <a:pt x="1967357" y="6498971"/>
                      <a:pt x="1959737" y="6498971"/>
                    </a:cubicBezTo>
                    <a:cubicBezTo>
                      <a:pt x="1952117" y="6498971"/>
                      <a:pt x="1944497" y="6498971"/>
                      <a:pt x="1936877" y="6498971"/>
                    </a:cubicBezTo>
                    <a:close/>
                    <a:moveTo>
                      <a:pt x="5017770" y="6392164"/>
                    </a:moveTo>
                    <a:cubicBezTo>
                      <a:pt x="5002530" y="6376924"/>
                      <a:pt x="5010150" y="6354064"/>
                      <a:pt x="5033010" y="6338697"/>
                    </a:cubicBezTo>
                    <a:cubicBezTo>
                      <a:pt x="5048250" y="6331077"/>
                      <a:pt x="5071110" y="6338697"/>
                      <a:pt x="5078730" y="6353937"/>
                    </a:cubicBezTo>
                    <a:cubicBezTo>
                      <a:pt x="5093970" y="6376797"/>
                      <a:pt x="5086350" y="6399657"/>
                      <a:pt x="5063490" y="6407404"/>
                    </a:cubicBezTo>
                    <a:cubicBezTo>
                      <a:pt x="5063490" y="6407404"/>
                      <a:pt x="5055870" y="6415024"/>
                      <a:pt x="5048250" y="6415024"/>
                    </a:cubicBezTo>
                    <a:cubicBezTo>
                      <a:pt x="5033010" y="6415024"/>
                      <a:pt x="5025390" y="6407404"/>
                      <a:pt x="5017770" y="6392164"/>
                    </a:cubicBezTo>
                    <a:close/>
                    <a:moveTo>
                      <a:pt x="1746250" y="6399784"/>
                    </a:moveTo>
                    <a:cubicBezTo>
                      <a:pt x="1731010" y="6384544"/>
                      <a:pt x="1723390" y="6361684"/>
                      <a:pt x="1731010" y="6346317"/>
                    </a:cubicBezTo>
                    <a:cubicBezTo>
                      <a:pt x="1746250" y="6323457"/>
                      <a:pt x="1769110" y="6323457"/>
                      <a:pt x="1784350" y="6331077"/>
                    </a:cubicBezTo>
                    <a:cubicBezTo>
                      <a:pt x="1807210" y="6338697"/>
                      <a:pt x="1807210" y="6361557"/>
                      <a:pt x="1799590" y="6384544"/>
                    </a:cubicBezTo>
                    <a:cubicBezTo>
                      <a:pt x="1791970" y="6392164"/>
                      <a:pt x="1776730" y="6399784"/>
                      <a:pt x="1769110" y="6399784"/>
                    </a:cubicBezTo>
                    <a:cubicBezTo>
                      <a:pt x="1761490" y="6399784"/>
                      <a:pt x="1753870" y="6399784"/>
                      <a:pt x="1746250" y="6399784"/>
                    </a:cubicBezTo>
                    <a:close/>
                    <a:moveTo>
                      <a:pt x="5200777" y="6285357"/>
                    </a:moveTo>
                    <a:cubicBezTo>
                      <a:pt x="5185537" y="6270117"/>
                      <a:pt x="5193157" y="6247257"/>
                      <a:pt x="5208397" y="6231890"/>
                    </a:cubicBezTo>
                    <a:cubicBezTo>
                      <a:pt x="5231257" y="6224270"/>
                      <a:pt x="5254117" y="6224270"/>
                      <a:pt x="5261737" y="6247130"/>
                    </a:cubicBezTo>
                    <a:cubicBezTo>
                      <a:pt x="5276977" y="6262370"/>
                      <a:pt x="5269357" y="6285230"/>
                      <a:pt x="5254117" y="6292850"/>
                    </a:cubicBezTo>
                    <a:cubicBezTo>
                      <a:pt x="5246497" y="6300470"/>
                      <a:pt x="5238877" y="6300470"/>
                      <a:pt x="5231257" y="6300470"/>
                    </a:cubicBezTo>
                    <a:cubicBezTo>
                      <a:pt x="5223637" y="6300470"/>
                      <a:pt x="5208397" y="6292850"/>
                      <a:pt x="5200777" y="6285230"/>
                    </a:cubicBezTo>
                    <a:close/>
                    <a:moveTo>
                      <a:pt x="1563243" y="6285230"/>
                    </a:moveTo>
                    <a:cubicBezTo>
                      <a:pt x="1548003" y="6269990"/>
                      <a:pt x="1540383" y="6247130"/>
                      <a:pt x="1548003" y="6231763"/>
                    </a:cubicBezTo>
                    <a:cubicBezTo>
                      <a:pt x="1563243" y="6216523"/>
                      <a:pt x="1586103" y="6208903"/>
                      <a:pt x="1601343" y="6224143"/>
                    </a:cubicBezTo>
                    <a:cubicBezTo>
                      <a:pt x="1624203" y="6231763"/>
                      <a:pt x="1624203" y="6254623"/>
                      <a:pt x="1616583" y="6277610"/>
                    </a:cubicBezTo>
                    <a:cubicBezTo>
                      <a:pt x="1608963" y="6285230"/>
                      <a:pt x="1593723" y="6292850"/>
                      <a:pt x="1586103" y="6292850"/>
                    </a:cubicBezTo>
                    <a:cubicBezTo>
                      <a:pt x="1578483" y="6292850"/>
                      <a:pt x="1570863" y="6292850"/>
                      <a:pt x="1563243" y="6285230"/>
                    </a:cubicBezTo>
                    <a:close/>
                    <a:moveTo>
                      <a:pt x="5376164" y="6163183"/>
                    </a:moveTo>
                    <a:cubicBezTo>
                      <a:pt x="5368544" y="6147943"/>
                      <a:pt x="5368544" y="6125083"/>
                      <a:pt x="5383784" y="6109716"/>
                    </a:cubicBezTo>
                    <a:cubicBezTo>
                      <a:pt x="5406644" y="6102096"/>
                      <a:pt x="5429504" y="6102096"/>
                      <a:pt x="5437124" y="6117336"/>
                    </a:cubicBezTo>
                    <a:cubicBezTo>
                      <a:pt x="5452364" y="6140196"/>
                      <a:pt x="5452364" y="6163056"/>
                      <a:pt x="5429504" y="6170803"/>
                    </a:cubicBezTo>
                    <a:cubicBezTo>
                      <a:pt x="5421884" y="6178423"/>
                      <a:pt x="5414264" y="6178423"/>
                      <a:pt x="5406644" y="6178423"/>
                    </a:cubicBezTo>
                    <a:cubicBezTo>
                      <a:pt x="5399024" y="6178423"/>
                      <a:pt x="5383784" y="6178423"/>
                      <a:pt x="5376164" y="6163183"/>
                    </a:cubicBezTo>
                    <a:close/>
                    <a:moveTo>
                      <a:pt x="1387856" y="6163183"/>
                    </a:moveTo>
                    <a:cubicBezTo>
                      <a:pt x="1364996" y="6147943"/>
                      <a:pt x="1364996" y="6125083"/>
                      <a:pt x="1380236" y="6109716"/>
                    </a:cubicBezTo>
                    <a:cubicBezTo>
                      <a:pt x="1387856" y="6094476"/>
                      <a:pt x="1410716" y="6086856"/>
                      <a:pt x="1425956" y="6102096"/>
                    </a:cubicBezTo>
                    <a:cubicBezTo>
                      <a:pt x="1448816" y="6109716"/>
                      <a:pt x="1448816" y="6140196"/>
                      <a:pt x="1441196" y="6155563"/>
                    </a:cubicBezTo>
                    <a:cubicBezTo>
                      <a:pt x="1433576" y="6163183"/>
                      <a:pt x="1418336" y="6170803"/>
                      <a:pt x="1410716" y="6170803"/>
                    </a:cubicBezTo>
                    <a:cubicBezTo>
                      <a:pt x="1395476" y="6170803"/>
                      <a:pt x="1387856" y="6163183"/>
                      <a:pt x="1387856" y="6163183"/>
                    </a:cubicBezTo>
                    <a:close/>
                    <a:moveTo>
                      <a:pt x="5551551" y="6033516"/>
                    </a:moveTo>
                    <a:cubicBezTo>
                      <a:pt x="5536311" y="6018276"/>
                      <a:pt x="5536311" y="5995416"/>
                      <a:pt x="5551551" y="5980049"/>
                    </a:cubicBezTo>
                    <a:cubicBezTo>
                      <a:pt x="5566791" y="5964809"/>
                      <a:pt x="5597271" y="5972429"/>
                      <a:pt x="5604891" y="5987669"/>
                    </a:cubicBezTo>
                    <a:cubicBezTo>
                      <a:pt x="5620131" y="6002909"/>
                      <a:pt x="5620131" y="6025769"/>
                      <a:pt x="5604891" y="6041136"/>
                    </a:cubicBezTo>
                    <a:cubicBezTo>
                      <a:pt x="5597271" y="6048756"/>
                      <a:pt x="5589651" y="6048756"/>
                      <a:pt x="5574411" y="6048756"/>
                    </a:cubicBezTo>
                    <a:cubicBezTo>
                      <a:pt x="5566791" y="6048756"/>
                      <a:pt x="5559171" y="6041136"/>
                      <a:pt x="5551551" y="6033516"/>
                    </a:cubicBezTo>
                    <a:close/>
                    <a:moveTo>
                      <a:pt x="1212469" y="6025896"/>
                    </a:moveTo>
                    <a:cubicBezTo>
                      <a:pt x="1197229" y="6010656"/>
                      <a:pt x="1197229" y="5987796"/>
                      <a:pt x="1212469" y="5972429"/>
                    </a:cubicBezTo>
                    <a:cubicBezTo>
                      <a:pt x="1220089" y="5957189"/>
                      <a:pt x="1250569" y="5957189"/>
                      <a:pt x="1265809" y="5972429"/>
                    </a:cubicBezTo>
                    <a:cubicBezTo>
                      <a:pt x="1281049" y="5980049"/>
                      <a:pt x="1281049" y="6002909"/>
                      <a:pt x="1265809" y="6025896"/>
                    </a:cubicBezTo>
                    <a:cubicBezTo>
                      <a:pt x="1258189" y="6033516"/>
                      <a:pt x="1250569" y="6033516"/>
                      <a:pt x="1235329" y="6033516"/>
                    </a:cubicBezTo>
                    <a:cubicBezTo>
                      <a:pt x="1227709" y="6033516"/>
                      <a:pt x="1220089" y="6033516"/>
                      <a:pt x="1212469" y="6025896"/>
                    </a:cubicBezTo>
                    <a:close/>
                    <a:moveTo>
                      <a:pt x="5711698" y="5896229"/>
                    </a:moveTo>
                    <a:cubicBezTo>
                      <a:pt x="5696458" y="5880989"/>
                      <a:pt x="5696458" y="5858129"/>
                      <a:pt x="5711698" y="5842762"/>
                    </a:cubicBezTo>
                    <a:cubicBezTo>
                      <a:pt x="5726938" y="5827522"/>
                      <a:pt x="5749798" y="5827522"/>
                      <a:pt x="5765038" y="5842762"/>
                    </a:cubicBezTo>
                    <a:cubicBezTo>
                      <a:pt x="5780278" y="5858002"/>
                      <a:pt x="5780278" y="5880862"/>
                      <a:pt x="5765038" y="5896229"/>
                    </a:cubicBezTo>
                    <a:cubicBezTo>
                      <a:pt x="5757418" y="5903849"/>
                      <a:pt x="5749798" y="5903849"/>
                      <a:pt x="5734558" y="5903849"/>
                    </a:cubicBezTo>
                    <a:cubicBezTo>
                      <a:pt x="5726938" y="5903849"/>
                      <a:pt x="5719318" y="5903849"/>
                      <a:pt x="5711698" y="5896229"/>
                    </a:cubicBezTo>
                    <a:close/>
                    <a:moveTo>
                      <a:pt x="1052322" y="5880989"/>
                    </a:moveTo>
                    <a:cubicBezTo>
                      <a:pt x="1037082" y="5865749"/>
                      <a:pt x="1037082" y="5842889"/>
                      <a:pt x="1052322" y="5827522"/>
                    </a:cubicBezTo>
                    <a:cubicBezTo>
                      <a:pt x="1067562" y="5812282"/>
                      <a:pt x="1090422" y="5812282"/>
                      <a:pt x="1105662" y="5827522"/>
                    </a:cubicBezTo>
                    <a:cubicBezTo>
                      <a:pt x="1120902" y="5842762"/>
                      <a:pt x="1120902" y="5865622"/>
                      <a:pt x="1105662" y="5880989"/>
                    </a:cubicBezTo>
                    <a:cubicBezTo>
                      <a:pt x="1098042" y="5888609"/>
                      <a:pt x="1090422" y="5896229"/>
                      <a:pt x="1082802" y="5896229"/>
                    </a:cubicBezTo>
                    <a:cubicBezTo>
                      <a:pt x="1067562" y="5896229"/>
                      <a:pt x="1059942" y="5888609"/>
                      <a:pt x="1052322" y="5880989"/>
                    </a:cubicBezTo>
                    <a:close/>
                    <a:moveTo>
                      <a:pt x="5864225" y="5743702"/>
                    </a:moveTo>
                    <a:cubicBezTo>
                      <a:pt x="5848985" y="5728462"/>
                      <a:pt x="5848985" y="5705602"/>
                      <a:pt x="5864225" y="5690235"/>
                    </a:cubicBezTo>
                    <a:cubicBezTo>
                      <a:pt x="5871845" y="5674995"/>
                      <a:pt x="5902325" y="5674995"/>
                      <a:pt x="5917565" y="5690235"/>
                    </a:cubicBezTo>
                    <a:cubicBezTo>
                      <a:pt x="5932805" y="5705475"/>
                      <a:pt x="5932805" y="5728335"/>
                      <a:pt x="5917565" y="5743702"/>
                    </a:cubicBezTo>
                    <a:cubicBezTo>
                      <a:pt x="5909945" y="5751322"/>
                      <a:pt x="5902325" y="5751322"/>
                      <a:pt x="5887085" y="5751322"/>
                    </a:cubicBezTo>
                    <a:cubicBezTo>
                      <a:pt x="5879465" y="5751322"/>
                      <a:pt x="5871845" y="5751322"/>
                      <a:pt x="5864225" y="5743702"/>
                    </a:cubicBezTo>
                    <a:close/>
                    <a:moveTo>
                      <a:pt x="899795" y="5728462"/>
                    </a:moveTo>
                    <a:cubicBezTo>
                      <a:pt x="884555" y="5713222"/>
                      <a:pt x="892175" y="5690362"/>
                      <a:pt x="907415" y="5674995"/>
                    </a:cubicBezTo>
                    <a:cubicBezTo>
                      <a:pt x="922655" y="5659755"/>
                      <a:pt x="945515" y="5659755"/>
                      <a:pt x="960755" y="5674995"/>
                    </a:cubicBezTo>
                    <a:cubicBezTo>
                      <a:pt x="975995" y="5690235"/>
                      <a:pt x="968375" y="5713095"/>
                      <a:pt x="953135" y="5728462"/>
                    </a:cubicBezTo>
                    <a:cubicBezTo>
                      <a:pt x="945515" y="5736082"/>
                      <a:pt x="937895" y="5736082"/>
                      <a:pt x="930275" y="5736082"/>
                    </a:cubicBezTo>
                    <a:cubicBezTo>
                      <a:pt x="922655" y="5736082"/>
                      <a:pt x="907415" y="5736082"/>
                      <a:pt x="899795" y="5728462"/>
                    </a:cubicBezTo>
                    <a:close/>
                    <a:moveTo>
                      <a:pt x="6009132" y="5583555"/>
                    </a:moveTo>
                    <a:cubicBezTo>
                      <a:pt x="5986272" y="5568315"/>
                      <a:pt x="5986272" y="5545455"/>
                      <a:pt x="6001512" y="5530088"/>
                    </a:cubicBezTo>
                    <a:cubicBezTo>
                      <a:pt x="6016752" y="5514848"/>
                      <a:pt x="6039612" y="5514848"/>
                      <a:pt x="6054852" y="5522468"/>
                    </a:cubicBezTo>
                    <a:cubicBezTo>
                      <a:pt x="6070092" y="5537708"/>
                      <a:pt x="6070092" y="5560568"/>
                      <a:pt x="6062472" y="5575935"/>
                    </a:cubicBezTo>
                    <a:cubicBezTo>
                      <a:pt x="6054852" y="5591175"/>
                      <a:pt x="6039612" y="5591175"/>
                      <a:pt x="6031992" y="5591175"/>
                    </a:cubicBezTo>
                    <a:cubicBezTo>
                      <a:pt x="6024372" y="5591175"/>
                      <a:pt x="6009132" y="5591175"/>
                      <a:pt x="6009132" y="5583555"/>
                    </a:cubicBezTo>
                    <a:close/>
                    <a:moveTo>
                      <a:pt x="762508" y="5560695"/>
                    </a:moveTo>
                    <a:cubicBezTo>
                      <a:pt x="747268" y="5545455"/>
                      <a:pt x="747268" y="5522595"/>
                      <a:pt x="762508" y="5507228"/>
                    </a:cubicBezTo>
                    <a:cubicBezTo>
                      <a:pt x="785368" y="5499608"/>
                      <a:pt x="808228" y="5499608"/>
                      <a:pt x="823468" y="5514848"/>
                    </a:cubicBezTo>
                    <a:cubicBezTo>
                      <a:pt x="831088" y="5530088"/>
                      <a:pt x="831088" y="5552948"/>
                      <a:pt x="815848" y="5568315"/>
                    </a:cubicBezTo>
                    <a:cubicBezTo>
                      <a:pt x="808228" y="5575935"/>
                      <a:pt x="800608" y="5575935"/>
                      <a:pt x="792988" y="5575935"/>
                    </a:cubicBezTo>
                    <a:cubicBezTo>
                      <a:pt x="777748" y="5575935"/>
                      <a:pt x="770128" y="5575935"/>
                      <a:pt x="762508" y="5560695"/>
                    </a:cubicBezTo>
                    <a:close/>
                    <a:moveTo>
                      <a:pt x="6138799" y="5415788"/>
                    </a:moveTo>
                    <a:cubicBezTo>
                      <a:pt x="6123559" y="5400548"/>
                      <a:pt x="6115939" y="5377688"/>
                      <a:pt x="6131179" y="5362321"/>
                    </a:cubicBezTo>
                    <a:cubicBezTo>
                      <a:pt x="6138799" y="5347081"/>
                      <a:pt x="6161659" y="5339461"/>
                      <a:pt x="6184519" y="5354701"/>
                    </a:cubicBezTo>
                    <a:cubicBezTo>
                      <a:pt x="6199759" y="5369941"/>
                      <a:pt x="6199759" y="5392801"/>
                      <a:pt x="6192139" y="5408168"/>
                    </a:cubicBezTo>
                    <a:cubicBezTo>
                      <a:pt x="6184519" y="5415788"/>
                      <a:pt x="6169279" y="5423408"/>
                      <a:pt x="6161659" y="5423408"/>
                    </a:cubicBezTo>
                    <a:cubicBezTo>
                      <a:pt x="6154039" y="5423408"/>
                      <a:pt x="6146419" y="5423408"/>
                      <a:pt x="6138799" y="5415788"/>
                    </a:cubicBezTo>
                    <a:close/>
                    <a:moveTo>
                      <a:pt x="632841" y="5392928"/>
                    </a:moveTo>
                    <a:cubicBezTo>
                      <a:pt x="617601" y="5370068"/>
                      <a:pt x="625221" y="5347208"/>
                      <a:pt x="640461" y="5339461"/>
                    </a:cubicBezTo>
                    <a:cubicBezTo>
                      <a:pt x="655701" y="5324221"/>
                      <a:pt x="678561" y="5331841"/>
                      <a:pt x="693801" y="5347081"/>
                    </a:cubicBezTo>
                    <a:cubicBezTo>
                      <a:pt x="701421" y="5362321"/>
                      <a:pt x="701421" y="5385181"/>
                      <a:pt x="686181" y="5400548"/>
                    </a:cubicBezTo>
                    <a:cubicBezTo>
                      <a:pt x="678561" y="5408168"/>
                      <a:pt x="670941" y="5408168"/>
                      <a:pt x="663321" y="5408168"/>
                    </a:cubicBezTo>
                    <a:cubicBezTo>
                      <a:pt x="648081" y="5408168"/>
                      <a:pt x="640461" y="5400548"/>
                      <a:pt x="632841" y="5392928"/>
                    </a:cubicBezTo>
                    <a:close/>
                    <a:moveTo>
                      <a:pt x="6260719" y="5240401"/>
                    </a:moveTo>
                    <a:cubicBezTo>
                      <a:pt x="6237859" y="5225161"/>
                      <a:pt x="6237859" y="5202301"/>
                      <a:pt x="6245479" y="5186934"/>
                    </a:cubicBezTo>
                    <a:cubicBezTo>
                      <a:pt x="6260719" y="5171694"/>
                      <a:pt x="6283579" y="5164074"/>
                      <a:pt x="6298819" y="5171694"/>
                    </a:cubicBezTo>
                    <a:cubicBezTo>
                      <a:pt x="6314059" y="5186934"/>
                      <a:pt x="6321679" y="5209794"/>
                      <a:pt x="6314059" y="5225161"/>
                    </a:cubicBezTo>
                    <a:cubicBezTo>
                      <a:pt x="6306439" y="5240401"/>
                      <a:pt x="6291199" y="5248021"/>
                      <a:pt x="6275959" y="5248021"/>
                    </a:cubicBezTo>
                    <a:cubicBezTo>
                      <a:pt x="6275959" y="5248021"/>
                      <a:pt x="6268339" y="5240401"/>
                      <a:pt x="6260719" y="5240401"/>
                    </a:cubicBezTo>
                    <a:close/>
                    <a:moveTo>
                      <a:pt x="510794" y="5209921"/>
                    </a:moveTo>
                    <a:cubicBezTo>
                      <a:pt x="495554" y="5194681"/>
                      <a:pt x="503174" y="5171821"/>
                      <a:pt x="526034" y="5156454"/>
                    </a:cubicBezTo>
                    <a:cubicBezTo>
                      <a:pt x="541274" y="5148834"/>
                      <a:pt x="564134" y="5148834"/>
                      <a:pt x="571754" y="5171694"/>
                    </a:cubicBezTo>
                    <a:cubicBezTo>
                      <a:pt x="586994" y="5186934"/>
                      <a:pt x="579374" y="5209794"/>
                      <a:pt x="564134" y="5225161"/>
                    </a:cubicBezTo>
                    <a:cubicBezTo>
                      <a:pt x="556514" y="5225161"/>
                      <a:pt x="548894" y="5225161"/>
                      <a:pt x="541274" y="5225161"/>
                    </a:cubicBezTo>
                    <a:cubicBezTo>
                      <a:pt x="526034" y="5225161"/>
                      <a:pt x="518414" y="5225161"/>
                      <a:pt x="510794" y="5209921"/>
                    </a:cubicBezTo>
                    <a:close/>
                    <a:moveTo>
                      <a:pt x="6367526" y="5057394"/>
                    </a:moveTo>
                    <a:cubicBezTo>
                      <a:pt x="6352286" y="5042154"/>
                      <a:pt x="6344666" y="5019294"/>
                      <a:pt x="6352286" y="5003927"/>
                    </a:cubicBezTo>
                    <a:cubicBezTo>
                      <a:pt x="6367526" y="4988687"/>
                      <a:pt x="6390386" y="4981067"/>
                      <a:pt x="6405626" y="4988687"/>
                    </a:cubicBezTo>
                    <a:cubicBezTo>
                      <a:pt x="6420866" y="4996307"/>
                      <a:pt x="6428486" y="5019167"/>
                      <a:pt x="6420866" y="5042154"/>
                    </a:cubicBezTo>
                    <a:cubicBezTo>
                      <a:pt x="6413246" y="5049774"/>
                      <a:pt x="6398006" y="5057394"/>
                      <a:pt x="6390386" y="5057394"/>
                    </a:cubicBezTo>
                    <a:cubicBezTo>
                      <a:pt x="6382766" y="5057394"/>
                      <a:pt x="6375146" y="5057394"/>
                      <a:pt x="6367526" y="5057394"/>
                    </a:cubicBezTo>
                    <a:close/>
                    <a:moveTo>
                      <a:pt x="404114" y="5019294"/>
                    </a:moveTo>
                    <a:cubicBezTo>
                      <a:pt x="388874" y="5004054"/>
                      <a:pt x="396494" y="4981194"/>
                      <a:pt x="419354" y="4973574"/>
                    </a:cubicBezTo>
                    <a:cubicBezTo>
                      <a:pt x="434594" y="4958334"/>
                      <a:pt x="457454" y="4965954"/>
                      <a:pt x="472694" y="4988814"/>
                    </a:cubicBezTo>
                    <a:cubicBezTo>
                      <a:pt x="480314" y="5004054"/>
                      <a:pt x="472694" y="5026914"/>
                      <a:pt x="449834" y="5034534"/>
                    </a:cubicBezTo>
                    <a:cubicBezTo>
                      <a:pt x="449834" y="5042154"/>
                      <a:pt x="442214" y="5042154"/>
                      <a:pt x="434594" y="5042154"/>
                    </a:cubicBezTo>
                    <a:cubicBezTo>
                      <a:pt x="419354" y="5042154"/>
                      <a:pt x="411734" y="5034534"/>
                      <a:pt x="404114" y="5019294"/>
                    </a:cubicBezTo>
                    <a:close/>
                    <a:moveTo>
                      <a:pt x="6466713" y="4866767"/>
                    </a:moveTo>
                    <a:cubicBezTo>
                      <a:pt x="6451473" y="4859147"/>
                      <a:pt x="6436233" y="4836287"/>
                      <a:pt x="6451473" y="4813300"/>
                    </a:cubicBezTo>
                    <a:cubicBezTo>
                      <a:pt x="6459093" y="4798060"/>
                      <a:pt x="6481953" y="4790440"/>
                      <a:pt x="6497193" y="4798060"/>
                    </a:cubicBezTo>
                    <a:cubicBezTo>
                      <a:pt x="6520053" y="4805680"/>
                      <a:pt x="6527673" y="4828540"/>
                      <a:pt x="6520053" y="4843780"/>
                    </a:cubicBezTo>
                    <a:cubicBezTo>
                      <a:pt x="6512433" y="4859020"/>
                      <a:pt x="6497193" y="4866640"/>
                      <a:pt x="6481953" y="4866640"/>
                    </a:cubicBezTo>
                    <a:cubicBezTo>
                      <a:pt x="6474333" y="4866640"/>
                      <a:pt x="6474333" y="4866640"/>
                      <a:pt x="6466713" y="4866640"/>
                    </a:cubicBezTo>
                    <a:close/>
                    <a:moveTo>
                      <a:pt x="305054" y="4828540"/>
                    </a:moveTo>
                    <a:cubicBezTo>
                      <a:pt x="297434" y="4805680"/>
                      <a:pt x="305054" y="4782820"/>
                      <a:pt x="327914" y="4775073"/>
                    </a:cubicBezTo>
                    <a:cubicBezTo>
                      <a:pt x="343154" y="4767453"/>
                      <a:pt x="366014" y="4775073"/>
                      <a:pt x="373634" y="4797933"/>
                    </a:cubicBezTo>
                    <a:cubicBezTo>
                      <a:pt x="381254" y="4813173"/>
                      <a:pt x="373634" y="4836033"/>
                      <a:pt x="358394" y="4843653"/>
                    </a:cubicBezTo>
                    <a:cubicBezTo>
                      <a:pt x="350774" y="4851273"/>
                      <a:pt x="343154" y="4851273"/>
                      <a:pt x="343154" y="4851273"/>
                    </a:cubicBezTo>
                    <a:cubicBezTo>
                      <a:pt x="327914" y="4851273"/>
                      <a:pt x="312674" y="4843653"/>
                      <a:pt x="305054" y="4828413"/>
                    </a:cubicBezTo>
                    <a:close/>
                    <a:moveTo>
                      <a:pt x="6550660" y="4668520"/>
                    </a:moveTo>
                    <a:cubicBezTo>
                      <a:pt x="6535420" y="4660900"/>
                      <a:pt x="6520180" y="4638040"/>
                      <a:pt x="6527800" y="4622800"/>
                    </a:cubicBezTo>
                    <a:cubicBezTo>
                      <a:pt x="6535420" y="4599940"/>
                      <a:pt x="6558280" y="4592320"/>
                      <a:pt x="6581140" y="4599940"/>
                    </a:cubicBezTo>
                    <a:cubicBezTo>
                      <a:pt x="6604000" y="4607560"/>
                      <a:pt x="6611620" y="4630420"/>
                      <a:pt x="6604000" y="4645660"/>
                    </a:cubicBezTo>
                    <a:cubicBezTo>
                      <a:pt x="6596380" y="4660900"/>
                      <a:pt x="6581140" y="4668520"/>
                      <a:pt x="6565900" y="4668520"/>
                    </a:cubicBezTo>
                    <a:cubicBezTo>
                      <a:pt x="6565900" y="4668520"/>
                      <a:pt x="6558280" y="4668520"/>
                      <a:pt x="6550660" y="4668520"/>
                    </a:cubicBezTo>
                    <a:close/>
                    <a:moveTo>
                      <a:pt x="221107" y="4630420"/>
                    </a:moveTo>
                    <a:cubicBezTo>
                      <a:pt x="213487" y="4607560"/>
                      <a:pt x="228727" y="4584700"/>
                      <a:pt x="243967" y="4576953"/>
                    </a:cubicBezTo>
                    <a:cubicBezTo>
                      <a:pt x="266827" y="4569333"/>
                      <a:pt x="289687" y="4584573"/>
                      <a:pt x="297307" y="4599813"/>
                    </a:cubicBezTo>
                    <a:cubicBezTo>
                      <a:pt x="304927" y="4622673"/>
                      <a:pt x="289687" y="4645533"/>
                      <a:pt x="274447" y="4653280"/>
                    </a:cubicBezTo>
                    <a:cubicBezTo>
                      <a:pt x="266827" y="4653280"/>
                      <a:pt x="266827" y="4653280"/>
                      <a:pt x="259207" y="4653280"/>
                    </a:cubicBezTo>
                    <a:cubicBezTo>
                      <a:pt x="243967" y="4653280"/>
                      <a:pt x="228727" y="4645660"/>
                      <a:pt x="221107" y="4630420"/>
                    </a:cubicBezTo>
                    <a:close/>
                    <a:moveTo>
                      <a:pt x="6626860" y="4470146"/>
                    </a:moveTo>
                    <a:cubicBezTo>
                      <a:pt x="6604000" y="4462526"/>
                      <a:pt x="6596380" y="4439666"/>
                      <a:pt x="6604000" y="4416679"/>
                    </a:cubicBezTo>
                    <a:cubicBezTo>
                      <a:pt x="6604000" y="4401439"/>
                      <a:pt x="6626860" y="4386199"/>
                      <a:pt x="6649720" y="4393819"/>
                    </a:cubicBezTo>
                    <a:cubicBezTo>
                      <a:pt x="6672580" y="4401439"/>
                      <a:pt x="6680200" y="4424299"/>
                      <a:pt x="6672580" y="4439539"/>
                    </a:cubicBezTo>
                    <a:cubicBezTo>
                      <a:pt x="6672580" y="4454779"/>
                      <a:pt x="6657340" y="4470019"/>
                      <a:pt x="6634480" y="4470019"/>
                    </a:cubicBezTo>
                    <a:cubicBezTo>
                      <a:pt x="6634480" y="4470019"/>
                      <a:pt x="6626860" y="4470019"/>
                      <a:pt x="6626860" y="4470019"/>
                    </a:cubicBezTo>
                    <a:close/>
                    <a:moveTo>
                      <a:pt x="152527" y="4424299"/>
                    </a:moveTo>
                    <a:cubicBezTo>
                      <a:pt x="144907" y="4401439"/>
                      <a:pt x="160147" y="4378579"/>
                      <a:pt x="175387" y="4378579"/>
                    </a:cubicBezTo>
                    <a:cubicBezTo>
                      <a:pt x="198247" y="4370959"/>
                      <a:pt x="221107" y="4378579"/>
                      <a:pt x="228727" y="4401439"/>
                    </a:cubicBezTo>
                    <a:cubicBezTo>
                      <a:pt x="228727" y="4424299"/>
                      <a:pt x="221107" y="4439539"/>
                      <a:pt x="198247" y="4447159"/>
                    </a:cubicBezTo>
                    <a:cubicBezTo>
                      <a:pt x="198247" y="4447159"/>
                      <a:pt x="190627" y="4447159"/>
                      <a:pt x="190627" y="4447159"/>
                    </a:cubicBezTo>
                    <a:cubicBezTo>
                      <a:pt x="175387" y="4447159"/>
                      <a:pt x="160147" y="4439539"/>
                      <a:pt x="152527" y="4424299"/>
                    </a:cubicBezTo>
                    <a:close/>
                    <a:moveTo>
                      <a:pt x="6687947" y="4264025"/>
                    </a:moveTo>
                    <a:cubicBezTo>
                      <a:pt x="6665086" y="4256405"/>
                      <a:pt x="6649847" y="4233545"/>
                      <a:pt x="6657467" y="4218305"/>
                    </a:cubicBezTo>
                    <a:cubicBezTo>
                      <a:pt x="6665086" y="4195445"/>
                      <a:pt x="6680326" y="4180205"/>
                      <a:pt x="6703186" y="4187825"/>
                    </a:cubicBezTo>
                    <a:cubicBezTo>
                      <a:pt x="6726047" y="4195445"/>
                      <a:pt x="6733667" y="4210685"/>
                      <a:pt x="6733667" y="4233545"/>
                    </a:cubicBezTo>
                    <a:cubicBezTo>
                      <a:pt x="6726047" y="4248785"/>
                      <a:pt x="6710807" y="4264025"/>
                      <a:pt x="6695567" y="4264025"/>
                    </a:cubicBezTo>
                    <a:cubicBezTo>
                      <a:pt x="6695567" y="4264025"/>
                      <a:pt x="6687947" y="4264025"/>
                      <a:pt x="6687947" y="4264025"/>
                    </a:cubicBezTo>
                    <a:close/>
                    <a:moveTo>
                      <a:pt x="99187" y="4210812"/>
                    </a:moveTo>
                    <a:cubicBezTo>
                      <a:pt x="91567" y="4195572"/>
                      <a:pt x="106807" y="4172712"/>
                      <a:pt x="122047" y="4165092"/>
                    </a:cubicBezTo>
                    <a:cubicBezTo>
                      <a:pt x="144907" y="4165092"/>
                      <a:pt x="167767" y="4172712"/>
                      <a:pt x="167767" y="4195572"/>
                    </a:cubicBezTo>
                    <a:cubicBezTo>
                      <a:pt x="175387" y="4218432"/>
                      <a:pt x="160147" y="4241292"/>
                      <a:pt x="144907" y="4241292"/>
                    </a:cubicBezTo>
                    <a:cubicBezTo>
                      <a:pt x="137287" y="4241292"/>
                      <a:pt x="137287" y="4241292"/>
                      <a:pt x="129667" y="4241292"/>
                    </a:cubicBezTo>
                    <a:cubicBezTo>
                      <a:pt x="114427" y="4241292"/>
                      <a:pt x="99187" y="4233672"/>
                      <a:pt x="99187" y="4210812"/>
                    </a:cubicBezTo>
                    <a:close/>
                    <a:moveTo>
                      <a:pt x="6733667" y="4050538"/>
                    </a:moveTo>
                    <a:cubicBezTo>
                      <a:pt x="6710807" y="4050538"/>
                      <a:pt x="6695567" y="4027678"/>
                      <a:pt x="6703187" y="4004818"/>
                    </a:cubicBezTo>
                    <a:cubicBezTo>
                      <a:pt x="6703187" y="3989578"/>
                      <a:pt x="6726048" y="3974338"/>
                      <a:pt x="6748907" y="3974338"/>
                    </a:cubicBezTo>
                    <a:cubicBezTo>
                      <a:pt x="6764148" y="3981958"/>
                      <a:pt x="6779387" y="3997198"/>
                      <a:pt x="6779387" y="4020058"/>
                    </a:cubicBezTo>
                    <a:cubicBezTo>
                      <a:pt x="6771767" y="4042918"/>
                      <a:pt x="6756527" y="4050538"/>
                      <a:pt x="6741287" y="4050538"/>
                    </a:cubicBezTo>
                    <a:cubicBezTo>
                      <a:pt x="6741287" y="4050538"/>
                      <a:pt x="6733667" y="4050538"/>
                      <a:pt x="6733667" y="4050538"/>
                    </a:cubicBezTo>
                    <a:close/>
                    <a:moveTo>
                      <a:pt x="53340" y="4004818"/>
                    </a:moveTo>
                    <a:cubicBezTo>
                      <a:pt x="45720" y="3981958"/>
                      <a:pt x="60960" y="3959098"/>
                      <a:pt x="83820" y="3959098"/>
                    </a:cubicBezTo>
                    <a:cubicBezTo>
                      <a:pt x="106680" y="3951478"/>
                      <a:pt x="121920" y="3966718"/>
                      <a:pt x="129540" y="3989578"/>
                    </a:cubicBezTo>
                    <a:cubicBezTo>
                      <a:pt x="129540" y="4012438"/>
                      <a:pt x="114300" y="4027678"/>
                      <a:pt x="99060" y="4035298"/>
                    </a:cubicBezTo>
                    <a:cubicBezTo>
                      <a:pt x="91440" y="4035298"/>
                      <a:pt x="91440" y="4035298"/>
                      <a:pt x="91440" y="4035298"/>
                    </a:cubicBezTo>
                    <a:cubicBezTo>
                      <a:pt x="68580" y="4035298"/>
                      <a:pt x="53340" y="4020058"/>
                      <a:pt x="53340" y="4004818"/>
                    </a:cubicBezTo>
                    <a:close/>
                    <a:moveTo>
                      <a:pt x="6764147" y="3836924"/>
                    </a:moveTo>
                    <a:cubicBezTo>
                      <a:pt x="6748907" y="3836924"/>
                      <a:pt x="6733667" y="3821684"/>
                      <a:pt x="6733667" y="3798824"/>
                    </a:cubicBezTo>
                    <a:cubicBezTo>
                      <a:pt x="6733667" y="3775964"/>
                      <a:pt x="6756526" y="3760724"/>
                      <a:pt x="6771767" y="3768344"/>
                    </a:cubicBezTo>
                    <a:cubicBezTo>
                      <a:pt x="6794626" y="3768344"/>
                      <a:pt x="6809867" y="3783584"/>
                      <a:pt x="6809867" y="3806444"/>
                    </a:cubicBezTo>
                    <a:cubicBezTo>
                      <a:pt x="6809867" y="3829304"/>
                      <a:pt x="6787007" y="3844544"/>
                      <a:pt x="6771767" y="3844544"/>
                    </a:cubicBezTo>
                    <a:cubicBezTo>
                      <a:pt x="6771767" y="3844544"/>
                      <a:pt x="6764147" y="3836924"/>
                      <a:pt x="6764147" y="3836924"/>
                    </a:cubicBezTo>
                    <a:close/>
                    <a:moveTo>
                      <a:pt x="22860" y="3791204"/>
                    </a:moveTo>
                    <a:cubicBezTo>
                      <a:pt x="22860" y="3768344"/>
                      <a:pt x="38100" y="3745484"/>
                      <a:pt x="53340" y="3745484"/>
                    </a:cubicBezTo>
                    <a:cubicBezTo>
                      <a:pt x="76200" y="3745484"/>
                      <a:pt x="99060" y="3760724"/>
                      <a:pt x="99060" y="3775964"/>
                    </a:cubicBezTo>
                    <a:cubicBezTo>
                      <a:pt x="99060" y="3798824"/>
                      <a:pt x="83820" y="3821684"/>
                      <a:pt x="60960" y="3821684"/>
                    </a:cubicBezTo>
                    <a:cubicBezTo>
                      <a:pt x="38100" y="3821684"/>
                      <a:pt x="22860" y="3806444"/>
                      <a:pt x="22860" y="3791204"/>
                    </a:cubicBezTo>
                    <a:close/>
                    <a:moveTo>
                      <a:pt x="6787007" y="3623310"/>
                    </a:moveTo>
                    <a:cubicBezTo>
                      <a:pt x="6764147" y="3623310"/>
                      <a:pt x="6748907" y="3608070"/>
                      <a:pt x="6748907" y="3585210"/>
                    </a:cubicBezTo>
                    <a:cubicBezTo>
                      <a:pt x="6748907" y="3562350"/>
                      <a:pt x="6771767" y="3547110"/>
                      <a:pt x="6787007" y="3554730"/>
                    </a:cubicBezTo>
                    <a:cubicBezTo>
                      <a:pt x="6809867" y="3554730"/>
                      <a:pt x="6825107" y="3569970"/>
                      <a:pt x="6825107" y="3592830"/>
                    </a:cubicBezTo>
                    <a:cubicBezTo>
                      <a:pt x="6825107" y="3608070"/>
                      <a:pt x="6809867" y="3630930"/>
                      <a:pt x="6787007" y="3630930"/>
                    </a:cubicBezTo>
                    <a:cubicBezTo>
                      <a:pt x="6787007" y="3630930"/>
                      <a:pt x="6787007" y="3630930"/>
                      <a:pt x="6787007" y="3623310"/>
                    </a:cubicBezTo>
                    <a:close/>
                    <a:moveTo>
                      <a:pt x="7620" y="3569970"/>
                    </a:moveTo>
                    <a:cubicBezTo>
                      <a:pt x="7620" y="3547110"/>
                      <a:pt x="22860" y="3531870"/>
                      <a:pt x="45720" y="3531870"/>
                    </a:cubicBezTo>
                    <a:cubicBezTo>
                      <a:pt x="60960" y="3531870"/>
                      <a:pt x="83820" y="3547110"/>
                      <a:pt x="83820" y="3569970"/>
                    </a:cubicBezTo>
                    <a:cubicBezTo>
                      <a:pt x="83820" y="3592830"/>
                      <a:pt x="68580" y="3608070"/>
                      <a:pt x="45720" y="3608070"/>
                    </a:cubicBezTo>
                    <a:cubicBezTo>
                      <a:pt x="22860" y="3608070"/>
                      <a:pt x="7620" y="3592830"/>
                      <a:pt x="7620" y="3569970"/>
                    </a:cubicBezTo>
                    <a:close/>
                    <a:moveTo>
                      <a:pt x="6756526" y="3371596"/>
                    </a:moveTo>
                    <a:cubicBezTo>
                      <a:pt x="6756526" y="3356356"/>
                      <a:pt x="6771767" y="3333496"/>
                      <a:pt x="6794626" y="3333496"/>
                    </a:cubicBezTo>
                    <a:cubicBezTo>
                      <a:pt x="6809867" y="3333496"/>
                      <a:pt x="6832726" y="3356356"/>
                      <a:pt x="6832726" y="3371596"/>
                    </a:cubicBezTo>
                    <a:cubicBezTo>
                      <a:pt x="6832726" y="3394456"/>
                      <a:pt x="6809867" y="3409696"/>
                      <a:pt x="6794626" y="3409696"/>
                    </a:cubicBezTo>
                    <a:cubicBezTo>
                      <a:pt x="6771767" y="3409696"/>
                      <a:pt x="6756526" y="3394456"/>
                      <a:pt x="6756526" y="3371596"/>
                    </a:cubicBezTo>
                    <a:close/>
                    <a:moveTo>
                      <a:pt x="38100" y="3394456"/>
                    </a:moveTo>
                    <a:cubicBezTo>
                      <a:pt x="22860" y="3394456"/>
                      <a:pt x="0" y="3379216"/>
                      <a:pt x="0" y="3356356"/>
                    </a:cubicBezTo>
                    <a:cubicBezTo>
                      <a:pt x="0" y="3333496"/>
                      <a:pt x="22860" y="3318256"/>
                      <a:pt x="38100" y="3318256"/>
                    </a:cubicBezTo>
                    <a:cubicBezTo>
                      <a:pt x="60960" y="3318256"/>
                      <a:pt x="76200" y="3333496"/>
                      <a:pt x="76200" y="3356356"/>
                    </a:cubicBezTo>
                    <a:cubicBezTo>
                      <a:pt x="76200" y="3379216"/>
                      <a:pt x="60960" y="3394456"/>
                      <a:pt x="38100" y="3394456"/>
                    </a:cubicBezTo>
                    <a:close/>
                    <a:moveTo>
                      <a:pt x="6741287" y="3165602"/>
                    </a:moveTo>
                    <a:cubicBezTo>
                      <a:pt x="6741287" y="3142742"/>
                      <a:pt x="6756527" y="3127502"/>
                      <a:pt x="6779387" y="3119882"/>
                    </a:cubicBezTo>
                    <a:cubicBezTo>
                      <a:pt x="6802247" y="3119882"/>
                      <a:pt x="6817487" y="3135122"/>
                      <a:pt x="6817487" y="3157982"/>
                    </a:cubicBezTo>
                    <a:cubicBezTo>
                      <a:pt x="6825107" y="3180842"/>
                      <a:pt x="6809867" y="3196082"/>
                      <a:pt x="6787007" y="3196082"/>
                    </a:cubicBezTo>
                    <a:cubicBezTo>
                      <a:pt x="6787007" y="3196082"/>
                      <a:pt x="6787007" y="3196082"/>
                      <a:pt x="6779387" y="3196082"/>
                    </a:cubicBezTo>
                    <a:cubicBezTo>
                      <a:pt x="6764147" y="3196082"/>
                      <a:pt x="6748907" y="3180842"/>
                      <a:pt x="6741287" y="3165602"/>
                    </a:cubicBezTo>
                    <a:close/>
                    <a:moveTo>
                      <a:pt x="45720" y="3180842"/>
                    </a:moveTo>
                    <a:cubicBezTo>
                      <a:pt x="30480" y="3180842"/>
                      <a:pt x="15240" y="3157982"/>
                      <a:pt x="15240" y="3135122"/>
                    </a:cubicBezTo>
                    <a:cubicBezTo>
                      <a:pt x="15240" y="3119882"/>
                      <a:pt x="30480" y="3104642"/>
                      <a:pt x="53340" y="3104642"/>
                    </a:cubicBezTo>
                    <a:cubicBezTo>
                      <a:pt x="76200" y="3104642"/>
                      <a:pt x="91440" y="3119882"/>
                      <a:pt x="91440" y="3142742"/>
                    </a:cubicBezTo>
                    <a:cubicBezTo>
                      <a:pt x="91440" y="3165602"/>
                      <a:pt x="68580" y="3180842"/>
                      <a:pt x="53340" y="3180842"/>
                    </a:cubicBezTo>
                    <a:cubicBezTo>
                      <a:pt x="53340" y="3180842"/>
                      <a:pt x="45720" y="3180842"/>
                      <a:pt x="45720" y="3180842"/>
                    </a:cubicBezTo>
                    <a:close/>
                    <a:moveTo>
                      <a:pt x="6718426" y="2951988"/>
                    </a:moveTo>
                    <a:cubicBezTo>
                      <a:pt x="6718426" y="2929128"/>
                      <a:pt x="6733667" y="2913888"/>
                      <a:pt x="6756526" y="2906268"/>
                    </a:cubicBezTo>
                    <a:cubicBezTo>
                      <a:pt x="6771767" y="2906268"/>
                      <a:pt x="6794626" y="2921508"/>
                      <a:pt x="6794626" y="2944368"/>
                    </a:cubicBezTo>
                    <a:cubicBezTo>
                      <a:pt x="6802247" y="2959608"/>
                      <a:pt x="6787007" y="2982468"/>
                      <a:pt x="6764147" y="2982468"/>
                    </a:cubicBezTo>
                    <a:cubicBezTo>
                      <a:pt x="6764147" y="2982468"/>
                      <a:pt x="6764147" y="2982468"/>
                      <a:pt x="6756526" y="2982468"/>
                    </a:cubicBezTo>
                    <a:cubicBezTo>
                      <a:pt x="6741287" y="2982468"/>
                      <a:pt x="6726047" y="2974848"/>
                      <a:pt x="6718426" y="2951988"/>
                    </a:cubicBezTo>
                    <a:close/>
                    <a:moveTo>
                      <a:pt x="68580" y="2967228"/>
                    </a:moveTo>
                    <a:cubicBezTo>
                      <a:pt x="45720" y="2959608"/>
                      <a:pt x="38100" y="2944368"/>
                      <a:pt x="38100" y="2921508"/>
                    </a:cubicBezTo>
                    <a:cubicBezTo>
                      <a:pt x="38100" y="2898648"/>
                      <a:pt x="60960" y="2891028"/>
                      <a:pt x="83820" y="2891028"/>
                    </a:cubicBezTo>
                    <a:cubicBezTo>
                      <a:pt x="99060" y="2891028"/>
                      <a:pt x="114300" y="2913888"/>
                      <a:pt x="114300" y="2936748"/>
                    </a:cubicBezTo>
                    <a:cubicBezTo>
                      <a:pt x="106680" y="2951988"/>
                      <a:pt x="91440" y="2967228"/>
                      <a:pt x="76200" y="2967228"/>
                    </a:cubicBezTo>
                    <a:cubicBezTo>
                      <a:pt x="76200" y="2967228"/>
                      <a:pt x="68580" y="2967228"/>
                      <a:pt x="68580" y="2967228"/>
                    </a:cubicBezTo>
                    <a:close/>
                    <a:moveTo>
                      <a:pt x="6687820" y="2745994"/>
                    </a:moveTo>
                    <a:cubicBezTo>
                      <a:pt x="6680200" y="2723134"/>
                      <a:pt x="6695440" y="2700274"/>
                      <a:pt x="6718300" y="2700274"/>
                    </a:cubicBezTo>
                    <a:cubicBezTo>
                      <a:pt x="6733540" y="2692654"/>
                      <a:pt x="6756400" y="2707894"/>
                      <a:pt x="6764020" y="2730754"/>
                    </a:cubicBezTo>
                    <a:cubicBezTo>
                      <a:pt x="6764020" y="2745994"/>
                      <a:pt x="6748780" y="2768854"/>
                      <a:pt x="6733540" y="2776474"/>
                    </a:cubicBezTo>
                    <a:cubicBezTo>
                      <a:pt x="6725920" y="2776474"/>
                      <a:pt x="6725920" y="2776474"/>
                      <a:pt x="6725920" y="2776474"/>
                    </a:cubicBezTo>
                    <a:cubicBezTo>
                      <a:pt x="6703060" y="2776474"/>
                      <a:pt x="6687820" y="2761234"/>
                      <a:pt x="6687820" y="2745994"/>
                    </a:cubicBezTo>
                    <a:close/>
                    <a:moveTo>
                      <a:pt x="106680" y="2753614"/>
                    </a:moveTo>
                    <a:cubicBezTo>
                      <a:pt x="83820" y="2753614"/>
                      <a:pt x="68580" y="2730754"/>
                      <a:pt x="76200" y="2707894"/>
                    </a:cubicBezTo>
                    <a:cubicBezTo>
                      <a:pt x="76200" y="2685034"/>
                      <a:pt x="99060" y="2677414"/>
                      <a:pt x="121920" y="2677414"/>
                    </a:cubicBezTo>
                    <a:cubicBezTo>
                      <a:pt x="144780" y="2685034"/>
                      <a:pt x="152400" y="2707894"/>
                      <a:pt x="152400" y="2723134"/>
                    </a:cubicBezTo>
                    <a:cubicBezTo>
                      <a:pt x="144780" y="2745994"/>
                      <a:pt x="129540" y="2753614"/>
                      <a:pt x="114300" y="2753614"/>
                    </a:cubicBezTo>
                    <a:cubicBezTo>
                      <a:pt x="106680" y="2753614"/>
                      <a:pt x="106680" y="2753614"/>
                      <a:pt x="106680" y="2753614"/>
                    </a:cubicBezTo>
                    <a:close/>
                    <a:moveTo>
                      <a:pt x="6634480" y="2540000"/>
                    </a:moveTo>
                    <a:cubicBezTo>
                      <a:pt x="6634480" y="2517140"/>
                      <a:pt x="6642100" y="2494280"/>
                      <a:pt x="6664960" y="2494280"/>
                    </a:cubicBezTo>
                    <a:cubicBezTo>
                      <a:pt x="6687820" y="2486660"/>
                      <a:pt x="6703060" y="2494280"/>
                      <a:pt x="6710680" y="2517140"/>
                    </a:cubicBezTo>
                    <a:cubicBezTo>
                      <a:pt x="6718300" y="2540000"/>
                      <a:pt x="6703060" y="2562860"/>
                      <a:pt x="6687820" y="2562860"/>
                    </a:cubicBezTo>
                    <a:cubicBezTo>
                      <a:pt x="6680200" y="2562860"/>
                      <a:pt x="6680200" y="2562860"/>
                      <a:pt x="6672580" y="2562860"/>
                    </a:cubicBezTo>
                    <a:cubicBezTo>
                      <a:pt x="6657340" y="2562860"/>
                      <a:pt x="6642100" y="2555240"/>
                      <a:pt x="6634480" y="2540000"/>
                    </a:cubicBezTo>
                    <a:close/>
                    <a:moveTo>
                      <a:pt x="152527" y="2547620"/>
                    </a:moveTo>
                    <a:cubicBezTo>
                      <a:pt x="129667" y="2540000"/>
                      <a:pt x="122047" y="2517140"/>
                      <a:pt x="129667" y="2501900"/>
                    </a:cubicBezTo>
                    <a:cubicBezTo>
                      <a:pt x="129667" y="2479040"/>
                      <a:pt x="152527" y="2463800"/>
                      <a:pt x="175387" y="2471420"/>
                    </a:cubicBezTo>
                    <a:cubicBezTo>
                      <a:pt x="190627" y="2479040"/>
                      <a:pt x="205867" y="2501900"/>
                      <a:pt x="198247" y="2517140"/>
                    </a:cubicBezTo>
                    <a:cubicBezTo>
                      <a:pt x="198247" y="2532380"/>
                      <a:pt x="183007" y="2547620"/>
                      <a:pt x="167767" y="2547620"/>
                    </a:cubicBezTo>
                    <a:cubicBezTo>
                      <a:pt x="160147" y="2547620"/>
                      <a:pt x="160147" y="2547620"/>
                      <a:pt x="152527" y="2547620"/>
                    </a:cubicBezTo>
                    <a:close/>
                    <a:moveTo>
                      <a:pt x="6573520" y="2334006"/>
                    </a:moveTo>
                    <a:cubicBezTo>
                      <a:pt x="6565900" y="2318766"/>
                      <a:pt x="6581139" y="2295906"/>
                      <a:pt x="6596380" y="2288286"/>
                    </a:cubicBezTo>
                    <a:cubicBezTo>
                      <a:pt x="6619239" y="2280666"/>
                      <a:pt x="6642100" y="2288286"/>
                      <a:pt x="6649720" y="2311146"/>
                    </a:cubicBezTo>
                    <a:cubicBezTo>
                      <a:pt x="6657339" y="2334006"/>
                      <a:pt x="6642100" y="2349246"/>
                      <a:pt x="6626860" y="2356866"/>
                    </a:cubicBezTo>
                    <a:cubicBezTo>
                      <a:pt x="6619239" y="2364486"/>
                      <a:pt x="6611620" y="2364486"/>
                      <a:pt x="6611620" y="2364486"/>
                    </a:cubicBezTo>
                    <a:cubicBezTo>
                      <a:pt x="6596380" y="2364486"/>
                      <a:pt x="6581139" y="2349246"/>
                      <a:pt x="6573520" y="2334006"/>
                    </a:cubicBezTo>
                    <a:close/>
                    <a:moveTo>
                      <a:pt x="213487" y="2341626"/>
                    </a:moveTo>
                    <a:cubicBezTo>
                      <a:pt x="198247" y="2334006"/>
                      <a:pt x="183007" y="2311146"/>
                      <a:pt x="190627" y="2288159"/>
                    </a:cubicBezTo>
                    <a:cubicBezTo>
                      <a:pt x="198247" y="2272919"/>
                      <a:pt x="221107" y="2257679"/>
                      <a:pt x="243967" y="2265299"/>
                    </a:cubicBezTo>
                    <a:cubicBezTo>
                      <a:pt x="259207" y="2272919"/>
                      <a:pt x="274447" y="2295779"/>
                      <a:pt x="266827" y="2318766"/>
                    </a:cubicBezTo>
                    <a:cubicBezTo>
                      <a:pt x="259207" y="2334006"/>
                      <a:pt x="243967" y="2341626"/>
                      <a:pt x="228727" y="2341626"/>
                    </a:cubicBezTo>
                    <a:cubicBezTo>
                      <a:pt x="221107" y="2341626"/>
                      <a:pt x="221107" y="2341626"/>
                      <a:pt x="213487" y="2341626"/>
                    </a:cubicBezTo>
                    <a:close/>
                    <a:moveTo>
                      <a:pt x="6497320" y="2135632"/>
                    </a:moveTo>
                    <a:cubicBezTo>
                      <a:pt x="6489700" y="2120392"/>
                      <a:pt x="6504940" y="2097532"/>
                      <a:pt x="6520180" y="2089912"/>
                    </a:cubicBezTo>
                    <a:cubicBezTo>
                      <a:pt x="6543040" y="2082292"/>
                      <a:pt x="6565900" y="2089912"/>
                      <a:pt x="6573520" y="2105152"/>
                    </a:cubicBezTo>
                    <a:cubicBezTo>
                      <a:pt x="6581140" y="2128012"/>
                      <a:pt x="6565900" y="2150872"/>
                      <a:pt x="6550660" y="2158619"/>
                    </a:cubicBezTo>
                    <a:cubicBezTo>
                      <a:pt x="6543040" y="2158619"/>
                      <a:pt x="6543040" y="2158619"/>
                      <a:pt x="6535420" y="2158619"/>
                    </a:cubicBezTo>
                    <a:cubicBezTo>
                      <a:pt x="6520180" y="2158619"/>
                      <a:pt x="6504940" y="2150999"/>
                      <a:pt x="6497320" y="2135759"/>
                    </a:cubicBezTo>
                    <a:close/>
                    <a:moveTo>
                      <a:pt x="289814" y="2143379"/>
                    </a:moveTo>
                    <a:cubicBezTo>
                      <a:pt x="274574" y="2128139"/>
                      <a:pt x="259334" y="2112899"/>
                      <a:pt x="266954" y="2089912"/>
                    </a:cubicBezTo>
                    <a:cubicBezTo>
                      <a:pt x="274574" y="2067052"/>
                      <a:pt x="297434" y="2059432"/>
                      <a:pt x="320294" y="2067052"/>
                    </a:cubicBezTo>
                    <a:cubicBezTo>
                      <a:pt x="335534" y="2074672"/>
                      <a:pt x="350774" y="2097532"/>
                      <a:pt x="343154" y="2120519"/>
                    </a:cubicBezTo>
                    <a:cubicBezTo>
                      <a:pt x="335534" y="2135759"/>
                      <a:pt x="320294" y="2143379"/>
                      <a:pt x="305054" y="2143379"/>
                    </a:cubicBezTo>
                    <a:cubicBezTo>
                      <a:pt x="297434" y="2143379"/>
                      <a:pt x="297434" y="2143379"/>
                      <a:pt x="289814" y="2143379"/>
                    </a:cubicBezTo>
                    <a:close/>
                    <a:moveTo>
                      <a:pt x="6413373" y="1945005"/>
                    </a:moveTo>
                    <a:cubicBezTo>
                      <a:pt x="6405753" y="1922145"/>
                      <a:pt x="6413373" y="1899285"/>
                      <a:pt x="6428613" y="1891538"/>
                    </a:cubicBezTo>
                    <a:cubicBezTo>
                      <a:pt x="6451473" y="1883918"/>
                      <a:pt x="6474333" y="1891538"/>
                      <a:pt x="6481953" y="1914398"/>
                    </a:cubicBezTo>
                    <a:cubicBezTo>
                      <a:pt x="6489573" y="1929638"/>
                      <a:pt x="6481953" y="1952498"/>
                      <a:pt x="6466713" y="1960118"/>
                    </a:cubicBezTo>
                    <a:cubicBezTo>
                      <a:pt x="6459093" y="1967738"/>
                      <a:pt x="6451473" y="1967738"/>
                      <a:pt x="6443853" y="1967738"/>
                    </a:cubicBezTo>
                    <a:cubicBezTo>
                      <a:pt x="6436233" y="1967738"/>
                      <a:pt x="6420993" y="1960118"/>
                      <a:pt x="6413373" y="1944878"/>
                    </a:cubicBezTo>
                    <a:close/>
                    <a:moveTo>
                      <a:pt x="381254" y="1944878"/>
                    </a:moveTo>
                    <a:cubicBezTo>
                      <a:pt x="358394" y="1937258"/>
                      <a:pt x="350774" y="1914398"/>
                      <a:pt x="358394" y="1891411"/>
                    </a:cubicBezTo>
                    <a:cubicBezTo>
                      <a:pt x="373634" y="1876171"/>
                      <a:pt x="396494" y="1868551"/>
                      <a:pt x="411734" y="1876171"/>
                    </a:cubicBezTo>
                    <a:cubicBezTo>
                      <a:pt x="426974" y="1883791"/>
                      <a:pt x="434594" y="1906651"/>
                      <a:pt x="426974" y="1929638"/>
                    </a:cubicBezTo>
                    <a:cubicBezTo>
                      <a:pt x="419354" y="1937258"/>
                      <a:pt x="411734" y="1944878"/>
                      <a:pt x="396494" y="1944878"/>
                    </a:cubicBezTo>
                    <a:cubicBezTo>
                      <a:pt x="388874" y="1944878"/>
                      <a:pt x="381254" y="1944878"/>
                      <a:pt x="381254" y="1944878"/>
                    </a:cubicBezTo>
                    <a:close/>
                    <a:moveTo>
                      <a:pt x="6314186" y="1754124"/>
                    </a:moveTo>
                    <a:cubicBezTo>
                      <a:pt x="6306566" y="1738884"/>
                      <a:pt x="6306566" y="1716024"/>
                      <a:pt x="6329426" y="1708404"/>
                    </a:cubicBezTo>
                    <a:cubicBezTo>
                      <a:pt x="6344666" y="1693164"/>
                      <a:pt x="6367526" y="1700784"/>
                      <a:pt x="6382766" y="1716024"/>
                    </a:cubicBezTo>
                    <a:cubicBezTo>
                      <a:pt x="6390386" y="1738884"/>
                      <a:pt x="6382766" y="1761744"/>
                      <a:pt x="6367526" y="1769491"/>
                    </a:cubicBezTo>
                    <a:cubicBezTo>
                      <a:pt x="6359906" y="1777111"/>
                      <a:pt x="6352286" y="1777111"/>
                      <a:pt x="6344666" y="1777111"/>
                    </a:cubicBezTo>
                    <a:cubicBezTo>
                      <a:pt x="6329426" y="1777111"/>
                      <a:pt x="6321806" y="1769491"/>
                      <a:pt x="6314186" y="1754251"/>
                    </a:cubicBezTo>
                    <a:close/>
                    <a:moveTo>
                      <a:pt x="480441" y="1754251"/>
                    </a:moveTo>
                    <a:cubicBezTo>
                      <a:pt x="457581" y="1746631"/>
                      <a:pt x="449961" y="1723771"/>
                      <a:pt x="465201" y="1700784"/>
                    </a:cubicBezTo>
                    <a:cubicBezTo>
                      <a:pt x="472821" y="1685544"/>
                      <a:pt x="495681" y="1677924"/>
                      <a:pt x="518541" y="1685544"/>
                    </a:cubicBezTo>
                    <a:cubicBezTo>
                      <a:pt x="533781" y="1700784"/>
                      <a:pt x="541401" y="1723644"/>
                      <a:pt x="526161" y="1739011"/>
                    </a:cubicBezTo>
                    <a:cubicBezTo>
                      <a:pt x="518541" y="1754251"/>
                      <a:pt x="510921" y="1761871"/>
                      <a:pt x="495681" y="1761871"/>
                    </a:cubicBezTo>
                    <a:cubicBezTo>
                      <a:pt x="488061" y="1761871"/>
                      <a:pt x="480441" y="1754251"/>
                      <a:pt x="480441" y="1754251"/>
                    </a:cubicBezTo>
                    <a:close/>
                    <a:moveTo>
                      <a:pt x="6199886" y="1578737"/>
                    </a:moveTo>
                    <a:cubicBezTo>
                      <a:pt x="6199886" y="1571117"/>
                      <a:pt x="6199886" y="1571117"/>
                      <a:pt x="6199886" y="1571117"/>
                    </a:cubicBezTo>
                    <a:cubicBezTo>
                      <a:pt x="6184646" y="1555877"/>
                      <a:pt x="6192266" y="1533017"/>
                      <a:pt x="6207506" y="1517650"/>
                    </a:cubicBezTo>
                    <a:cubicBezTo>
                      <a:pt x="6230366" y="1510030"/>
                      <a:pt x="6253226" y="1510030"/>
                      <a:pt x="6260846" y="1532890"/>
                    </a:cubicBezTo>
                    <a:cubicBezTo>
                      <a:pt x="6268466" y="1532890"/>
                      <a:pt x="6268466" y="1532890"/>
                      <a:pt x="6268466" y="1532890"/>
                    </a:cubicBezTo>
                    <a:cubicBezTo>
                      <a:pt x="6276086" y="1555750"/>
                      <a:pt x="6276086" y="1578610"/>
                      <a:pt x="6253226" y="1586357"/>
                    </a:cubicBezTo>
                    <a:cubicBezTo>
                      <a:pt x="6245606" y="1593977"/>
                      <a:pt x="6237986" y="1593977"/>
                      <a:pt x="6230366" y="1593977"/>
                    </a:cubicBezTo>
                    <a:cubicBezTo>
                      <a:pt x="6222746" y="1593977"/>
                      <a:pt x="6207506" y="1586357"/>
                      <a:pt x="6199886" y="1578737"/>
                    </a:cubicBezTo>
                    <a:close/>
                    <a:moveTo>
                      <a:pt x="587248" y="1571117"/>
                    </a:moveTo>
                    <a:cubicBezTo>
                      <a:pt x="572008" y="1555877"/>
                      <a:pt x="564388" y="1533017"/>
                      <a:pt x="579628" y="1517650"/>
                    </a:cubicBezTo>
                    <a:cubicBezTo>
                      <a:pt x="587248" y="1502410"/>
                      <a:pt x="610108" y="1494790"/>
                      <a:pt x="632968" y="1510030"/>
                    </a:cubicBezTo>
                    <a:cubicBezTo>
                      <a:pt x="648208" y="1517650"/>
                      <a:pt x="655828" y="1540510"/>
                      <a:pt x="640588" y="1563497"/>
                    </a:cubicBezTo>
                    <a:cubicBezTo>
                      <a:pt x="632968" y="1571117"/>
                      <a:pt x="625348" y="1578737"/>
                      <a:pt x="610108" y="1578737"/>
                    </a:cubicBezTo>
                    <a:cubicBezTo>
                      <a:pt x="602488" y="1578737"/>
                      <a:pt x="594868" y="1578737"/>
                      <a:pt x="587248" y="1571117"/>
                    </a:cubicBezTo>
                    <a:close/>
                    <a:moveTo>
                      <a:pt x="6077839" y="1403223"/>
                    </a:moveTo>
                    <a:cubicBezTo>
                      <a:pt x="6062599" y="1380363"/>
                      <a:pt x="6070219" y="1357503"/>
                      <a:pt x="6085459" y="1349756"/>
                    </a:cubicBezTo>
                    <a:cubicBezTo>
                      <a:pt x="6100699" y="1334516"/>
                      <a:pt x="6123559" y="1334516"/>
                      <a:pt x="6138799" y="1357376"/>
                    </a:cubicBezTo>
                    <a:cubicBezTo>
                      <a:pt x="6146419" y="1372616"/>
                      <a:pt x="6146419" y="1395476"/>
                      <a:pt x="6131179" y="1410843"/>
                    </a:cubicBezTo>
                    <a:cubicBezTo>
                      <a:pt x="6123559" y="1410843"/>
                      <a:pt x="6115939" y="1418463"/>
                      <a:pt x="6108319" y="1418463"/>
                    </a:cubicBezTo>
                    <a:cubicBezTo>
                      <a:pt x="6093079" y="1418463"/>
                      <a:pt x="6085459" y="1410843"/>
                      <a:pt x="6077839" y="1403223"/>
                    </a:cubicBezTo>
                    <a:close/>
                    <a:moveTo>
                      <a:pt x="709168" y="1395603"/>
                    </a:moveTo>
                    <a:cubicBezTo>
                      <a:pt x="693928" y="1380363"/>
                      <a:pt x="693928" y="1357503"/>
                      <a:pt x="701548" y="1342136"/>
                    </a:cubicBezTo>
                    <a:cubicBezTo>
                      <a:pt x="716788" y="1326896"/>
                      <a:pt x="739648" y="1319276"/>
                      <a:pt x="754888" y="1334516"/>
                    </a:cubicBezTo>
                    <a:cubicBezTo>
                      <a:pt x="777748" y="1349756"/>
                      <a:pt x="777748" y="1372616"/>
                      <a:pt x="762508" y="1387983"/>
                    </a:cubicBezTo>
                    <a:cubicBezTo>
                      <a:pt x="754888" y="1395603"/>
                      <a:pt x="747268" y="1403223"/>
                      <a:pt x="732028" y="1403223"/>
                    </a:cubicBezTo>
                    <a:cubicBezTo>
                      <a:pt x="724408" y="1403223"/>
                      <a:pt x="716788" y="1403223"/>
                      <a:pt x="709168" y="1395603"/>
                    </a:cubicBezTo>
                    <a:close/>
                    <a:moveTo>
                      <a:pt x="5940552" y="1235456"/>
                    </a:moveTo>
                    <a:cubicBezTo>
                      <a:pt x="5932932" y="1220216"/>
                      <a:pt x="5932932" y="1197356"/>
                      <a:pt x="5948172" y="1181989"/>
                    </a:cubicBezTo>
                    <a:cubicBezTo>
                      <a:pt x="5963412" y="1166749"/>
                      <a:pt x="5986272" y="1166749"/>
                      <a:pt x="6001512" y="1181989"/>
                    </a:cubicBezTo>
                    <a:cubicBezTo>
                      <a:pt x="6016752" y="1204849"/>
                      <a:pt x="6009132" y="1227709"/>
                      <a:pt x="5993892" y="1243076"/>
                    </a:cubicBezTo>
                    <a:cubicBezTo>
                      <a:pt x="5986272" y="1243076"/>
                      <a:pt x="5978652" y="1250696"/>
                      <a:pt x="5971032" y="1250696"/>
                    </a:cubicBezTo>
                    <a:cubicBezTo>
                      <a:pt x="5963412" y="1250696"/>
                      <a:pt x="5948172" y="1243076"/>
                      <a:pt x="5940552" y="1235456"/>
                    </a:cubicBezTo>
                    <a:close/>
                    <a:moveTo>
                      <a:pt x="846455" y="1227836"/>
                    </a:moveTo>
                    <a:cubicBezTo>
                      <a:pt x="831215" y="1212596"/>
                      <a:pt x="831215" y="1189736"/>
                      <a:pt x="838835" y="1174369"/>
                    </a:cubicBezTo>
                    <a:cubicBezTo>
                      <a:pt x="854075" y="1159129"/>
                      <a:pt x="876935" y="1159129"/>
                      <a:pt x="892175" y="1174369"/>
                    </a:cubicBezTo>
                    <a:cubicBezTo>
                      <a:pt x="907415" y="1181989"/>
                      <a:pt x="915035" y="1204849"/>
                      <a:pt x="899795" y="1227836"/>
                    </a:cubicBezTo>
                    <a:cubicBezTo>
                      <a:pt x="892175" y="1235456"/>
                      <a:pt x="884555" y="1235456"/>
                      <a:pt x="869315" y="1235456"/>
                    </a:cubicBezTo>
                    <a:cubicBezTo>
                      <a:pt x="861695" y="1235456"/>
                      <a:pt x="854075" y="1235456"/>
                      <a:pt x="846455" y="1227836"/>
                    </a:cubicBezTo>
                    <a:close/>
                    <a:moveTo>
                      <a:pt x="5803265" y="1082802"/>
                    </a:moveTo>
                    <a:cubicBezTo>
                      <a:pt x="5788025" y="1067562"/>
                      <a:pt x="5788025" y="1037082"/>
                      <a:pt x="5803265" y="1029335"/>
                    </a:cubicBezTo>
                    <a:cubicBezTo>
                      <a:pt x="5818505" y="1014095"/>
                      <a:pt x="5841365" y="1014095"/>
                      <a:pt x="5856605" y="1029335"/>
                    </a:cubicBezTo>
                    <a:cubicBezTo>
                      <a:pt x="5871845" y="1044575"/>
                      <a:pt x="5871845" y="1067435"/>
                      <a:pt x="5856605" y="1082802"/>
                    </a:cubicBezTo>
                    <a:cubicBezTo>
                      <a:pt x="5848985" y="1090422"/>
                      <a:pt x="5833745" y="1090422"/>
                      <a:pt x="5826125" y="1090422"/>
                    </a:cubicBezTo>
                    <a:cubicBezTo>
                      <a:pt x="5818505" y="1090422"/>
                      <a:pt x="5810885" y="1090422"/>
                      <a:pt x="5803265" y="1082802"/>
                    </a:cubicBezTo>
                    <a:close/>
                    <a:moveTo>
                      <a:pt x="991362" y="1067562"/>
                    </a:moveTo>
                    <a:cubicBezTo>
                      <a:pt x="976122" y="1052322"/>
                      <a:pt x="976122" y="1029462"/>
                      <a:pt x="991362" y="1014095"/>
                    </a:cubicBezTo>
                    <a:cubicBezTo>
                      <a:pt x="1006602" y="998855"/>
                      <a:pt x="1029462" y="998855"/>
                      <a:pt x="1044702" y="1014095"/>
                    </a:cubicBezTo>
                    <a:cubicBezTo>
                      <a:pt x="1059942" y="1029335"/>
                      <a:pt x="1059942" y="1052195"/>
                      <a:pt x="1044702" y="1067562"/>
                    </a:cubicBezTo>
                    <a:cubicBezTo>
                      <a:pt x="1037082" y="1075182"/>
                      <a:pt x="1029462" y="1082802"/>
                      <a:pt x="1014222" y="1082802"/>
                    </a:cubicBezTo>
                    <a:cubicBezTo>
                      <a:pt x="1006602" y="1082802"/>
                      <a:pt x="998982" y="1075182"/>
                      <a:pt x="991362" y="1067562"/>
                    </a:cubicBezTo>
                    <a:close/>
                    <a:moveTo>
                      <a:pt x="5643118" y="930275"/>
                    </a:moveTo>
                    <a:cubicBezTo>
                      <a:pt x="5627878" y="922655"/>
                      <a:pt x="5627878" y="892175"/>
                      <a:pt x="5643118" y="876808"/>
                    </a:cubicBezTo>
                    <a:cubicBezTo>
                      <a:pt x="5658358" y="861568"/>
                      <a:pt x="5681218" y="861568"/>
                      <a:pt x="5696458" y="876808"/>
                    </a:cubicBezTo>
                    <a:cubicBezTo>
                      <a:pt x="5711698" y="892048"/>
                      <a:pt x="5711698" y="914908"/>
                      <a:pt x="5704078" y="930275"/>
                    </a:cubicBezTo>
                    <a:cubicBezTo>
                      <a:pt x="5696458" y="937895"/>
                      <a:pt x="5681218" y="945515"/>
                      <a:pt x="5673598" y="945515"/>
                    </a:cubicBezTo>
                    <a:cubicBezTo>
                      <a:pt x="5665978" y="945515"/>
                      <a:pt x="5650738" y="937895"/>
                      <a:pt x="5643118" y="930275"/>
                    </a:cubicBezTo>
                    <a:close/>
                    <a:moveTo>
                      <a:pt x="1143889" y="922655"/>
                    </a:moveTo>
                    <a:cubicBezTo>
                      <a:pt x="1128649" y="907415"/>
                      <a:pt x="1128649" y="876935"/>
                      <a:pt x="1143889" y="869188"/>
                    </a:cubicBezTo>
                    <a:cubicBezTo>
                      <a:pt x="1159129" y="853948"/>
                      <a:pt x="1189609" y="853948"/>
                      <a:pt x="1197229" y="869188"/>
                    </a:cubicBezTo>
                    <a:cubicBezTo>
                      <a:pt x="1212469" y="884428"/>
                      <a:pt x="1212469" y="907288"/>
                      <a:pt x="1197229" y="922655"/>
                    </a:cubicBezTo>
                    <a:cubicBezTo>
                      <a:pt x="1189609" y="930275"/>
                      <a:pt x="1181989" y="930275"/>
                      <a:pt x="1174369" y="930275"/>
                    </a:cubicBezTo>
                    <a:cubicBezTo>
                      <a:pt x="1159129" y="930275"/>
                      <a:pt x="1151509" y="930275"/>
                      <a:pt x="1143889" y="922655"/>
                    </a:cubicBezTo>
                    <a:close/>
                    <a:moveTo>
                      <a:pt x="5482971" y="792861"/>
                    </a:moveTo>
                    <a:cubicBezTo>
                      <a:pt x="5467731" y="785241"/>
                      <a:pt x="5467731" y="762381"/>
                      <a:pt x="5475351" y="739394"/>
                    </a:cubicBezTo>
                    <a:cubicBezTo>
                      <a:pt x="5490591" y="724154"/>
                      <a:pt x="5513451" y="724154"/>
                      <a:pt x="5528691" y="739394"/>
                    </a:cubicBezTo>
                    <a:cubicBezTo>
                      <a:pt x="5551551" y="747014"/>
                      <a:pt x="5551551" y="769874"/>
                      <a:pt x="5536311" y="792861"/>
                    </a:cubicBezTo>
                    <a:cubicBezTo>
                      <a:pt x="5528691" y="800481"/>
                      <a:pt x="5521071" y="808101"/>
                      <a:pt x="5505831" y="808101"/>
                    </a:cubicBezTo>
                    <a:cubicBezTo>
                      <a:pt x="5498211" y="808101"/>
                      <a:pt x="5490591" y="800481"/>
                      <a:pt x="5482971" y="792861"/>
                    </a:cubicBezTo>
                    <a:close/>
                    <a:moveTo>
                      <a:pt x="1304036" y="777621"/>
                    </a:moveTo>
                    <a:cubicBezTo>
                      <a:pt x="1296416" y="762381"/>
                      <a:pt x="1296416" y="739521"/>
                      <a:pt x="1311656" y="724154"/>
                    </a:cubicBezTo>
                    <a:cubicBezTo>
                      <a:pt x="1326896" y="716534"/>
                      <a:pt x="1349756" y="716534"/>
                      <a:pt x="1364996" y="731774"/>
                    </a:cubicBezTo>
                    <a:cubicBezTo>
                      <a:pt x="1380236" y="747014"/>
                      <a:pt x="1372616" y="777494"/>
                      <a:pt x="1357376" y="785241"/>
                    </a:cubicBezTo>
                    <a:cubicBezTo>
                      <a:pt x="1349756" y="792861"/>
                      <a:pt x="1342136" y="792861"/>
                      <a:pt x="1334516" y="792861"/>
                    </a:cubicBezTo>
                    <a:cubicBezTo>
                      <a:pt x="1326896" y="792861"/>
                      <a:pt x="1311656" y="792861"/>
                      <a:pt x="1304036" y="777621"/>
                    </a:cubicBezTo>
                    <a:close/>
                    <a:moveTo>
                      <a:pt x="5315204" y="670814"/>
                    </a:moveTo>
                    <a:cubicBezTo>
                      <a:pt x="5299964" y="655574"/>
                      <a:pt x="5292344" y="632714"/>
                      <a:pt x="5307584" y="617347"/>
                    </a:cubicBezTo>
                    <a:cubicBezTo>
                      <a:pt x="5315204" y="602107"/>
                      <a:pt x="5338064" y="594487"/>
                      <a:pt x="5360924" y="609727"/>
                    </a:cubicBezTo>
                    <a:cubicBezTo>
                      <a:pt x="5376164" y="617347"/>
                      <a:pt x="5376164" y="640207"/>
                      <a:pt x="5368544" y="663194"/>
                    </a:cubicBezTo>
                    <a:cubicBezTo>
                      <a:pt x="5360924" y="670814"/>
                      <a:pt x="5345684" y="678434"/>
                      <a:pt x="5338064" y="678434"/>
                    </a:cubicBezTo>
                    <a:cubicBezTo>
                      <a:pt x="5330444" y="678434"/>
                      <a:pt x="5322824" y="678434"/>
                      <a:pt x="5315204" y="670814"/>
                    </a:cubicBezTo>
                    <a:close/>
                    <a:moveTo>
                      <a:pt x="1479423" y="655574"/>
                    </a:moveTo>
                    <a:cubicBezTo>
                      <a:pt x="1464183" y="632714"/>
                      <a:pt x="1471803" y="609854"/>
                      <a:pt x="1487043" y="602107"/>
                    </a:cubicBezTo>
                    <a:cubicBezTo>
                      <a:pt x="1502283" y="586867"/>
                      <a:pt x="1525143" y="594487"/>
                      <a:pt x="1540383" y="609727"/>
                    </a:cubicBezTo>
                    <a:cubicBezTo>
                      <a:pt x="1548003" y="624967"/>
                      <a:pt x="1548003" y="647827"/>
                      <a:pt x="1532763" y="663194"/>
                    </a:cubicBezTo>
                    <a:cubicBezTo>
                      <a:pt x="1525143" y="663194"/>
                      <a:pt x="1517523" y="670814"/>
                      <a:pt x="1509903" y="670814"/>
                    </a:cubicBezTo>
                    <a:cubicBezTo>
                      <a:pt x="1494663" y="670814"/>
                      <a:pt x="1487043" y="663194"/>
                      <a:pt x="1479423" y="655574"/>
                    </a:cubicBezTo>
                    <a:close/>
                    <a:moveTo>
                      <a:pt x="5139817" y="556387"/>
                    </a:moveTo>
                    <a:cubicBezTo>
                      <a:pt x="5116957" y="541147"/>
                      <a:pt x="5109337" y="518287"/>
                      <a:pt x="5124577" y="502920"/>
                    </a:cubicBezTo>
                    <a:cubicBezTo>
                      <a:pt x="5132197" y="487680"/>
                      <a:pt x="5155057" y="480060"/>
                      <a:pt x="5177917" y="487680"/>
                    </a:cubicBezTo>
                    <a:cubicBezTo>
                      <a:pt x="5193157" y="502920"/>
                      <a:pt x="5200777" y="525780"/>
                      <a:pt x="5185537" y="541147"/>
                    </a:cubicBezTo>
                    <a:cubicBezTo>
                      <a:pt x="5185537" y="556387"/>
                      <a:pt x="5170297" y="564007"/>
                      <a:pt x="5155057" y="564007"/>
                    </a:cubicBezTo>
                    <a:cubicBezTo>
                      <a:pt x="5147437" y="564007"/>
                      <a:pt x="5139817" y="556387"/>
                      <a:pt x="5139817" y="556387"/>
                    </a:cubicBezTo>
                    <a:close/>
                    <a:moveTo>
                      <a:pt x="1654810" y="533527"/>
                    </a:moveTo>
                    <a:cubicBezTo>
                      <a:pt x="1647190" y="518287"/>
                      <a:pt x="1654810" y="495427"/>
                      <a:pt x="1670050" y="480060"/>
                    </a:cubicBezTo>
                    <a:cubicBezTo>
                      <a:pt x="1685290" y="472440"/>
                      <a:pt x="1708150" y="480060"/>
                      <a:pt x="1723390" y="495300"/>
                    </a:cubicBezTo>
                    <a:cubicBezTo>
                      <a:pt x="1731010" y="510540"/>
                      <a:pt x="1723390" y="533400"/>
                      <a:pt x="1708150" y="548767"/>
                    </a:cubicBezTo>
                    <a:cubicBezTo>
                      <a:pt x="1700530" y="548767"/>
                      <a:pt x="1692910" y="556387"/>
                      <a:pt x="1685290" y="556387"/>
                    </a:cubicBezTo>
                    <a:cubicBezTo>
                      <a:pt x="1677670" y="556387"/>
                      <a:pt x="1662430" y="548767"/>
                      <a:pt x="1654810" y="533527"/>
                    </a:cubicBezTo>
                    <a:close/>
                    <a:moveTo>
                      <a:pt x="4949190" y="449580"/>
                    </a:moveTo>
                    <a:cubicBezTo>
                      <a:pt x="4933950" y="441960"/>
                      <a:pt x="4926330" y="419100"/>
                      <a:pt x="4933950" y="403860"/>
                    </a:cubicBezTo>
                    <a:cubicBezTo>
                      <a:pt x="4949190" y="381000"/>
                      <a:pt x="4972050" y="373380"/>
                      <a:pt x="4987290" y="381000"/>
                    </a:cubicBezTo>
                    <a:cubicBezTo>
                      <a:pt x="5002530" y="396240"/>
                      <a:pt x="5010150" y="419100"/>
                      <a:pt x="5002530" y="434467"/>
                    </a:cubicBezTo>
                    <a:cubicBezTo>
                      <a:pt x="4994910" y="449707"/>
                      <a:pt x="4979670" y="457327"/>
                      <a:pt x="4972050" y="457327"/>
                    </a:cubicBezTo>
                    <a:cubicBezTo>
                      <a:pt x="4964430" y="457327"/>
                      <a:pt x="4956810" y="457327"/>
                      <a:pt x="4949190" y="449707"/>
                    </a:cubicBezTo>
                    <a:close/>
                    <a:moveTo>
                      <a:pt x="1845437" y="426847"/>
                    </a:moveTo>
                    <a:cubicBezTo>
                      <a:pt x="1830197" y="411607"/>
                      <a:pt x="1837817" y="388747"/>
                      <a:pt x="1860677" y="381127"/>
                    </a:cubicBezTo>
                    <a:cubicBezTo>
                      <a:pt x="1875917" y="365887"/>
                      <a:pt x="1898777" y="373507"/>
                      <a:pt x="1906397" y="396367"/>
                    </a:cubicBezTo>
                    <a:cubicBezTo>
                      <a:pt x="1921637" y="411607"/>
                      <a:pt x="1914017" y="434467"/>
                      <a:pt x="1891157" y="442087"/>
                    </a:cubicBezTo>
                    <a:cubicBezTo>
                      <a:pt x="1891157" y="449707"/>
                      <a:pt x="1883537" y="449707"/>
                      <a:pt x="1875917" y="449707"/>
                    </a:cubicBezTo>
                    <a:cubicBezTo>
                      <a:pt x="1860677" y="449707"/>
                      <a:pt x="1845437" y="442087"/>
                      <a:pt x="1845437" y="426847"/>
                    </a:cubicBezTo>
                    <a:close/>
                    <a:moveTo>
                      <a:pt x="4758563" y="358140"/>
                    </a:moveTo>
                    <a:cubicBezTo>
                      <a:pt x="4743323" y="350520"/>
                      <a:pt x="4735703" y="327660"/>
                      <a:pt x="4743323" y="312420"/>
                    </a:cubicBezTo>
                    <a:cubicBezTo>
                      <a:pt x="4750943" y="289560"/>
                      <a:pt x="4773803" y="281940"/>
                      <a:pt x="4789043" y="289560"/>
                    </a:cubicBezTo>
                    <a:cubicBezTo>
                      <a:pt x="4811903" y="297180"/>
                      <a:pt x="4819523" y="320040"/>
                      <a:pt x="4811903" y="343027"/>
                    </a:cubicBezTo>
                    <a:cubicBezTo>
                      <a:pt x="4804283" y="358267"/>
                      <a:pt x="4789043" y="365887"/>
                      <a:pt x="4773803" y="365887"/>
                    </a:cubicBezTo>
                    <a:cubicBezTo>
                      <a:pt x="4773803" y="365887"/>
                      <a:pt x="4766183" y="365887"/>
                      <a:pt x="4758563" y="358267"/>
                    </a:cubicBezTo>
                    <a:close/>
                    <a:moveTo>
                      <a:pt x="2036064" y="335407"/>
                    </a:moveTo>
                    <a:cubicBezTo>
                      <a:pt x="2028444" y="312547"/>
                      <a:pt x="2036064" y="289687"/>
                      <a:pt x="2051304" y="281940"/>
                    </a:cubicBezTo>
                    <a:cubicBezTo>
                      <a:pt x="2074164" y="274320"/>
                      <a:pt x="2097024" y="281940"/>
                      <a:pt x="2104644" y="304800"/>
                    </a:cubicBezTo>
                    <a:cubicBezTo>
                      <a:pt x="2112264" y="320040"/>
                      <a:pt x="2104644" y="342900"/>
                      <a:pt x="2081784" y="358267"/>
                    </a:cubicBezTo>
                    <a:cubicBezTo>
                      <a:pt x="2081784" y="358267"/>
                      <a:pt x="2074164" y="358267"/>
                      <a:pt x="2066544" y="358267"/>
                    </a:cubicBezTo>
                    <a:cubicBezTo>
                      <a:pt x="2051304" y="358267"/>
                      <a:pt x="2043684" y="350647"/>
                      <a:pt x="2036064" y="335407"/>
                    </a:cubicBezTo>
                    <a:close/>
                    <a:moveTo>
                      <a:pt x="4567809" y="281940"/>
                    </a:moveTo>
                    <a:cubicBezTo>
                      <a:pt x="4544949" y="274320"/>
                      <a:pt x="4537329" y="251460"/>
                      <a:pt x="4544949" y="228473"/>
                    </a:cubicBezTo>
                    <a:cubicBezTo>
                      <a:pt x="4552569" y="213233"/>
                      <a:pt x="4567809" y="205613"/>
                      <a:pt x="4590669" y="213233"/>
                    </a:cubicBezTo>
                    <a:cubicBezTo>
                      <a:pt x="4613529" y="213233"/>
                      <a:pt x="4621149" y="236093"/>
                      <a:pt x="4613529" y="258953"/>
                    </a:cubicBezTo>
                    <a:cubicBezTo>
                      <a:pt x="4605909" y="274193"/>
                      <a:pt x="4590669" y="281813"/>
                      <a:pt x="4575429" y="281813"/>
                    </a:cubicBezTo>
                    <a:cubicBezTo>
                      <a:pt x="4575429" y="281813"/>
                      <a:pt x="4567809" y="281813"/>
                      <a:pt x="4567809" y="281813"/>
                    </a:cubicBezTo>
                    <a:close/>
                    <a:moveTo>
                      <a:pt x="2234311" y="251333"/>
                    </a:moveTo>
                    <a:cubicBezTo>
                      <a:pt x="2226691" y="236093"/>
                      <a:pt x="2234311" y="213233"/>
                      <a:pt x="2257171" y="205613"/>
                    </a:cubicBezTo>
                    <a:cubicBezTo>
                      <a:pt x="2272411" y="197993"/>
                      <a:pt x="2295271" y="205613"/>
                      <a:pt x="2302891" y="228473"/>
                    </a:cubicBezTo>
                    <a:cubicBezTo>
                      <a:pt x="2310511" y="243713"/>
                      <a:pt x="2302891" y="266573"/>
                      <a:pt x="2280031" y="274193"/>
                    </a:cubicBezTo>
                    <a:cubicBezTo>
                      <a:pt x="2280031" y="274193"/>
                      <a:pt x="2272411" y="281813"/>
                      <a:pt x="2272411" y="281813"/>
                    </a:cubicBezTo>
                    <a:cubicBezTo>
                      <a:pt x="2249551" y="281813"/>
                      <a:pt x="2241931" y="266573"/>
                      <a:pt x="2234311" y="251333"/>
                    </a:cubicBezTo>
                    <a:close/>
                    <a:moveTo>
                      <a:pt x="4361942" y="213233"/>
                    </a:moveTo>
                    <a:cubicBezTo>
                      <a:pt x="4346702" y="205613"/>
                      <a:pt x="4331462" y="190373"/>
                      <a:pt x="4339082" y="167513"/>
                    </a:cubicBezTo>
                    <a:cubicBezTo>
                      <a:pt x="4346702" y="144653"/>
                      <a:pt x="4361942" y="137033"/>
                      <a:pt x="4384802" y="144653"/>
                    </a:cubicBezTo>
                    <a:cubicBezTo>
                      <a:pt x="4407662" y="144653"/>
                      <a:pt x="4415282" y="167513"/>
                      <a:pt x="4407662" y="190373"/>
                    </a:cubicBezTo>
                    <a:cubicBezTo>
                      <a:pt x="4407662" y="205613"/>
                      <a:pt x="4392422" y="213233"/>
                      <a:pt x="4377182" y="213233"/>
                    </a:cubicBezTo>
                    <a:cubicBezTo>
                      <a:pt x="4369562" y="213233"/>
                      <a:pt x="4369562" y="213233"/>
                      <a:pt x="4361942" y="213233"/>
                    </a:cubicBezTo>
                    <a:close/>
                    <a:moveTo>
                      <a:pt x="2432558" y="182753"/>
                    </a:moveTo>
                    <a:cubicBezTo>
                      <a:pt x="2432558" y="167513"/>
                      <a:pt x="2440178" y="144653"/>
                      <a:pt x="2463038" y="137033"/>
                    </a:cubicBezTo>
                    <a:cubicBezTo>
                      <a:pt x="2478278" y="129413"/>
                      <a:pt x="2501138" y="144653"/>
                      <a:pt x="2508758" y="159893"/>
                    </a:cubicBezTo>
                    <a:cubicBezTo>
                      <a:pt x="2516378" y="182753"/>
                      <a:pt x="2501138" y="205613"/>
                      <a:pt x="2485898" y="213360"/>
                    </a:cubicBezTo>
                    <a:cubicBezTo>
                      <a:pt x="2478278" y="213360"/>
                      <a:pt x="2478278" y="213360"/>
                      <a:pt x="2470658" y="213360"/>
                    </a:cubicBezTo>
                    <a:cubicBezTo>
                      <a:pt x="2455418" y="213360"/>
                      <a:pt x="2440178" y="198120"/>
                      <a:pt x="2432558" y="182880"/>
                    </a:cubicBezTo>
                    <a:close/>
                    <a:moveTo>
                      <a:pt x="4155948" y="160020"/>
                    </a:moveTo>
                    <a:cubicBezTo>
                      <a:pt x="4140708" y="160020"/>
                      <a:pt x="4125468" y="137160"/>
                      <a:pt x="4133088" y="114300"/>
                    </a:cubicBezTo>
                    <a:cubicBezTo>
                      <a:pt x="4133088" y="91440"/>
                      <a:pt x="4155948" y="83820"/>
                      <a:pt x="4178808" y="83820"/>
                    </a:cubicBezTo>
                    <a:cubicBezTo>
                      <a:pt x="4194048" y="91440"/>
                      <a:pt x="4209288" y="114300"/>
                      <a:pt x="4201668" y="129540"/>
                    </a:cubicBezTo>
                    <a:cubicBezTo>
                      <a:pt x="4201668" y="152400"/>
                      <a:pt x="4186428" y="160020"/>
                      <a:pt x="4163568" y="160020"/>
                    </a:cubicBezTo>
                    <a:cubicBezTo>
                      <a:pt x="4163568" y="160020"/>
                      <a:pt x="4163568" y="160020"/>
                      <a:pt x="4155948" y="160020"/>
                    </a:cubicBezTo>
                    <a:close/>
                    <a:moveTo>
                      <a:pt x="2646045" y="129540"/>
                    </a:moveTo>
                    <a:cubicBezTo>
                      <a:pt x="2638425" y="106680"/>
                      <a:pt x="2653665" y="91440"/>
                      <a:pt x="2668905" y="83820"/>
                    </a:cubicBezTo>
                    <a:cubicBezTo>
                      <a:pt x="2691765" y="76200"/>
                      <a:pt x="2714625" y="91440"/>
                      <a:pt x="2714625" y="114300"/>
                    </a:cubicBezTo>
                    <a:cubicBezTo>
                      <a:pt x="2722245" y="129540"/>
                      <a:pt x="2707005" y="152400"/>
                      <a:pt x="2684145" y="160020"/>
                    </a:cubicBezTo>
                    <a:cubicBezTo>
                      <a:pt x="2684145" y="160020"/>
                      <a:pt x="2684145" y="160020"/>
                      <a:pt x="2676525" y="160020"/>
                    </a:cubicBezTo>
                    <a:cubicBezTo>
                      <a:pt x="2661285" y="160020"/>
                      <a:pt x="2646045" y="144780"/>
                      <a:pt x="2646045" y="129540"/>
                    </a:cubicBezTo>
                    <a:close/>
                    <a:moveTo>
                      <a:pt x="3950081" y="121920"/>
                    </a:moveTo>
                    <a:cubicBezTo>
                      <a:pt x="3927221" y="114300"/>
                      <a:pt x="3919601" y="99060"/>
                      <a:pt x="3919601" y="76200"/>
                    </a:cubicBezTo>
                    <a:cubicBezTo>
                      <a:pt x="3919601" y="53340"/>
                      <a:pt x="3942461" y="45720"/>
                      <a:pt x="3965321" y="45720"/>
                    </a:cubicBezTo>
                    <a:cubicBezTo>
                      <a:pt x="3980561" y="45720"/>
                      <a:pt x="3995801" y="68580"/>
                      <a:pt x="3995801" y="91440"/>
                    </a:cubicBezTo>
                    <a:cubicBezTo>
                      <a:pt x="3988181" y="106680"/>
                      <a:pt x="3972941" y="121920"/>
                      <a:pt x="3957701" y="121920"/>
                    </a:cubicBezTo>
                    <a:cubicBezTo>
                      <a:pt x="3957701" y="121920"/>
                      <a:pt x="3950081" y="121920"/>
                      <a:pt x="3950081" y="121920"/>
                    </a:cubicBezTo>
                    <a:close/>
                    <a:moveTo>
                      <a:pt x="2851912" y="83820"/>
                    </a:moveTo>
                    <a:cubicBezTo>
                      <a:pt x="2851912" y="68580"/>
                      <a:pt x="2867152" y="45720"/>
                      <a:pt x="2882392" y="45720"/>
                    </a:cubicBezTo>
                    <a:cubicBezTo>
                      <a:pt x="2905252" y="38100"/>
                      <a:pt x="2928112" y="53340"/>
                      <a:pt x="2928112" y="76200"/>
                    </a:cubicBezTo>
                    <a:cubicBezTo>
                      <a:pt x="2928112" y="99060"/>
                      <a:pt x="2920492" y="114300"/>
                      <a:pt x="2897632" y="121920"/>
                    </a:cubicBezTo>
                    <a:cubicBezTo>
                      <a:pt x="2897632" y="121920"/>
                      <a:pt x="2890012" y="121920"/>
                      <a:pt x="2890012" y="121920"/>
                    </a:cubicBezTo>
                    <a:cubicBezTo>
                      <a:pt x="2874772" y="121920"/>
                      <a:pt x="2851912" y="106680"/>
                      <a:pt x="2851912" y="83820"/>
                    </a:cubicBezTo>
                    <a:close/>
                    <a:moveTo>
                      <a:pt x="3744087" y="91440"/>
                    </a:moveTo>
                    <a:cubicBezTo>
                      <a:pt x="3721227" y="91440"/>
                      <a:pt x="3705987" y="76200"/>
                      <a:pt x="3705987" y="53340"/>
                    </a:cubicBezTo>
                    <a:cubicBezTo>
                      <a:pt x="3705987" y="30480"/>
                      <a:pt x="3728847" y="15240"/>
                      <a:pt x="3751707" y="15240"/>
                    </a:cubicBezTo>
                    <a:cubicBezTo>
                      <a:pt x="3766947" y="22860"/>
                      <a:pt x="3782187" y="38100"/>
                      <a:pt x="3782187" y="60960"/>
                    </a:cubicBezTo>
                    <a:cubicBezTo>
                      <a:pt x="3782187" y="76200"/>
                      <a:pt x="3766947" y="91440"/>
                      <a:pt x="3744087" y="91440"/>
                    </a:cubicBezTo>
                    <a:close/>
                    <a:moveTo>
                      <a:pt x="3065399" y="60960"/>
                    </a:moveTo>
                    <a:cubicBezTo>
                      <a:pt x="3065399" y="38100"/>
                      <a:pt x="3080639" y="15240"/>
                      <a:pt x="3095879" y="15240"/>
                    </a:cubicBezTo>
                    <a:cubicBezTo>
                      <a:pt x="3118739" y="15240"/>
                      <a:pt x="3141599" y="30480"/>
                      <a:pt x="3141599" y="53340"/>
                    </a:cubicBezTo>
                    <a:cubicBezTo>
                      <a:pt x="3141599" y="68580"/>
                      <a:pt x="3126359" y="91440"/>
                      <a:pt x="3103499" y="91440"/>
                    </a:cubicBezTo>
                    <a:cubicBezTo>
                      <a:pt x="3080639" y="91440"/>
                      <a:pt x="3065399" y="76200"/>
                      <a:pt x="3065399" y="60960"/>
                    </a:cubicBezTo>
                    <a:close/>
                    <a:moveTo>
                      <a:pt x="3530600" y="83820"/>
                    </a:moveTo>
                    <a:cubicBezTo>
                      <a:pt x="3507740" y="76200"/>
                      <a:pt x="3492500" y="60960"/>
                      <a:pt x="3492500" y="38100"/>
                    </a:cubicBezTo>
                    <a:cubicBezTo>
                      <a:pt x="3492500" y="22860"/>
                      <a:pt x="3507740" y="0"/>
                      <a:pt x="3530600" y="7620"/>
                    </a:cubicBezTo>
                    <a:cubicBezTo>
                      <a:pt x="3553460" y="7620"/>
                      <a:pt x="3568700" y="22860"/>
                      <a:pt x="3568700" y="45720"/>
                    </a:cubicBezTo>
                    <a:cubicBezTo>
                      <a:pt x="3568700" y="60960"/>
                      <a:pt x="3553460" y="83820"/>
                      <a:pt x="3530600" y="83820"/>
                    </a:cubicBezTo>
                    <a:close/>
                    <a:moveTo>
                      <a:pt x="3278886" y="45720"/>
                    </a:moveTo>
                    <a:cubicBezTo>
                      <a:pt x="3278886" y="22860"/>
                      <a:pt x="3294126" y="7620"/>
                      <a:pt x="3316986" y="0"/>
                    </a:cubicBezTo>
                    <a:cubicBezTo>
                      <a:pt x="3339846" y="0"/>
                      <a:pt x="3355086" y="22860"/>
                      <a:pt x="3355086" y="38100"/>
                    </a:cubicBezTo>
                    <a:cubicBezTo>
                      <a:pt x="3355086" y="60960"/>
                      <a:pt x="3339846" y="76200"/>
                      <a:pt x="3316986" y="76200"/>
                    </a:cubicBezTo>
                    <a:cubicBezTo>
                      <a:pt x="3294126" y="76200"/>
                      <a:pt x="3278886" y="60960"/>
                      <a:pt x="3278886" y="45720"/>
                    </a:cubicBezTo>
                    <a:close/>
                  </a:path>
                </a:pathLst>
              </a:custGeom>
              <a:solidFill>
                <a:srgbClr val="355FB5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12747125" y="3521884"/>
              <a:ext cx="689170" cy="700912"/>
              <a:chOff x="0" y="0"/>
              <a:chExt cx="549360" cy="55872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38100" y="38100"/>
                <a:ext cx="473075" cy="482473"/>
              </a:xfrm>
              <a:custGeom>
                <a:avLst/>
                <a:gdLst/>
                <a:ahLst/>
                <a:cxnLst/>
                <a:rect l="l" t="t" r="r" b="b"/>
                <a:pathLst>
                  <a:path w="473075" h="482473">
                    <a:moveTo>
                      <a:pt x="0" y="241300"/>
                    </a:moveTo>
                    <a:cubicBezTo>
                      <a:pt x="0" y="108077"/>
                      <a:pt x="105918" y="0"/>
                      <a:pt x="236601" y="0"/>
                    </a:cubicBezTo>
                    <a:cubicBezTo>
                      <a:pt x="367284" y="0"/>
                      <a:pt x="473075" y="108077"/>
                      <a:pt x="473075" y="241300"/>
                    </a:cubicBezTo>
                    <a:cubicBezTo>
                      <a:pt x="473075" y="374523"/>
                      <a:pt x="367157" y="482473"/>
                      <a:pt x="236601" y="482473"/>
                    </a:cubicBezTo>
                    <a:cubicBezTo>
                      <a:pt x="106045" y="482473"/>
                      <a:pt x="0" y="374523"/>
                      <a:pt x="0" y="2413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Freeform 9"/>
              <p:cNvSpPr/>
              <p:nvPr/>
            </p:nvSpPr>
            <p:spPr>
              <a:xfrm>
                <a:off x="0" y="0"/>
                <a:ext cx="549402" cy="558800"/>
              </a:xfrm>
              <a:custGeom>
                <a:avLst/>
                <a:gdLst/>
                <a:ahLst/>
                <a:cxnLst/>
                <a:rect l="l" t="t" r="r" b="b"/>
                <a:pathLst>
                  <a:path w="549402" h="558800">
                    <a:moveTo>
                      <a:pt x="0" y="279400"/>
                    </a:moveTo>
                    <a:cubicBezTo>
                      <a:pt x="0" y="125730"/>
                      <a:pt x="122301" y="0"/>
                      <a:pt x="274701" y="0"/>
                    </a:cubicBezTo>
                    <a:lnTo>
                      <a:pt x="274701" y="38100"/>
                    </a:lnTo>
                    <a:lnTo>
                      <a:pt x="274701" y="0"/>
                    </a:lnTo>
                    <a:cubicBezTo>
                      <a:pt x="427101" y="0"/>
                      <a:pt x="549402" y="125730"/>
                      <a:pt x="549402" y="279400"/>
                    </a:cubicBezTo>
                    <a:lnTo>
                      <a:pt x="511302" y="279400"/>
                    </a:lnTo>
                    <a:lnTo>
                      <a:pt x="549402" y="279400"/>
                    </a:lnTo>
                    <a:cubicBezTo>
                      <a:pt x="549402" y="432943"/>
                      <a:pt x="427101" y="558800"/>
                      <a:pt x="274701" y="558800"/>
                    </a:cubicBezTo>
                    <a:lnTo>
                      <a:pt x="274701" y="520700"/>
                    </a:lnTo>
                    <a:lnTo>
                      <a:pt x="274701" y="558800"/>
                    </a:lnTo>
                    <a:cubicBezTo>
                      <a:pt x="122301" y="558673"/>
                      <a:pt x="0" y="432943"/>
                      <a:pt x="0" y="279400"/>
                    </a:cubicBezTo>
                    <a:lnTo>
                      <a:pt x="38100" y="279400"/>
                    </a:lnTo>
                    <a:lnTo>
                      <a:pt x="76200" y="279400"/>
                    </a:lnTo>
                    <a:lnTo>
                      <a:pt x="38100" y="279400"/>
                    </a:lnTo>
                    <a:lnTo>
                      <a:pt x="0" y="279400"/>
                    </a:lnTo>
                    <a:moveTo>
                      <a:pt x="76327" y="279400"/>
                    </a:moveTo>
                    <a:cubicBezTo>
                      <a:pt x="76327" y="300482"/>
                      <a:pt x="59182" y="317500"/>
                      <a:pt x="38227" y="317500"/>
                    </a:cubicBezTo>
                    <a:cubicBezTo>
                      <a:pt x="17272" y="317500"/>
                      <a:pt x="127" y="300355"/>
                      <a:pt x="127" y="279400"/>
                    </a:cubicBezTo>
                    <a:cubicBezTo>
                      <a:pt x="127" y="258445"/>
                      <a:pt x="17272" y="241300"/>
                      <a:pt x="38227" y="241300"/>
                    </a:cubicBezTo>
                    <a:cubicBezTo>
                      <a:pt x="59182" y="241300"/>
                      <a:pt x="76327" y="258445"/>
                      <a:pt x="76327" y="279400"/>
                    </a:cubicBezTo>
                    <a:cubicBezTo>
                      <a:pt x="76327" y="392303"/>
                      <a:pt x="165862" y="482473"/>
                      <a:pt x="274701" y="482473"/>
                    </a:cubicBezTo>
                    <a:cubicBezTo>
                      <a:pt x="383540" y="482473"/>
                      <a:pt x="473075" y="392176"/>
                      <a:pt x="473075" y="279400"/>
                    </a:cubicBezTo>
                    <a:cubicBezTo>
                      <a:pt x="473075" y="166624"/>
                      <a:pt x="383540" y="76327"/>
                      <a:pt x="274701" y="76327"/>
                    </a:cubicBezTo>
                    <a:lnTo>
                      <a:pt x="274701" y="38100"/>
                    </a:lnTo>
                    <a:lnTo>
                      <a:pt x="274701" y="76200"/>
                    </a:lnTo>
                    <a:cubicBezTo>
                      <a:pt x="165862" y="76327"/>
                      <a:pt x="76327" y="166497"/>
                      <a:pt x="76327" y="279400"/>
                    </a:cubicBezTo>
                    <a:close/>
                  </a:path>
                </a:pathLst>
              </a:custGeom>
              <a:solidFill>
                <a:srgbClr val="355FB5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2747125" y="7684000"/>
              <a:ext cx="689170" cy="700912"/>
              <a:chOff x="0" y="0"/>
              <a:chExt cx="549360" cy="55872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38100" y="38100"/>
                <a:ext cx="473075" cy="482473"/>
              </a:xfrm>
              <a:custGeom>
                <a:avLst/>
                <a:gdLst/>
                <a:ahLst/>
                <a:cxnLst/>
                <a:rect l="l" t="t" r="r" b="b"/>
                <a:pathLst>
                  <a:path w="473075" h="482473">
                    <a:moveTo>
                      <a:pt x="0" y="241300"/>
                    </a:moveTo>
                    <a:cubicBezTo>
                      <a:pt x="0" y="108077"/>
                      <a:pt x="105918" y="0"/>
                      <a:pt x="236601" y="0"/>
                    </a:cubicBezTo>
                    <a:cubicBezTo>
                      <a:pt x="367284" y="0"/>
                      <a:pt x="473075" y="108077"/>
                      <a:pt x="473075" y="241300"/>
                    </a:cubicBezTo>
                    <a:cubicBezTo>
                      <a:pt x="473075" y="374523"/>
                      <a:pt x="367157" y="482473"/>
                      <a:pt x="236601" y="482473"/>
                    </a:cubicBezTo>
                    <a:cubicBezTo>
                      <a:pt x="106045" y="482473"/>
                      <a:pt x="0" y="374523"/>
                      <a:pt x="0" y="2413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0" y="0"/>
                <a:ext cx="549402" cy="558800"/>
              </a:xfrm>
              <a:custGeom>
                <a:avLst/>
                <a:gdLst/>
                <a:ahLst/>
                <a:cxnLst/>
                <a:rect l="l" t="t" r="r" b="b"/>
                <a:pathLst>
                  <a:path w="549402" h="558800">
                    <a:moveTo>
                      <a:pt x="0" y="279400"/>
                    </a:moveTo>
                    <a:cubicBezTo>
                      <a:pt x="0" y="125730"/>
                      <a:pt x="122301" y="0"/>
                      <a:pt x="274701" y="0"/>
                    </a:cubicBezTo>
                    <a:lnTo>
                      <a:pt x="274701" y="38100"/>
                    </a:lnTo>
                    <a:lnTo>
                      <a:pt x="274701" y="0"/>
                    </a:lnTo>
                    <a:cubicBezTo>
                      <a:pt x="427101" y="0"/>
                      <a:pt x="549402" y="125730"/>
                      <a:pt x="549402" y="279400"/>
                    </a:cubicBezTo>
                    <a:lnTo>
                      <a:pt x="511302" y="279400"/>
                    </a:lnTo>
                    <a:lnTo>
                      <a:pt x="549402" y="279400"/>
                    </a:lnTo>
                    <a:cubicBezTo>
                      <a:pt x="549402" y="432943"/>
                      <a:pt x="427101" y="558800"/>
                      <a:pt x="274701" y="558800"/>
                    </a:cubicBezTo>
                    <a:lnTo>
                      <a:pt x="274701" y="520700"/>
                    </a:lnTo>
                    <a:lnTo>
                      <a:pt x="274701" y="558800"/>
                    </a:lnTo>
                    <a:cubicBezTo>
                      <a:pt x="122301" y="558673"/>
                      <a:pt x="0" y="432943"/>
                      <a:pt x="0" y="279400"/>
                    </a:cubicBezTo>
                    <a:lnTo>
                      <a:pt x="38100" y="279400"/>
                    </a:lnTo>
                    <a:lnTo>
                      <a:pt x="76200" y="279400"/>
                    </a:lnTo>
                    <a:lnTo>
                      <a:pt x="38100" y="279400"/>
                    </a:lnTo>
                    <a:lnTo>
                      <a:pt x="0" y="279400"/>
                    </a:lnTo>
                    <a:moveTo>
                      <a:pt x="76327" y="279400"/>
                    </a:moveTo>
                    <a:cubicBezTo>
                      <a:pt x="76327" y="300482"/>
                      <a:pt x="59182" y="317500"/>
                      <a:pt x="38227" y="317500"/>
                    </a:cubicBezTo>
                    <a:cubicBezTo>
                      <a:pt x="17272" y="317500"/>
                      <a:pt x="127" y="300355"/>
                      <a:pt x="127" y="279400"/>
                    </a:cubicBezTo>
                    <a:cubicBezTo>
                      <a:pt x="127" y="258445"/>
                      <a:pt x="17272" y="241300"/>
                      <a:pt x="38227" y="241300"/>
                    </a:cubicBezTo>
                    <a:cubicBezTo>
                      <a:pt x="59182" y="241300"/>
                      <a:pt x="76327" y="258445"/>
                      <a:pt x="76327" y="279400"/>
                    </a:cubicBezTo>
                    <a:cubicBezTo>
                      <a:pt x="76327" y="392303"/>
                      <a:pt x="165862" y="482473"/>
                      <a:pt x="274701" y="482473"/>
                    </a:cubicBezTo>
                    <a:cubicBezTo>
                      <a:pt x="383540" y="482473"/>
                      <a:pt x="473075" y="392176"/>
                      <a:pt x="473075" y="279400"/>
                    </a:cubicBezTo>
                    <a:cubicBezTo>
                      <a:pt x="473075" y="166624"/>
                      <a:pt x="383540" y="76327"/>
                      <a:pt x="274701" y="76327"/>
                    </a:cubicBezTo>
                    <a:lnTo>
                      <a:pt x="274701" y="38100"/>
                    </a:lnTo>
                    <a:lnTo>
                      <a:pt x="274701" y="76200"/>
                    </a:lnTo>
                    <a:cubicBezTo>
                      <a:pt x="165862" y="76327"/>
                      <a:pt x="76327" y="166497"/>
                      <a:pt x="76327" y="279400"/>
                    </a:cubicBezTo>
                    <a:close/>
                  </a:path>
                </a:pathLst>
              </a:custGeom>
              <a:solidFill>
                <a:srgbClr val="355FB5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2938611" y="7887228"/>
              <a:ext cx="298068" cy="294455"/>
              <a:chOff x="0" y="0"/>
              <a:chExt cx="237600" cy="23472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37490" cy="234696"/>
              </a:xfrm>
              <a:custGeom>
                <a:avLst/>
                <a:gdLst/>
                <a:ahLst/>
                <a:cxnLst/>
                <a:rect l="l" t="t" r="r" b="b"/>
                <a:pathLst>
                  <a:path w="237490" h="234696">
                    <a:moveTo>
                      <a:pt x="0" y="117348"/>
                    </a:moveTo>
                    <a:cubicBezTo>
                      <a:pt x="0" y="52578"/>
                      <a:pt x="53213" y="0"/>
                      <a:pt x="118745" y="0"/>
                    </a:cubicBezTo>
                    <a:cubicBezTo>
                      <a:pt x="184277" y="0"/>
                      <a:pt x="237490" y="52578"/>
                      <a:pt x="237490" y="117348"/>
                    </a:cubicBezTo>
                    <a:cubicBezTo>
                      <a:pt x="237490" y="182118"/>
                      <a:pt x="184277" y="234696"/>
                      <a:pt x="118745" y="234696"/>
                    </a:cubicBezTo>
                    <a:cubicBezTo>
                      <a:pt x="53213" y="234696"/>
                      <a:pt x="0" y="182118"/>
                      <a:pt x="0" y="117348"/>
                    </a:cubicBezTo>
                    <a:close/>
                  </a:path>
                </a:pathLst>
              </a:custGeom>
              <a:solidFill>
                <a:srgbClr val="355FB5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5366775" y="7684000"/>
              <a:ext cx="689170" cy="700912"/>
              <a:chOff x="0" y="0"/>
              <a:chExt cx="549360" cy="55872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38100" y="38100"/>
                <a:ext cx="473075" cy="482473"/>
              </a:xfrm>
              <a:custGeom>
                <a:avLst/>
                <a:gdLst/>
                <a:ahLst/>
                <a:cxnLst/>
                <a:rect l="l" t="t" r="r" b="b"/>
                <a:pathLst>
                  <a:path w="473075" h="482473">
                    <a:moveTo>
                      <a:pt x="0" y="241300"/>
                    </a:moveTo>
                    <a:cubicBezTo>
                      <a:pt x="0" y="108077"/>
                      <a:pt x="105918" y="0"/>
                      <a:pt x="236601" y="0"/>
                    </a:cubicBezTo>
                    <a:cubicBezTo>
                      <a:pt x="367284" y="0"/>
                      <a:pt x="473075" y="108077"/>
                      <a:pt x="473075" y="241300"/>
                    </a:cubicBezTo>
                    <a:cubicBezTo>
                      <a:pt x="473075" y="374523"/>
                      <a:pt x="367157" y="482473"/>
                      <a:pt x="236601" y="482473"/>
                    </a:cubicBezTo>
                    <a:cubicBezTo>
                      <a:pt x="106045" y="482473"/>
                      <a:pt x="0" y="374523"/>
                      <a:pt x="0" y="2413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0" y="0"/>
                <a:ext cx="549402" cy="558800"/>
              </a:xfrm>
              <a:custGeom>
                <a:avLst/>
                <a:gdLst/>
                <a:ahLst/>
                <a:cxnLst/>
                <a:rect l="l" t="t" r="r" b="b"/>
                <a:pathLst>
                  <a:path w="549402" h="558800">
                    <a:moveTo>
                      <a:pt x="0" y="279400"/>
                    </a:moveTo>
                    <a:cubicBezTo>
                      <a:pt x="0" y="125730"/>
                      <a:pt x="122301" y="0"/>
                      <a:pt x="274701" y="0"/>
                    </a:cubicBezTo>
                    <a:lnTo>
                      <a:pt x="274701" y="38100"/>
                    </a:lnTo>
                    <a:lnTo>
                      <a:pt x="274701" y="0"/>
                    </a:lnTo>
                    <a:cubicBezTo>
                      <a:pt x="427101" y="0"/>
                      <a:pt x="549402" y="125730"/>
                      <a:pt x="549402" y="279400"/>
                    </a:cubicBezTo>
                    <a:lnTo>
                      <a:pt x="511302" y="279400"/>
                    </a:lnTo>
                    <a:lnTo>
                      <a:pt x="549402" y="279400"/>
                    </a:lnTo>
                    <a:cubicBezTo>
                      <a:pt x="549402" y="432943"/>
                      <a:pt x="427101" y="558800"/>
                      <a:pt x="274701" y="558800"/>
                    </a:cubicBezTo>
                    <a:lnTo>
                      <a:pt x="274701" y="520700"/>
                    </a:lnTo>
                    <a:lnTo>
                      <a:pt x="274701" y="558800"/>
                    </a:lnTo>
                    <a:cubicBezTo>
                      <a:pt x="122301" y="558673"/>
                      <a:pt x="0" y="432943"/>
                      <a:pt x="0" y="279400"/>
                    </a:cubicBezTo>
                    <a:lnTo>
                      <a:pt x="38100" y="279400"/>
                    </a:lnTo>
                    <a:lnTo>
                      <a:pt x="76200" y="279400"/>
                    </a:lnTo>
                    <a:lnTo>
                      <a:pt x="38100" y="279400"/>
                    </a:lnTo>
                    <a:lnTo>
                      <a:pt x="0" y="279400"/>
                    </a:lnTo>
                    <a:moveTo>
                      <a:pt x="76327" y="279400"/>
                    </a:moveTo>
                    <a:cubicBezTo>
                      <a:pt x="76327" y="300482"/>
                      <a:pt x="59182" y="317500"/>
                      <a:pt x="38227" y="317500"/>
                    </a:cubicBezTo>
                    <a:cubicBezTo>
                      <a:pt x="17272" y="317500"/>
                      <a:pt x="127" y="300355"/>
                      <a:pt x="127" y="279400"/>
                    </a:cubicBezTo>
                    <a:cubicBezTo>
                      <a:pt x="127" y="258445"/>
                      <a:pt x="17272" y="241300"/>
                      <a:pt x="38227" y="241300"/>
                    </a:cubicBezTo>
                    <a:cubicBezTo>
                      <a:pt x="59182" y="241300"/>
                      <a:pt x="76327" y="258445"/>
                      <a:pt x="76327" y="279400"/>
                    </a:cubicBezTo>
                    <a:cubicBezTo>
                      <a:pt x="76327" y="392303"/>
                      <a:pt x="165862" y="482473"/>
                      <a:pt x="274701" y="482473"/>
                    </a:cubicBezTo>
                    <a:cubicBezTo>
                      <a:pt x="383540" y="482473"/>
                      <a:pt x="473075" y="392176"/>
                      <a:pt x="473075" y="279400"/>
                    </a:cubicBezTo>
                    <a:cubicBezTo>
                      <a:pt x="473075" y="166624"/>
                      <a:pt x="383540" y="76327"/>
                      <a:pt x="274701" y="76327"/>
                    </a:cubicBezTo>
                    <a:lnTo>
                      <a:pt x="274701" y="38100"/>
                    </a:lnTo>
                    <a:lnTo>
                      <a:pt x="274701" y="76200"/>
                    </a:lnTo>
                    <a:cubicBezTo>
                      <a:pt x="165862" y="76327"/>
                      <a:pt x="76327" y="166497"/>
                      <a:pt x="76327" y="279400"/>
                    </a:cubicBezTo>
                    <a:close/>
                  </a:path>
                </a:pathLst>
              </a:custGeom>
              <a:solidFill>
                <a:srgbClr val="355FB5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5565487" y="7887228"/>
              <a:ext cx="298971" cy="294455"/>
              <a:chOff x="0" y="0"/>
              <a:chExt cx="238320" cy="23472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38252" cy="234696"/>
              </a:xfrm>
              <a:custGeom>
                <a:avLst/>
                <a:gdLst/>
                <a:ahLst/>
                <a:cxnLst/>
                <a:rect l="l" t="t" r="r" b="b"/>
                <a:pathLst>
                  <a:path w="238252" h="234696">
                    <a:moveTo>
                      <a:pt x="0" y="117348"/>
                    </a:moveTo>
                    <a:cubicBezTo>
                      <a:pt x="0" y="52578"/>
                      <a:pt x="53340" y="0"/>
                      <a:pt x="119126" y="0"/>
                    </a:cubicBezTo>
                    <a:cubicBezTo>
                      <a:pt x="184912" y="0"/>
                      <a:pt x="238252" y="52578"/>
                      <a:pt x="238252" y="117348"/>
                    </a:cubicBezTo>
                    <a:cubicBezTo>
                      <a:pt x="238252" y="182118"/>
                      <a:pt x="184912" y="234696"/>
                      <a:pt x="119126" y="234696"/>
                    </a:cubicBezTo>
                    <a:cubicBezTo>
                      <a:pt x="53340" y="234696"/>
                      <a:pt x="0" y="182118"/>
                      <a:pt x="0" y="117348"/>
                    </a:cubicBezTo>
                    <a:close/>
                  </a:path>
                </a:pathLst>
              </a:custGeom>
              <a:solidFill>
                <a:srgbClr val="355FB5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5366775" y="3521884"/>
              <a:ext cx="689170" cy="700912"/>
              <a:chOff x="0" y="0"/>
              <a:chExt cx="549360" cy="55872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38100" y="38100"/>
                <a:ext cx="473075" cy="482473"/>
              </a:xfrm>
              <a:custGeom>
                <a:avLst/>
                <a:gdLst/>
                <a:ahLst/>
                <a:cxnLst/>
                <a:rect l="l" t="t" r="r" b="b"/>
                <a:pathLst>
                  <a:path w="473075" h="482473">
                    <a:moveTo>
                      <a:pt x="0" y="241300"/>
                    </a:moveTo>
                    <a:cubicBezTo>
                      <a:pt x="0" y="108077"/>
                      <a:pt x="105918" y="0"/>
                      <a:pt x="236601" y="0"/>
                    </a:cubicBezTo>
                    <a:cubicBezTo>
                      <a:pt x="367284" y="0"/>
                      <a:pt x="473075" y="108077"/>
                      <a:pt x="473075" y="241300"/>
                    </a:cubicBezTo>
                    <a:cubicBezTo>
                      <a:pt x="473075" y="374523"/>
                      <a:pt x="367157" y="482473"/>
                      <a:pt x="236601" y="482473"/>
                    </a:cubicBezTo>
                    <a:cubicBezTo>
                      <a:pt x="106045" y="482473"/>
                      <a:pt x="0" y="374523"/>
                      <a:pt x="0" y="241300"/>
                    </a:cubicBezTo>
                    <a:close/>
                  </a:path>
                </a:pathLst>
              </a:custGeom>
              <a:solidFill>
                <a:srgbClr val="FDFBF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22"/>
              <p:cNvSpPr/>
              <p:nvPr/>
            </p:nvSpPr>
            <p:spPr>
              <a:xfrm>
                <a:off x="0" y="0"/>
                <a:ext cx="549402" cy="558800"/>
              </a:xfrm>
              <a:custGeom>
                <a:avLst/>
                <a:gdLst/>
                <a:ahLst/>
                <a:cxnLst/>
                <a:rect l="l" t="t" r="r" b="b"/>
                <a:pathLst>
                  <a:path w="549402" h="558800">
                    <a:moveTo>
                      <a:pt x="0" y="279400"/>
                    </a:moveTo>
                    <a:cubicBezTo>
                      <a:pt x="0" y="125730"/>
                      <a:pt x="122301" y="0"/>
                      <a:pt x="274701" y="0"/>
                    </a:cubicBezTo>
                    <a:lnTo>
                      <a:pt x="274701" y="38100"/>
                    </a:lnTo>
                    <a:lnTo>
                      <a:pt x="274701" y="0"/>
                    </a:lnTo>
                    <a:cubicBezTo>
                      <a:pt x="427101" y="0"/>
                      <a:pt x="549402" y="125730"/>
                      <a:pt x="549402" y="279400"/>
                    </a:cubicBezTo>
                    <a:lnTo>
                      <a:pt x="511302" y="279400"/>
                    </a:lnTo>
                    <a:lnTo>
                      <a:pt x="549402" y="279400"/>
                    </a:lnTo>
                    <a:cubicBezTo>
                      <a:pt x="549402" y="432943"/>
                      <a:pt x="427101" y="558800"/>
                      <a:pt x="274701" y="558800"/>
                    </a:cubicBezTo>
                    <a:lnTo>
                      <a:pt x="274701" y="520700"/>
                    </a:lnTo>
                    <a:lnTo>
                      <a:pt x="274701" y="558800"/>
                    </a:lnTo>
                    <a:cubicBezTo>
                      <a:pt x="122301" y="558673"/>
                      <a:pt x="0" y="432943"/>
                      <a:pt x="0" y="279400"/>
                    </a:cubicBezTo>
                    <a:lnTo>
                      <a:pt x="38100" y="279400"/>
                    </a:lnTo>
                    <a:lnTo>
                      <a:pt x="76200" y="279400"/>
                    </a:lnTo>
                    <a:lnTo>
                      <a:pt x="38100" y="279400"/>
                    </a:lnTo>
                    <a:lnTo>
                      <a:pt x="0" y="279400"/>
                    </a:lnTo>
                    <a:moveTo>
                      <a:pt x="76327" y="279400"/>
                    </a:moveTo>
                    <a:cubicBezTo>
                      <a:pt x="76327" y="300482"/>
                      <a:pt x="59182" y="317500"/>
                      <a:pt x="38227" y="317500"/>
                    </a:cubicBezTo>
                    <a:cubicBezTo>
                      <a:pt x="17272" y="317500"/>
                      <a:pt x="127" y="300355"/>
                      <a:pt x="127" y="279400"/>
                    </a:cubicBezTo>
                    <a:cubicBezTo>
                      <a:pt x="127" y="258445"/>
                      <a:pt x="17272" y="241300"/>
                      <a:pt x="38227" y="241300"/>
                    </a:cubicBezTo>
                    <a:cubicBezTo>
                      <a:pt x="59182" y="241300"/>
                      <a:pt x="76327" y="258445"/>
                      <a:pt x="76327" y="279400"/>
                    </a:cubicBezTo>
                    <a:cubicBezTo>
                      <a:pt x="76327" y="392303"/>
                      <a:pt x="165862" y="482473"/>
                      <a:pt x="274701" y="482473"/>
                    </a:cubicBezTo>
                    <a:cubicBezTo>
                      <a:pt x="383540" y="482473"/>
                      <a:pt x="473075" y="392176"/>
                      <a:pt x="473075" y="279400"/>
                    </a:cubicBezTo>
                    <a:cubicBezTo>
                      <a:pt x="473075" y="166624"/>
                      <a:pt x="383540" y="76327"/>
                      <a:pt x="274701" y="76327"/>
                    </a:cubicBezTo>
                    <a:lnTo>
                      <a:pt x="274701" y="38100"/>
                    </a:lnTo>
                    <a:lnTo>
                      <a:pt x="274701" y="76200"/>
                    </a:lnTo>
                    <a:cubicBezTo>
                      <a:pt x="165862" y="76327"/>
                      <a:pt x="76327" y="166497"/>
                      <a:pt x="76327" y="279400"/>
                    </a:cubicBezTo>
                    <a:close/>
                  </a:path>
                </a:pathLst>
              </a:custGeom>
              <a:solidFill>
                <a:srgbClr val="355FB5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2942676" y="3725112"/>
              <a:ext cx="298068" cy="294455"/>
              <a:chOff x="0" y="0"/>
              <a:chExt cx="237600" cy="23472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237490" cy="234696"/>
              </a:xfrm>
              <a:custGeom>
                <a:avLst/>
                <a:gdLst/>
                <a:ahLst/>
                <a:cxnLst/>
                <a:rect l="l" t="t" r="r" b="b"/>
                <a:pathLst>
                  <a:path w="237490" h="234696">
                    <a:moveTo>
                      <a:pt x="0" y="117348"/>
                    </a:moveTo>
                    <a:cubicBezTo>
                      <a:pt x="0" y="52578"/>
                      <a:pt x="53213" y="0"/>
                      <a:pt x="118745" y="0"/>
                    </a:cubicBezTo>
                    <a:cubicBezTo>
                      <a:pt x="184277" y="0"/>
                      <a:pt x="237490" y="52578"/>
                      <a:pt x="237490" y="117348"/>
                    </a:cubicBezTo>
                    <a:cubicBezTo>
                      <a:pt x="237490" y="182118"/>
                      <a:pt x="184277" y="234696"/>
                      <a:pt x="118745" y="234696"/>
                    </a:cubicBezTo>
                    <a:cubicBezTo>
                      <a:pt x="53213" y="234696"/>
                      <a:pt x="0" y="182118"/>
                      <a:pt x="0" y="117348"/>
                    </a:cubicBezTo>
                    <a:close/>
                  </a:path>
                </a:pathLst>
              </a:custGeom>
              <a:solidFill>
                <a:srgbClr val="355FB5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5566390" y="3725112"/>
              <a:ext cx="298068" cy="294455"/>
              <a:chOff x="0" y="0"/>
              <a:chExt cx="237600" cy="23472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237490" cy="234696"/>
              </a:xfrm>
              <a:custGeom>
                <a:avLst/>
                <a:gdLst/>
                <a:ahLst/>
                <a:cxnLst/>
                <a:rect l="l" t="t" r="r" b="b"/>
                <a:pathLst>
                  <a:path w="237490" h="234696">
                    <a:moveTo>
                      <a:pt x="0" y="117348"/>
                    </a:moveTo>
                    <a:cubicBezTo>
                      <a:pt x="0" y="52578"/>
                      <a:pt x="53213" y="0"/>
                      <a:pt x="118745" y="0"/>
                    </a:cubicBezTo>
                    <a:cubicBezTo>
                      <a:pt x="184277" y="0"/>
                      <a:pt x="237490" y="52578"/>
                      <a:pt x="237490" y="117348"/>
                    </a:cubicBezTo>
                    <a:cubicBezTo>
                      <a:pt x="237490" y="182118"/>
                      <a:pt x="184277" y="234696"/>
                      <a:pt x="118745" y="234696"/>
                    </a:cubicBezTo>
                    <a:cubicBezTo>
                      <a:pt x="53213" y="234696"/>
                      <a:pt x="0" y="182118"/>
                      <a:pt x="0" y="117348"/>
                    </a:cubicBezTo>
                    <a:close/>
                  </a:path>
                </a:pathLst>
              </a:custGeom>
              <a:solidFill>
                <a:srgbClr val="355FB5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6335358" y="2887221"/>
              <a:ext cx="6132354" cy="6132354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0" cap="sq">
                <a:solidFill>
                  <a:srgbClr val="082C74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60"/>
                  </a:lnSpc>
                </a:pPr>
                <a:endParaRPr/>
              </a:p>
            </p:txBody>
          </p:sp>
        </p:grpSp>
        <p:sp>
          <p:nvSpPr>
            <p:cNvPr id="30" name="Freeform 30"/>
            <p:cNvSpPr/>
            <p:nvPr/>
          </p:nvSpPr>
          <p:spPr>
            <a:xfrm>
              <a:off x="7603003" y="4616335"/>
              <a:ext cx="3596161" cy="2674125"/>
            </a:xfrm>
            <a:custGeom>
              <a:avLst/>
              <a:gdLst/>
              <a:ahLst/>
              <a:cxnLst/>
              <a:rect l="l" t="t" r="r" b="b"/>
              <a:pathLst>
                <a:path w="3596161" h="2674125">
                  <a:moveTo>
                    <a:pt x="0" y="0"/>
                  </a:moveTo>
                  <a:lnTo>
                    <a:pt x="3596161" y="0"/>
                  </a:lnTo>
                  <a:lnTo>
                    <a:pt x="3596161" y="2674125"/>
                  </a:lnTo>
                  <a:lnTo>
                    <a:pt x="0" y="2674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1750561" y="0"/>
              <a:ext cx="3365114" cy="1665731"/>
            </a:xfrm>
            <a:custGeom>
              <a:avLst/>
              <a:gdLst/>
              <a:ahLst/>
              <a:cxnLst/>
              <a:rect l="l" t="t" r="r" b="b"/>
              <a:pathLst>
                <a:path w="3365114" h="1665731">
                  <a:moveTo>
                    <a:pt x="0" y="0"/>
                  </a:moveTo>
                  <a:lnTo>
                    <a:pt x="3365114" y="0"/>
                  </a:lnTo>
                  <a:lnTo>
                    <a:pt x="3365114" y="1665731"/>
                  </a:lnTo>
                  <a:lnTo>
                    <a:pt x="0" y="16657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12447906" y="10642886"/>
              <a:ext cx="6305732" cy="1860191"/>
            </a:xfrm>
            <a:custGeom>
              <a:avLst/>
              <a:gdLst/>
              <a:ahLst/>
              <a:cxnLst/>
              <a:rect l="l" t="t" r="r" b="b"/>
              <a:pathLst>
                <a:path w="6305732" h="1860191">
                  <a:moveTo>
                    <a:pt x="0" y="0"/>
                  </a:moveTo>
                  <a:lnTo>
                    <a:pt x="6305732" y="0"/>
                  </a:lnTo>
                  <a:lnTo>
                    <a:pt x="6305732" y="1860190"/>
                  </a:lnTo>
                  <a:lnTo>
                    <a:pt x="0" y="1860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16774596" y="4497100"/>
              <a:ext cx="3272578" cy="2912595"/>
            </a:xfrm>
            <a:custGeom>
              <a:avLst/>
              <a:gdLst/>
              <a:ahLst/>
              <a:cxnLst/>
              <a:rect l="l" t="t" r="r" b="b"/>
              <a:pathLst>
                <a:path w="3272578" h="2912595">
                  <a:moveTo>
                    <a:pt x="0" y="0"/>
                  </a:moveTo>
                  <a:lnTo>
                    <a:pt x="3272578" y="0"/>
                  </a:lnTo>
                  <a:lnTo>
                    <a:pt x="3272578" y="2912595"/>
                  </a:lnTo>
                  <a:lnTo>
                    <a:pt x="0" y="2912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0" y="4651735"/>
              <a:ext cx="2028474" cy="3005147"/>
            </a:xfrm>
            <a:custGeom>
              <a:avLst/>
              <a:gdLst/>
              <a:ahLst/>
              <a:cxnLst/>
              <a:rect l="l" t="t" r="r" b="b"/>
              <a:pathLst>
                <a:path w="2028474" h="3005147">
                  <a:moveTo>
                    <a:pt x="0" y="0"/>
                  </a:moveTo>
                  <a:lnTo>
                    <a:pt x="2028474" y="0"/>
                  </a:lnTo>
                  <a:lnTo>
                    <a:pt x="2028474" y="3005147"/>
                  </a:lnTo>
                  <a:lnTo>
                    <a:pt x="0" y="30051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14024339" y="0"/>
              <a:ext cx="3152866" cy="1765605"/>
            </a:xfrm>
            <a:custGeom>
              <a:avLst/>
              <a:gdLst/>
              <a:ahLst/>
              <a:cxnLst/>
              <a:rect l="l" t="t" r="r" b="b"/>
              <a:pathLst>
                <a:path w="3152866" h="1765605">
                  <a:moveTo>
                    <a:pt x="0" y="0"/>
                  </a:moveTo>
                  <a:lnTo>
                    <a:pt x="3152866" y="0"/>
                  </a:lnTo>
                  <a:lnTo>
                    <a:pt x="3152866" y="1765605"/>
                  </a:lnTo>
                  <a:lnTo>
                    <a:pt x="0" y="17656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1563913" y="10642886"/>
              <a:ext cx="4537051" cy="1860191"/>
            </a:xfrm>
            <a:custGeom>
              <a:avLst/>
              <a:gdLst/>
              <a:ahLst/>
              <a:cxnLst/>
              <a:rect l="l" t="t" r="r" b="b"/>
              <a:pathLst>
                <a:path w="4537051" h="1860191">
                  <a:moveTo>
                    <a:pt x="0" y="0"/>
                  </a:moveTo>
                  <a:lnTo>
                    <a:pt x="4537051" y="0"/>
                  </a:lnTo>
                  <a:lnTo>
                    <a:pt x="4537051" y="1860190"/>
                  </a:lnTo>
                  <a:lnTo>
                    <a:pt x="0" y="1860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89236" y="9627144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19" y="0"/>
                </a:lnTo>
                <a:lnTo>
                  <a:pt x="4687319" y="4687319"/>
                </a:lnTo>
                <a:lnTo>
                  <a:pt x="0" y="46873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7584703" y="8038341"/>
            <a:ext cx="2085109" cy="208510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02F5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2343660" y="-1553707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20" y="0"/>
                </a:lnTo>
                <a:lnTo>
                  <a:pt x="4687320" y="4687320"/>
                </a:lnTo>
                <a:lnTo>
                  <a:pt x="0" y="46873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-2152663" y="-6210094"/>
            <a:ext cx="8637895" cy="863789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02F5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9835982" y="7870488"/>
            <a:ext cx="877197" cy="877197"/>
          </a:xfrm>
          <a:custGeom>
            <a:avLst/>
            <a:gdLst/>
            <a:ahLst/>
            <a:cxnLst/>
            <a:rect l="l" t="t" r="r" b="b"/>
            <a:pathLst>
              <a:path w="877197" h="877197">
                <a:moveTo>
                  <a:pt x="0" y="0"/>
                </a:moveTo>
                <a:lnTo>
                  <a:pt x="877197" y="0"/>
                </a:lnTo>
                <a:lnTo>
                  <a:pt x="877197" y="877197"/>
                </a:lnTo>
                <a:lnTo>
                  <a:pt x="0" y="8771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555904" y="178504"/>
            <a:ext cx="3703396" cy="2009092"/>
          </a:xfrm>
          <a:custGeom>
            <a:avLst/>
            <a:gdLst/>
            <a:ahLst/>
            <a:cxnLst/>
            <a:rect l="l" t="t" r="r" b="b"/>
            <a:pathLst>
              <a:path w="3703396" h="2009092">
                <a:moveTo>
                  <a:pt x="0" y="0"/>
                </a:moveTo>
                <a:lnTo>
                  <a:pt x="3703396" y="0"/>
                </a:lnTo>
                <a:lnTo>
                  <a:pt x="3703396" y="2009092"/>
                </a:lnTo>
                <a:lnTo>
                  <a:pt x="0" y="20090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333151" y="170402"/>
            <a:ext cx="4914905" cy="1573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53"/>
              </a:lnSpc>
            </a:pPr>
            <a:r>
              <a:rPr lang="en-US" sz="4386" spc="429">
                <a:solidFill>
                  <a:srgbClr val="FFFFFF"/>
                </a:solidFill>
                <a:latin typeface="Codec Pro ExtraBold"/>
              </a:rPr>
              <a:t>REQUIREMENTS</a:t>
            </a:r>
          </a:p>
          <a:p>
            <a:pPr marL="0" lvl="0" indent="0" algn="l">
              <a:lnSpc>
                <a:spcPts val="6053"/>
              </a:lnSpc>
              <a:spcBef>
                <a:spcPct val="0"/>
              </a:spcBef>
            </a:pPr>
            <a:r>
              <a:rPr lang="en-US" sz="4386" spc="429">
                <a:solidFill>
                  <a:srgbClr val="FFFFFF"/>
                </a:solidFill>
                <a:latin typeface="Codec Pro ExtraBold"/>
              </a:rPr>
              <a:t>REQUISITOS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60442" y="2586048"/>
            <a:ext cx="7358315" cy="7397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4528" lvl="1" indent="-242264">
              <a:lnSpc>
                <a:spcPts val="3097"/>
              </a:lnSpc>
              <a:buFont typeface="Arial"/>
              <a:buChar char="•"/>
            </a:pPr>
            <a:r>
              <a:rPr lang="en-US" sz="2244" spc="219">
                <a:solidFill>
                  <a:srgbClr val="202F5A"/>
                </a:solidFill>
                <a:latin typeface="Open Sauce"/>
              </a:rPr>
              <a:t> Any student of Latino origin who is graduating from a high school located in these NC counties:</a:t>
            </a:r>
          </a:p>
          <a:p>
            <a:pPr marL="969056" lvl="2" indent="-323019">
              <a:lnSpc>
                <a:spcPts val="3097"/>
              </a:lnSpc>
              <a:buFont typeface="Arial"/>
              <a:buChar char="⚬"/>
            </a:pPr>
            <a:r>
              <a:rPr lang="en-US" sz="2244" spc="219">
                <a:solidFill>
                  <a:srgbClr val="202F5A"/>
                </a:solidFill>
                <a:latin typeface="Open Sauce"/>
              </a:rPr>
              <a:t>Mecklenburg </a:t>
            </a:r>
          </a:p>
          <a:p>
            <a:pPr marL="969056" lvl="2" indent="-323019">
              <a:lnSpc>
                <a:spcPts val="3097"/>
              </a:lnSpc>
              <a:buFont typeface="Arial"/>
              <a:buChar char="⚬"/>
            </a:pPr>
            <a:r>
              <a:rPr lang="en-US" sz="2244" spc="219">
                <a:solidFill>
                  <a:srgbClr val="202F5A"/>
                </a:solidFill>
                <a:latin typeface="Open Sauce"/>
              </a:rPr>
              <a:t>Cabarrus</a:t>
            </a:r>
          </a:p>
          <a:p>
            <a:pPr marL="969056" lvl="2" indent="-323019">
              <a:lnSpc>
                <a:spcPts val="3097"/>
              </a:lnSpc>
              <a:buFont typeface="Arial"/>
              <a:buChar char="⚬"/>
            </a:pPr>
            <a:r>
              <a:rPr lang="en-US" sz="2244" spc="219">
                <a:solidFill>
                  <a:srgbClr val="202F5A"/>
                </a:solidFill>
                <a:latin typeface="Open Sauce"/>
              </a:rPr>
              <a:t>Gaston </a:t>
            </a:r>
          </a:p>
          <a:p>
            <a:pPr marL="969056" lvl="2" indent="-323019">
              <a:lnSpc>
                <a:spcPts val="3097"/>
              </a:lnSpc>
              <a:buFont typeface="Arial"/>
              <a:buChar char="⚬"/>
            </a:pPr>
            <a:r>
              <a:rPr lang="en-US" sz="2244" spc="219">
                <a:solidFill>
                  <a:srgbClr val="202F5A"/>
                </a:solidFill>
                <a:latin typeface="Open Sauce"/>
              </a:rPr>
              <a:t>Iredell </a:t>
            </a:r>
          </a:p>
          <a:p>
            <a:pPr marL="969056" lvl="2" indent="-323019">
              <a:lnSpc>
                <a:spcPts val="3097"/>
              </a:lnSpc>
              <a:buFont typeface="Arial"/>
              <a:buChar char="⚬"/>
            </a:pPr>
            <a:r>
              <a:rPr lang="en-US" sz="2244" spc="219">
                <a:solidFill>
                  <a:srgbClr val="202F5A"/>
                </a:solidFill>
                <a:latin typeface="Open Sauce"/>
              </a:rPr>
              <a:t>Union</a:t>
            </a:r>
          </a:p>
          <a:p>
            <a:pPr marL="484528" lvl="1" indent="-242264">
              <a:lnSpc>
                <a:spcPts val="3097"/>
              </a:lnSpc>
              <a:buFont typeface="Arial"/>
              <a:buChar char="•"/>
            </a:pPr>
            <a:r>
              <a:rPr lang="en-US" sz="2244" spc="219">
                <a:solidFill>
                  <a:srgbClr val="202F5A"/>
                </a:solidFill>
                <a:latin typeface="Open Sauce"/>
              </a:rPr>
              <a:t> Will graduate high school in 2023 or graduated high school within the last year</a:t>
            </a:r>
          </a:p>
          <a:p>
            <a:pPr marL="484528" lvl="1" indent="-242264">
              <a:lnSpc>
                <a:spcPts val="3097"/>
              </a:lnSpc>
              <a:buFont typeface="Arial"/>
              <a:buChar char="•"/>
            </a:pPr>
            <a:r>
              <a:rPr lang="en-US" sz="2244" spc="219">
                <a:solidFill>
                  <a:srgbClr val="202F5A"/>
                </a:solidFill>
                <a:latin typeface="Open Sauce"/>
              </a:rPr>
              <a:t>Have an un-weighted grade point average (GPA) of 2.5 or higher </a:t>
            </a:r>
          </a:p>
          <a:p>
            <a:pPr marL="484528" lvl="1" indent="-242264">
              <a:lnSpc>
                <a:spcPts val="3097"/>
              </a:lnSpc>
              <a:buFont typeface="Arial"/>
              <a:buChar char="•"/>
            </a:pPr>
            <a:r>
              <a:rPr lang="en-US" sz="2244" spc="219">
                <a:solidFill>
                  <a:srgbClr val="202F5A"/>
                </a:solidFill>
                <a:latin typeface="Open Sauce"/>
              </a:rPr>
              <a:t>Applicants accepted to an accredited college or university to attend as a full-time student for the entire academic year</a:t>
            </a:r>
          </a:p>
          <a:p>
            <a:pPr marL="484528" lvl="1" indent="-242264">
              <a:lnSpc>
                <a:spcPts val="3097"/>
              </a:lnSpc>
              <a:buFont typeface="Arial"/>
              <a:buChar char="•"/>
            </a:pPr>
            <a:r>
              <a:rPr lang="en-US" sz="2244" spc="219">
                <a:solidFill>
                  <a:srgbClr val="202F5A"/>
                </a:solidFill>
                <a:latin typeface="Open Sauce"/>
              </a:rPr>
              <a:t>We accept all legal statuses</a:t>
            </a:r>
          </a:p>
          <a:p>
            <a:pPr marL="0" lvl="0" indent="0">
              <a:lnSpc>
                <a:spcPts val="3097"/>
              </a:lnSpc>
              <a:spcBef>
                <a:spcPct val="0"/>
              </a:spcBef>
            </a:pPr>
            <a:endParaRPr lang="en-US" sz="2244" spc="219">
              <a:solidFill>
                <a:srgbClr val="202F5A"/>
              </a:solidFill>
              <a:latin typeface="Open Sauce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274580" y="2399225"/>
            <a:ext cx="7358315" cy="7397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4528" lvl="1" indent="-242264">
              <a:lnSpc>
                <a:spcPts val="3097"/>
              </a:lnSpc>
              <a:buFont typeface="Arial"/>
              <a:buChar char="•"/>
            </a:pPr>
            <a:r>
              <a:rPr lang="en-US" sz="2244" spc="219">
                <a:solidFill>
                  <a:srgbClr val="202F5A"/>
                </a:solidFill>
                <a:latin typeface="Open Sauce"/>
              </a:rPr>
              <a:t> Cualquier estudiante de origen Latino graduándose de la escuela secundaria en los condados de CN:</a:t>
            </a:r>
          </a:p>
          <a:p>
            <a:pPr marL="969056" lvl="2" indent="-323019">
              <a:lnSpc>
                <a:spcPts val="3097"/>
              </a:lnSpc>
              <a:buFont typeface="Arial"/>
              <a:buChar char="⚬"/>
            </a:pPr>
            <a:r>
              <a:rPr lang="en-US" sz="2244" spc="219">
                <a:solidFill>
                  <a:srgbClr val="202F5A"/>
                </a:solidFill>
                <a:latin typeface="Open Sauce"/>
              </a:rPr>
              <a:t>Mecklenburg </a:t>
            </a:r>
          </a:p>
          <a:p>
            <a:pPr marL="969056" lvl="2" indent="-323019">
              <a:lnSpc>
                <a:spcPts val="3097"/>
              </a:lnSpc>
              <a:buFont typeface="Arial"/>
              <a:buChar char="⚬"/>
            </a:pPr>
            <a:r>
              <a:rPr lang="en-US" sz="2244" spc="219">
                <a:solidFill>
                  <a:srgbClr val="202F5A"/>
                </a:solidFill>
                <a:latin typeface="Open Sauce"/>
              </a:rPr>
              <a:t>Cabarrus</a:t>
            </a:r>
          </a:p>
          <a:p>
            <a:pPr marL="969056" lvl="2" indent="-323019">
              <a:lnSpc>
                <a:spcPts val="3097"/>
              </a:lnSpc>
              <a:buFont typeface="Arial"/>
              <a:buChar char="⚬"/>
            </a:pPr>
            <a:r>
              <a:rPr lang="en-US" sz="2244" spc="219">
                <a:solidFill>
                  <a:srgbClr val="202F5A"/>
                </a:solidFill>
                <a:latin typeface="Open Sauce"/>
              </a:rPr>
              <a:t>Gaston </a:t>
            </a:r>
          </a:p>
          <a:p>
            <a:pPr marL="969056" lvl="2" indent="-323019">
              <a:lnSpc>
                <a:spcPts val="3097"/>
              </a:lnSpc>
              <a:buFont typeface="Arial"/>
              <a:buChar char="⚬"/>
            </a:pPr>
            <a:r>
              <a:rPr lang="en-US" sz="2244" spc="219">
                <a:solidFill>
                  <a:srgbClr val="202F5A"/>
                </a:solidFill>
                <a:latin typeface="Open Sauce"/>
              </a:rPr>
              <a:t>Iredell </a:t>
            </a:r>
          </a:p>
          <a:p>
            <a:pPr marL="969056" lvl="2" indent="-323019">
              <a:lnSpc>
                <a:spcPts val="3097"/>
              </a:lnSpc>
              <a:buFont typeface="Arial"/>
              <a:buChar char="⚬"/>
            </a:pPr>
            <a:r>
              <a:rPr lang="en-US" sz="2244" spc="219">
                <a:solidFill>
                  <a:srgbClr val="202F5A"/>
                </a:solidFill>
                <a:latin typeface="Open Sauce"/>
              </a:rPr>
              <a:t>Union</a:t>
            </a:r>
          </a:p>
          <a:p>
            <a:pPr marL="484528" lvl="1" indent="-242264">
              <a:lnSpc>
                <a:spcPts val="3097"/>
              </a:lnSpc>
              <a:buFont typeface="Arial"/>
              <a:buChar char="•"/>
            </a:pPr>
            <a:r>
              <a:rPr lang="en-US" sz="2244" spc="219">
                <a:solidFill>
                  <a:srgbClr val="202F5A"/>
                </a:solidFill>
                <a:latin typeface="Open Sauce"/>
              </a:rPr>
              <a:t>Graduándose de la escuela secundaria en 2023 o graduándose en ultimo año </a:t>
            </a:r>
          </a:p>
          <a:p>
            <a:pPr marL="484528" lvl="1" indent="-242264">
              <a:lnSpc>
                <a:spcPts val="3097"/>
              </a:lnSpc>
              <a:buFont typeface="Arial"/>
              <a:buChar char="•"/>
            </a:pPr>
            <a:r>
              <a:rPr lang="en-US" sz="2244" spc="219">
                <a:solidFill>
                  <a:srgbClr val="202F5A"/>
                </a:solidFill>
                <a:latin typeface="Open Sauce"/>
              </a:rPr>
              <a:t>Puntaje no ponderado (GPA) de 2.5 o más </a:t>
            </a:r>
          </a:p>
          <a:p>
            <a:pPr marL="484528" lvl="1" indent="-242264">
              <a:lnSpc>
                <a:spcPts val="3097"/>
              </a:lnSpc>
              <a:buFont typeface="Arial"/>
              <a:buChar char="•"/>
            </a:pPr>
            <a:r>
              <a:rPr lang="en-US" sz="2244" spc="219">
                <a:solidFill>
                  <a:srgbClr val="202F5A"/>
                </a:solidFill>
                <a:latin typeface="Open Sauce"/>
              </a:rPr>
              <a:t>Los solicitantes deben ser aceptados en una universidad o colegio acreditado para un programa de tiempo completo por todo el año</a:t>
            </a:r>
          </a:p>
          <a:p>
            <a:pPr marL="484528" lvl="1" indent="-242264">
              <a:lnSpc>
                <a:spcPts val="3097"/>
              </a:lnSpc>
              <a:buFont typeface="Arial"/>
              <a:buChar char="•"/>
            </a:pPr>
            <a:r>
              <a:rPr lang="en-US" sz="2244" spc="219">
                <a:solidFill>
                  <a:srgbClr val="202F5A"/>
                </a:solidFill>
                <a:latin typeface="Open Sauce"/>
              </a:rPr>
              <a:t>Aceptamos a todos los estatutos migratorios</a:t>
            </a:r>
          </a:p>
          <a:p>
            <a:pPr marL="0" lvl="0" indent="0">
              <a:lnSpc>
                <a:spcPts val="3097"/>
              </a:lnSpc>
              <a:spcBef>
                <a:spcPct val="0"/>
              </a:spcBef>
            </a:pPr>
            <a:endParaRPr lang="en-US" sz="2244" spc="219">
              <a:solidFill>
                <a:srgbClr val="202F5A"/>
              </a:solidFill>
              <a:latin typeface="Open Sauc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3448" y="374453"/>
            <a:ext cx="17021103" cy="3970203"/>
            <a:chOff x="0" y="0"/>
            <a:chExt cx="4482924" cy="10456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924" cy="1045650"/>
            </a:xfrm>
            <a:custGeom>
              <a:avLst/>
              <a:gdLst/>
              <a:ahLst/>
              <a:cxnLst/>
              <a:rect l="l" t="t" r="r" b="b"/>
              <a:pathLst>
                <a:path w="4482924" h="1045650">
                  <a:moveTo>
                    <a:pt x="0" y="0"/>
                  </a:moveTo>
                  <a:lnTo>
                    <a:pt x="4482924" y="0"/>
                  </a:lnTo>
                  <a:lnTo>
                    <a:pt x="4482924" y="1045650"/>
                  </a:lnTo>
                  <a:lnTo>
                    <a:pt x="0" y="1045650"/>
                  </a:lnTo>
                  <a:close/>
                </a:path>
              </a:pathLst>
            </a:custGeom>
            <a:solidFill>
              <a:srgbClr val="202F5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33448" y="414248"/>
            <a:ext cx="16933642" cy="3949605"/>
          </a:xfrm>
          <a:custGeom>
            <a:avLst/>
            <a:gdLst/>
            <a:ahLst/>
            <a:cxnLst/>
            <a:rect l="l" t="t" r="r" b="b"/>
            <a:pathLst>
              <a:path w="16933642" h="3949605">
                <a:moveTo>
                  <a:pt x="0" y="0"/>
                </a:moveTo>
                <a:lnTo>
                  <a:pt x="16933643" y="0"/>
                </a:lnTo>
                <a:lnTo>
                  <a:pt x="16933643" y="3949605"/>
                </a:lnTo>
                <a:lnTo>
                  <a:pt x="0" y="39496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</a:blip>
            <a:stretch>
              <a:fillRect t="-63470" b="-1223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280141" y="5143500"/>
            <a:ext cx="3640257" cy="3640257"/>
          </a:xfrm>
          <a:custGeom>
            <a:avLst/>
            <a:gdLst/>
            <a:ahLst/>
            <a:cxnLst/>
            <a:rect l="l" t="t" r="r" b="b"/>
            <a:pathLst>
              <a:path w="3640257" h="3640257">
                <a:moveTo>
                  <a:pt x="0" y="0"/>
                </a:moveTo>
                <a:lnTo>
                  <a:pt x="3640257" y="0"/>
                </a:lnTo>
                <a:lnTo>
                  <a:pt x="3640257" y="3640257"/>
                </a:lnTo>
                <a:lnTo>
                  <a:pt x="0" y="36402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3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504702" y="717918"/>
            <a:ext cx="13278597" cy="3007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02"/>
              </a:lnSpc>
            </a:pPr>
            <a:r>
              <a:rPr lang="en-US" sz="8335" spc="816">
                <a:solidFill>
                  <a:srgbClr val="FFFFFF"/>
                </a:solidFill>
                <a:latin typeface="Codec Pro ExtraBold"/>
              </a:rPr>
              <a:t>WHAT DO YOU NEED?</a:t>
            </a:r>
          </a:p>
          <a:p>
            <a:pPr marL="0" lvl="0" indent="0" algn="ctr">
              <a:lnSpc>
                <a:spcPts val="11502"/>
              </a:lnSpc>
              <a:spcBef>
                <a:spcPct val="0"/>
              </a:spcBef>
            </a:pPr>
            <a:r>
              <a:rPr lang="en-US" sz="8335" spc="816">
                <a:solidFill>
                  <a:srgbClr val="FFFFFF"/>
                </a:solidFill>
                <a:latin typeface="Codec Pro ExtraBold"/>
              </a:rPr>
              <a:t>¿QUÉ SE NECESITA?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19697" y="4695462"/>
            <a:ext cx="6064576" cy="5056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80603" lvl="1" indent="-390302">
              <a:lnSpc>
                <a:spcPts val="3977"/>
              </a:lnSpc>
              <a:buFont typeface="Arial"/>
              <a:buChar char="•"/>
            </a:pPr>
            <a:r>
              <a:rPr lang="en-US" sz="3615">
                <a:solidFill>
                  <a:srgbClr val="000000"/>
                </a:solidFill>
                <a:latin typeface="Open Sauce"/>
              </a:rPr>
              <a:t> Complete an online application</a:t>
            </a:r>
          </a:p>
          <a:p>
            <a:pPr marL="780603" lvl="1" indent="-390302">
              <a:lnSpc>
                <a:spcPts val="3977"/>
              </a:lnSpc>
              <a:buFont typeface="Arial"/>
              <a:buChar char="•"/>
            </a:pPr>
            <a:r>
              <a:rPr lang="en-US" sz="3615">
                <a:solidFill>
                  <a:srgbClr val="000000"/>
                </a:solidFill>
                <a:latin typeface="Open Sauce"/>
              </a:rPr>
              <a:t>Personal essay (follow all required criteria) </a:t>
            </a:r>
          </a:p>
          <a:p>
            <a:pPr marL="780603" lvl="1" indent="-390302">
              <a:lnSpc>
                <a:spcPts val="3977"/>
              </a:lnSpc>
              <a:buFont typeface="Arial"/>
              <a:buChar char="•"/>
            </a:pPr>
            <a:r>
              <a:rPr lang="en-US" sz="3615">
                <a:solidFill>
                  <a:srgbClr val="000000"/>
                </a:solidFill>
                <a:latin typeface="Open Sauce"/>
              </a:rPr>
              <a:t>Official fall semester high school transcript</a:t>
            </a:r>
          </a:p>
          <a:p>
            <a:pPr marL="780603" lvl="1" indent="-390302">
              <a:lnSpc>
                <a:spcPts val="3977"/>
              </a:lnSpc>
              <a:buFont typeface="Arial"/>
              <a:buChar char="•"/>
            </a:pPr>
            <a:r>
              <a:rPr lang="en-US" sz="3615">
                <a:solidFill>
                  <a:srgbClr val="000000"/>
                </a:solidFill>
                <a:latin typeface="Open Sauce"/>
              </a:rPr>
              <a:t>Proof of household income</a:t>
            </a:r>
          </a:p>
          <a:p>
            <a:pPr marL="780603" lvl="1" indent="-390302">
              <a:lnSpc>
                <a:spcPts val="3977"/>
              </a:lnSpc>
              <a:spcBef>
                <a:spcPct val="0"/>
              </a:spcBef>
              <a:buFont typeface="Arial"/>
              <a:buChar char="•"/>
            </a:pPr>
            <a:r>
              <a:rPr lang="en-US" sz="3615">
                <a:solidFill>
                  <a:srgbClr val="000000"/>
                </a:solidFill>
                <a:latin typeface="Open Sauce"/>
              </a:rPr>
              <a:t>College acceptance letter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499779" y="4707057"/>
            <a:ext cx="7067312" cy="4551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80603" lvl="1" indent="-390302">
              <a:lnSpc>
                <a:spcPts val="3977"/>
              </a:lnSpc>
              <a:buFont typeface="Arial"/>
              <a:buChar char="•"/>
            </a:pPr>
            <a:r>
              <a:rPr lang="en-US" sz="3615">
                <a:solidFill>
                  <a:srgbClr val="000000"/>
                </a:solidFill>
                <a:latin typeface="Open Sauce"/>
              </a:rPr>
              <a:t>Completar la solicitud en línea</a:t>
            </a:r>
          </a:p>
          <a:p>
            <a:pPr marL="780603" lvl="1" indent="-390302">
              <a:lnSpc>
                <a:spcPts val="3977"/>
              </a:lnSpc>
              <a:buFont typeface="Arial"/>
              <a:buChar char="•"/>
            </a:pPr>
            <a:r>
              <a:rPr lang="en-US" sz="3615">
                <a:solidFill>
                  <a:srgbClr val="000000"/>
                </a:solidFill>
                <a:latin typeface="Open Sauce"/>
              </a:rPr>
              <a:t>Ensayo personal (seguir los criterios requeridos)</a:t>
            </a:r>
          </a:p>
          <a:p>
            <a:pPr marL="780603" lvl="1" indent="-390302">
              <a:lnSpc>
                <a:spcPts val="3977"/>
              </a:lnSpc>
              <a:buFont typeface="Arial"/>
              <a:buChar char="•"/>
            </a:pPr>
            <a:r>
              <a:rPr lang="en-US" sz="3615">
                <a:solidFill>
                  <a:srgbClr val="000000"/>
                </a:solidFill>
                <a:latin typeface="Open Sauce"/>
              </a:rPr>
              <a:t>Calificaciones oficiales del semestre de otoño</a:t>
            </a:r>
          </a:p>
          <a:p>
            <a:pPr marL="780603" lvl="1" indent="-390302">
              <a:lnSpc>
                <a:spcPts val="3977"/>
              </a:lnSpc>
              <a:buFont typeface="Arial"/>
              <a:buChar char="•"/>
            </a:pPr>
            <a:r>
              <a:rPr lang="en-US" sz="3615">
                <a:solidFill>
                  <a:srgbClr val="000000"/>
                </a:solidFill>
                <a:latin typeface="Open Sauce"/>
              </a:rPr>
              <a:t>Comprobante de ingresos</a:t>
            </a:r>
          </a:p>
          <a:p>
            <a:pPr marL="780603" lvl="1" indent="-390302">
              <a:lnSpc>
                <a:spcPts val="3977"/>
              </a:lnSpc>
              <a:spcBef>
                <a:spcPct val="0"/>
              </a:spcBef>
              <a:buFont typeface="Arial"/>
              <a:buChar char="•"/>
            </a:pPr>
            <a:r>
              <a:rPr lang="en-US" sz="3615">
                <a:solidFill>
                  <a:srgbClr val="000000"/>
                </a:solidFill>
                <a:latin typeface="Open Sauce"/>
              </a:rPr>
              <a:t>Aceptación a la escuela de estudios superiores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3448" y="374453"/>
            <a:ext cx="17021103" cy="3970203"/>
            <a:chOff x="0" y="0"/>
            <a:chExt cx="4482924" cy="10456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924" cy="1045650"/>
            </a:xfrm>
            <a:custGeom>
              <a:avLst/>
              <a:gdLst/>
              <a:ahLst/>
              <a:cxnLst/>
              <a:rect l="l" t="t" r="r" b="b"/>
              <a:pathLst>
                <a:path w="4482924" h="1045650">
                  <a:moveTo>
                    <a:pt x="0" y="0"/>
                  </a:moveTo>
                  <a:lnTo>
                    <a:pt x="4482924" y="0"/>
                  </a:lnTo>
                  <a:lnTo>
                    <a:pt x="4482924" y="1045650"/>
                  </a:lnTo>
                  <a:lnTo>
                    <a:pt x="0" y="1045650"/>
                  </a:lnTo>
                  <a:close/>
                </a:path>
              </a:pathLst>
            </a:custGeom>
            <a:solidFill>
              <a:srgbClr val="202F5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33448" y="414248"/>
            <a:ext cx="16933642" cy="3949605"/>
          </a:xfrm>
          <a:custGeom>
            <a:avLst/>
            <a:gdLst/>
            <a:ahLst/>
            <a:cxnLst/>
            <a:rect l="l" t="t" r="r" b="b"/>
            <a:pathLst>
              <a:path w="16933642" h="3949605">
                <a:moveTo>
                  <a:pt x="0" y="0"/>
                </a:moveTo>
                <a:lnTo>
                  <a:pt x="16933643" y="0"/>
                </a:lnTo>
                <a:lnTo>
                  <a:pt x="16933643" y="3949605"/>
                </a:lnTo>
                <a:lnTo>
                  <a:pt x="0" y="39496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</a:blip>
            <a:stretch>
              <a:fillRect t="-7077" b="-1787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857349" y="1138227"/>
            <a:ext cx="16709742" cy="2292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31"/>
              </a:lnSpc>
            </a:pPr>
            <a:r>
              <a:rPr lang="en-US" sz="6399" spc="627">
                <a:solidFill>
                  <a:srgbClr val="FFFFFF"/>
                </a:solidFill>
                <a:latin typeface="Codec Pro ExtraBold"/>
              </a:rPr>
              <a:t>EXTRACURRICULAR ACTIVITIES</a:t>
            </a:r>
          </a:p>
          <a:p>
            <a:pPr marL="0" lvl="0" indent="0" algn="ctr">
              <a:lnSpc>
                <a:spcPts val="8831"/>
              </a:lnSpc>
              <a:spcBef>
                <a:spcPct val="0"/>
              </a:spcBef>
            </a:pPr>
            <a:r>
              <a:rPr lang="en-US" sz="6399" spc="627">
                <a:solidFill>
                  <a:srgbClr val="FFFFFF"/>
                </a:solidFill>
                <a:latin typeface="Codec Pro ExtraBold"/>
              </a:rPr>
              <a:t>ACTIVIDADES EXTRACURRICULARES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33448" y="5058850"/>
            <a:ext cx="7329934" cy="3652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80603" lvl="1" indent="-390302">
              <a:lnSpc>
                <a:spcPts val="4591"/>
              </a:lnSpc>
              <a:buFont typeface="Arial"/>
              <a:buChar char="•"/>
            </a:pPr>
            <a:r>
              <a:rPr lang="en-US" sz="3615">
                <a:solidFill>
                  <a:srgbClr val="000000"/>
                </a:solidFill>
                <a:latin typeface="Open Sauce"/>
              </a:rPr>
              <a:t>Volunteer in a Community Service-related activity </a:t>
            </a:r>
          </a:p>
          <a:p>
            <a:pPr marL="780603" lvl="1" indent="-390302">
              <a:lnSpc>
                <a:spcPts val="7014"/>
              </a:lnSpc>
              <a:buFont typeface="Arial"/>
              <a:buChar char="•"/>
            </a:pPr>
            <a:r>
              <a:rPr lang="en-US" sz="3615">
                <a:solidFill>
                  <a:srgbClr val="000000"/>
                </a:solidFill>
                <a:latin typeface="Open Sauce"/>
              </a:rPr>
              <a:t>Volunteer at your Church </a:t>
            </a:r>
          </a:p>
          <a:p>
            <a:pPr marL="780603" lvl="1" indent="-390302">
              <a:lnSpc>
                <a:spcPts val="7014"/>
              </a:lnSpc>
              <a:buFont typeface="Arial"/>
              <a:buChar char="•"/>
            </a:pPr>
            <a:r>
              <a:rPr lang="en-US" sz="3615">
                <a:solidFill>
                  <a:srgbClr val="000000"/>
                </a:solidFill>
                <a:latin typeface="Open Sauce"/>
              </a:rPr>
              <a:t>Play a Sport </a:t>
            </a:r>
          </a:p>
          <a:p>
            <a:pPr marL="780603" lvl="1" indent="-390302">
              <a:lnSpc>
                <a:spcPts val="7014"/>
              </a:lnSpc>
              <a:buFont typeface="Arial"/>
              <a:buChar char="•"/>
            </a:pPr>
            <a:r>
              <a:rPr lang="en-US" sz="3615">
                <a:solidFill>
                  <a:srgbClr val="000000"/>
                </a:solidFill>
                <a:latin typeface="Open Sauce"/>
              </a:rPr>
              <a:t>Afterschool or Weekend Job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916012" y="5068375"/>
            <a:ext cx="8738539" cy="4066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80603" lvl="1" indent="-390302">
              <a:lnSpc>
                <a:spcPts val="4447"/>
              </a:lnSpc>
              <a:buFont typeface="Arial"/>
              <a:buChar char="•"/>
            </a:pPr>
            <a:r>
              <a:rPr lang="en-US" sz="3615">
                <a:solidFill>
                  <a:srgbClr val="000000"/>
                </a:solidFill>
                <a:latin typeface="Open Sauce"/>
              </a:rPr>
              <a:t>Voluntario en actividades de ayuda comunitaria </a:t>
            </a:r>
          </a:p>
          <a:p>
            <a:pPr marL="780603" lvl="1" indent="-390302">
              <a:lnSpc>
                <a:spcPts val="6038"/>
              </a:lnSpc>
              <a:buFont typeface="Arial"/>
              <a:buChar char="•"/>
            </a:pPr>
            <a:r>
              <a:rPr lang="en-US" sz="3615">
                <a:solidFill>
                  <a:srgbClr val="000000"/>
                </a:solidFill>
                <a:latin typeface="Open Sauce"/>
              </a:rPr>
              <a:t>Voluntario en la Iglesia </a:t>
            </a:r>
          </a:p>
          <a:p>
            <a:pPr marL="780603" lvl="1" indent="-390302">
              <a:lnSpc>
                <a:spcPts val="6038"/>
              </a:lnSpc>
              <a:buFont typeface="Arial"/>
              <a:buChar char="•"/>
            </a:pPr>
            <a:r>
              <a:rPr lang="en-US" sz="3615">
                <a:solidFill>
                  <a:srgbClr val="000000"/>
                </a:solidFill>
                <a:latin typeface="Open Sauce"/>
              </a:rPr>
              <a:t>Haces deporte</a:t>
            </a:r>
          </a:p>
          <a:p>
            <a:pPr marL="780603" lvl="1" indent="-390302">
              <a:lnSpc>
                <a:spcPts val="6038"/>
              </a:lnSpc>
              <a:buFont typeface="Arial"/>
              <a:buChar char="•"/>
            </a:pPr>
            <a:r>
              <a:rPr lang="en-US" sz="3615">
                <a:solidFill>
                  <a:srgbClr val="000000"/>
                </a:solidFill>
                <a:latin typeface="Open Sauce"/>
              </a:rPr>
              <a:t>Programas después de la escuela o trabajo de fin de semana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949</Words>
  <Application>Microsoft Office PowerPoint</Application>
  <PresentationFormat>Custom</PresentationFormat>
  <Paragraphs>151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Bernoru SemiCondensed</vt:lpstr>
      <vt:lpstr>Calibri</vt:lpstr>
      <vt:lpstr>Open Sauce</vt:lpstr>
      <vt:lpstr>Montserrat Light</vt:lpstr>
      <vt:lpstr>Open Sauce Bold</vt:lpstr>
      <vt:lpstr>Codec Pro ExtraBold</vt:lpstr>
      <vt:lpstr>Caladea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HSS Presentation 2023-2024</dc:title>
  <dc:creator>Amy Garcia</dc:creator>
  <cp:lastModifiedBy>Amy Garcia</cp:lastModifiedBy>
  <cp:revision>2</cp:revision>
  <dcterms:created xsi:type="dcterms:W3CDTF">2006-08-16T00:00:00Z</dcterms:created>
  <dcterms:modified xsi:type="dcterms:W3CDTF">2023-09-26T19:36:02Z</dcterms:modified>
  <dc:identifier>DAFtmOTD0jQ</dc:identifier>
</cp:coreProperties>
</file>