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4"/>
  </p:notesMasterIdLst>
  <p:handoutMasterIdLst>
    <p:handoutMasterId r:id="rId25"/>
  </p:handoutMasterIdLst>
  <p:sldIdLst>
    <p:sldId id="256" r:id="rId5"/>
    <p:sldId id="259" r:id="rId6"/>
    <p:sldId id="270" r:id="rId7"/>
    <p:sldId id="276" r:id="rId8"/>
    <p:sldId id="277" r:id="rId9"/>
    <p:sldId id="280" r:id="rId10"/>
    <p:sldId id="278" r:id="rId11"/>
    <p:sldId id="286" r:id="rId12"/>
    <p:sldId id="279" r:id="rId13"/>
    <p:sldId id="281" r:id="rId14"/>
    <p:sldId id="283" r:id="rId15"/>
    <p:sldId id="282" r:id="rId16"/>
    <p:sldId id="285" r:id="rId17"/>
    <p:sldId id="284" r:id="rId18"/>
    <p:sldId id="287" r:id="rId19"/>
    <p:sldId id="288" r:id="rId20"/>
    <p:sldId id="289" r:id="rId21"/>
    <p:sldId id="290" r:id="rId22"/>
    <p:sldId id="291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A10107-E1E5-E343-8A65-CC52F1E27E18}" v="6" dt="2023-05-12T19:54:29.9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53" autoAdjust="0"/>
    <p:restoredTop sz="96277" autoAdjust="0"/>
  </p:normalViewPr>
  <p:slideViewPr>
    <p:cSldViewPr snapToGrid="0">
      <p:cViewPr varScale="1">
        <p:scale>
          <a:sx n="63" d="100"/>
          <a:sy n="63" d="100"/>
        </p:scale>
        <p:origin x="668" y="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0A160A0-A98F-D6DF-516B-26CDA8CF3B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56857A-99C3-E331-D870-0CD88A1F89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E5FEA-930D-C943-A3EE-B2FB9BFA6D42}" type="datetime1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E6D5A1-0BCB-8F67-E4A5-2AFF644CAA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E45A05-B676-32FD-BEE4-AE115E209F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6ECE0-E8D9-4564-AE13-B06328693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3579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8A77C-09C0-7940-ABA9-F846007A3D07}" type="datetime1">
              <a:rPr lang="en-US" smtClean="0"/>
              <a:t>10/19/2023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5F29F-CB7C-4C3F-8AD1-7CDD2220A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106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17020" y="3043992"/>
            <a:ext cx="7360581" cy="731443"/>
          </a:xfrm>
        </p:spPr>
        <p:txBody>
          <a:bodyPr anchor="ctr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TITLE COPY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D3C12E5-4FD7-1A7A-0E6D-90D2988B7068}"/>
              </a:ext>
            </a:extLst>
          </p:cNvPr>
          <p:cNvCxnSpPr/>
          <p:nvPr userDrawn="1"/>
        </p:nvCxnSpPr>
        <p:spPr>
          <a:xfrm>
            <a:off x="3684403" y="2591294"/>
            <a:ext cx="0" cy="167541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DA19072-61FC-D7B1-C23F-41223F13E2F7}"/>
              </a:ext>
            </a:extLst>
          </p:cNvPr>
          <p:cNvCxnSpPr>
            <a:cxnSpLocks/>
          </p:cNvCxnSpPr>
          <p:nvPr userDrawn="1"/>
        </p:nvCxnSpPr>
        <p:spPr>
          <a:xfrm flipH="1">
            <a:off x="4049619" y="3791220"/>
            <a:ext cx="735342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3">
            <a:extLst>
              <a:ext uri="{FF2B5EF4-FFF2-40B4-BE49-F238E27FC236}">
                <a16:creationId xmlns:a16="http://schemas.microsoft.com/office/drawing/2014/main" id="{13A22236-2DE6-166B-1A88-DCA9C9FBB86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08836" y="4008903"/>
            <a:ext cx="7353421" cy="569234"/>
          </a:xfrm>
        </p:spPr>
        <p:txBody>
          <a:bodyPr>
            <a:normAutofit/>
          </a:bodyPr>
          <a:lstStyle>
            <a:lvl1pPr marL="0" indent="0">
              <a:buNone/>
              <a:defRPr sz="1800" b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FBA3F645-41C8-E191-4086-6CFB8788BF66}"/>
              </a:ext>
            </a:extLst>
          </p:cNvPr>
          <p:cNvSpPr/>
          <p:nvPr userDrawn="1"/>
        </p:nvSpPr>
        <p:spPr>
          <a:xfrm rot="5400000">
            <a:off x="-3362307" y="3070608"/>
            <a:ext cx="6997478" cy="844735"/>
          </a:xfrm>
          <a:custGeom>
            <a:avLst/>
            <a:gdLst>
              <a:gd name="connsiteX0" fmla="*/ 23 w 6997478"/>
              <a:gd name="connsiteY0" fmla="*/ 10 h 633551"/>
              <a:gd name="connsiteX1" fmla="*/ 111098 w 6997478"/>
              <a:gd name="connsiteY1" fmla="*/ 1 h 633551"/>
              <a:gd name="connsiteX2" fmla="*/ 372610 w 6997478"/>
              <a:gd name="connsiteY2" fmla="*/ 214067 h 633551"/>
              <a:gd name="connsiteX3" fmla="*/ 372321 w 6997478"/>
              <a:gd name="connsiteY3" fmla="*/ 154017 h 633551"/>
              <a:gd name="connsiteX4" fmla="*/ 371895 w 6997478"/>
              <a:gd name="connsiteY4" fmla="*/ 9 h 633551"/>
              <a:gd name="connsiteX5" fmla="*/ 482970 w 6997478"/>
              <a:gd name="connsiteY5" fmla="*/ 0 h 633551"/>
              <a:gd name="connsiteX6" fmla="*/ 744482 w 6997478"/>
              <a:gd name="connsiteY6" fmla="*/ 214066 h 633551"/>
              <a:gd name="connsiteX7" fmla="*/ 744193 w 6997478"/>
              <a:gd name="connsiteY7" fmla="*/ 154018 h 633551"/>
              <a:gd name="connsiteX8" fmla="*/ 743767 w 6997478"/>
              <a:gd name="connsiteY8" fmla="*/ 10 h 633551"/>
              <a:gd name="connsiteX9" fmla="*/ 854842 w 6997478"/>
              <a:gd name="connsiteY9" fmla="*/ 1 h 633551"/>
              <a:gd name="connsiteX10" fmla="*/ 1110355 w 6997478"/>
              <a:gd name="connsiteY10" fmla="*/ 209156 h 633551"/>
              <a:gd name="connsiteX11" fmla="*/ 1110090 w 6997478"/>
              <a:gd name="connsiteY11" fmla="*/ 154017 h 633551"/>
              <a:gd name="connsiteX12" fmla="*/ 1109663 w 6997478"/>
              <a:gd name="connsiteY12" fmla="*/ 9 h 633551"/>
              <a:gd name="connsiteX13" fmla="*/ 1220738 w 6997478"/>
              <a:gd name="connsiteY13" fmla="*/ 0 h 633551"/>
              <a:gd name="connsiteX14" fmla="*/ 1472707 w 6997478"/>
              <a:gd name="connsiteY14" fmla="*/ 206254 h 633551"/>
              <a:gd name="connsiteX15" fmla="*/ 1472456 w 6997478"/>
              <a:gd name="connsiteY15" fmla="*/ 154018 h 633551"/>
              <a:gd name="connsiteX16" fmla="*/ 1472029 w 6997478"/>
              <a:gd name="connsiteY16" fmla="*/ 10 h 633551"/>
              <a:gd name="connsiteX17" fmla="*/ 1583104 w 6997478"/>
              <a:gd name="connsiteY17" fmla="*/ 1 h 633551"/>
              <a:gd name="connsiteX18" fmla="*/ 1838617 w 6997478"/>
              <a:gd name="connsiteY18" fmla="*/ 209156 h 633551"/>
              <a:gd name="connsiteX19" fmla="*/ 1838352 w 6997478"/>
              <a:gd name="connsiteY19" fmla="*/ 154017 h 633551"/>
              <a:gd name="connsiteX20" fmla="*/ 1837925 w 6997478"/>
              <a:gd name="connsiteY20" fmla="*/ 9 h 633551"/>
              <a:gd name="connsiteX21" fmla="*/ 1949000 w 6997478"/>
              <a:gd name="connsiteY21" fmla="*/ 0 h 633551"/>
              <a:gd name="connsiteX22" fmla="*/ 2204513 w 6997478"/>
              <a:gd name="connsiteY22" fmla="*/ 209155 h 633551"/>
              <a:gd name="connsiteX23" fmla="*/ 2204248 w 6997478"/>
              <a:gd name="connsiteY23" fmla="*/ 154018 h 633551"/>
              <a:gd name="connsiteX24" fmla="*/ 2203821 w 6997478"/>
              <a:gd name="connsiteY24" fmla="*/ 10 h 633551"/>
              <a:gd name="connsiteX25" fmla="*/ 2314896 w 6997478"/>
              <a:gd name="connsiteY25" fmla="*/ 1 h 633551"/>
              <a:gd name="connsiteX26" fmla="*/ 2576408 w 6997478"/>
              <a:gd name="connsiteY26" fmla="*/ 214067 h 633551"/>
              <a:gd name="connsiteX27" fmla="*/ 2576119 w 6997478"/>
              <a:gd name="connsiteY27" fmla="*/ 154017 h 633551"/>
              <a:gd name="connsiteX28" fmla="*/ 2575693 w 6997478"/>
              <a:gd name="connsiteY28" fmla="*/ 9 h 633551"/>
              <a:gd name="connsiteX29" fmla="*/ 2686768 w 6997478"/>
              <a:gd name="connsiteY29" fmla="*/ 0 h 633551"/>
              <a:gd name="connsiteX30" fmla="*/ 2939917 w 6997478"/>
              <a:gd name="connsiteY30" fmla="*/ 207220 h 633551"/>
              <a:gd name="connsiteX31" fmla="*/ 2939660 w 6997478"/>
              <a:gd name="connsiteY31" fmla="*/ 154018 h 633551"/>
              <a:gd name="connsiteX32" fmla="*/ 2939233 w 6997478"/>
              <a:gd name="connsiteY32" fmla="*/ 10 h 633551"/>
              <a:gd name="connsiteX33" fmla="*/ 3050309 w 6997478"/>
              <a:gd name="connsiteY33" fmla="*/ 1 h 633551"/>
              <a:gd name="connsiteX34" fmla="*/ 3311821 w 6997478"/>
              <a:gd name="connsiteY34" fmla="*/ 214067 h 633551"/>
              <a:gd name="connsiteX35" fmla="*/ 3311532 w 6997478"/>
              <a:gd name="connsiteY35" fmla="*/ 154017 h 633551"/>
              <a:gd name="connsiteX36" fmla="*/ 3311106 w 6997478"/>
              <a:gd name="connsiteY36" fmla="*/ 9 h 633551"/>
              <a:gd name="connsiteX37" fmla="*/ 3422181 w 6997478"/>
              <a:gd name="connsiteY37" fmla="*/ 0 h 633551"/>
              <a:gd name="connsiteX38" fmla="*/ 3683693 w 6997478"/>
              <a:gd name="connsiteY38" fmla="*/ 214066 h 633551"/>
              <a:gd name="connsiteX39" fmla="*/ 3683404 w 6997478"/>
              <a:gd name="connsiteY39" fmla="*/ 154018 h 633551"/>
              <a:gd name="connsiteX40" fmla="*/ 3682977 w 6997478"/>
              <a:gd name="connsiteY40" fmla="*/ 10 h 633551"/>
              <a:gd name="connsiteX41" fmla="*/ 3794053 w 6997478"/>
              <a:gd name="connsiteY41" fmla="*/ 1 h 633551"/>
              <a:gd name="connsiteX42" fmla="*/ 4049565 w 6997478"/>
              <a:gd name="connsiteY42" fmla="*/ 209156 h 633551"/>
              <a:gd name="connsiteX43" fmla="*/ 4049300 w 6997478"/>
              <a:gd name="connsiteY43" fmla="*/ 154017 h 633551"/>
              <a:gd name="connsiteX44" fmla="*/ 4048873 w 6997478"/>
              <a:gd name="connsiteY44" fmla="*/ 9 h 633551"/>
              <a:gd name="connsiteX45" fmla="*/ 4159949 w 6997478"/>
              <a:gd name="connsiteY45" fmla="*/ 0 h 633551"/>
              <a:gd name="connsiteX46" fmla="*/ 4417917 w 6997478"/>
              <a:gd name="connsiteY46" fmla="*/ 211165 h 633551"/>
              <a:gd name="connsiteX47" fmla="*/ 4417642 w 6997478"/>
              <a:gd name="connsiteY47" fmla="*/ 154018 h 633551"/>
              <a:gd name="connsiteX48" fmla="*/ 4417215 w 6997478"/>
              <a:gd name="connsiteY48" fmla="*/ 10 h 633551"/>
              <a:gd name="connsiteX49" fmla="*/ 4528290 w 6997478"/>
              <a:gd name="connsiteY49" fmla="*/ 1 h 633551"/>
              <a:gd name="connsiteX50" fmla="*/ 4789803 w 6997478"/>
              <a:gd name="connsiteY50" fmla="*/ 214067 h 633551"/>
              <a:gd name="connsiteX51" fmla="*/ 4789514 w 6997478"/>
              <a:gd name="connsiteY51" fmla="*/ 154017 h 633551"/>
              <a:gd name="connsiteX52" fmla="*/ 4789087 w 6997478"/>
              <a:gd name="connsiteY52" fmla="*/ 9 h 633551"/>
              <a:gd name="connsiteX53" fmla="*/ 4900162 w 6997478"/>
              <a:gd name="connsiteY53" fmla="*/ 0 h 633551"/>
              <a:gd name="connsiteX54" fmla="*/ 5155675 w 6997478"/>
              <a:gd name="connsiteY54" fmla="*/ 209155 h 633551"/>
              <a:gd name="connsiteX55" fmla="*/ 5155410 w 6997478"/>
              <a:gd name="connsiteY55" fmla="*/ 154018 h 633551"/>
              <a:gd name="connsiteX56" fmla="*/ 5154983 w 6997478"/>
              <a:gd name="connsiteY56" fmla="*/ 10 h 633551"/>
              <a:gd name="connsiteX57" fmla="*/ 5266058 w 6997478"/>
              <a:gd name="connsiteY57" fmla="*/ 1 h 633551"/>
              <a:gd name="connsiteX58" fmla="*/ 5521571 w 6997478"/>
              <a:gd name="connsiteY58" fmla="*/ 209156 h 633551"/>
              <a:gd name="connsiteX59" fmla="*/ 5521306 w 6997478"/>
              <a:gd name="connsiteY59" fmla="*/ 154017 h 633551"/>
              <a:gd name="connsiteX60" fmla="*/ 5520879 w 6997478"/>
              <a:gd name="connsiteY60" fmla="*/ 9 h 633551"/>
              <a:gd name="connsiteX61" fmla="*/ 5631954 w 6997478"/>
              <a:gd name="connsiteY61" fmla="*/ 0 h 633551"/>
              <a:gd name="connsiteX62" fmla="*/ 5891012 w 6997478"/>
              <a:gd name="connsiteY62" fmla="*/ 212057 h 633551"/>
              <a:gd name="connsiteX63" fmla="*/ 5890733 w 6997478"/>
              <a:gd name="connsiteY63" fmla="*/ 154018 h 633551"/>
              <a:gd name="connsiteX64" fmla="*/ 5890306 w 6997478"/>
              <a:gd name="connsiteY64" fmla="*/ 10 h 633551"/>
              <a:gd name="connsiteX65" fmla="*/ 6001381 w 6997478"/>
              <a:gd name="connsiteY65" fmla="*/ 1 h 633551"/>
              <a:gd name="connsiteX66" fmla="*/ 6256894 w 6997478"/>
              <a:gd name="connsiteY66" fmla="*/ 209156 h 633551"/>
              <a:gd name="connsiteX67" fmla="*/ 6256629 w 6997478"/>
              <a:gd name="connsiteY67" fmla="*/ 154017 h 633551"/>
              <a:gd name="connsiteX68" fmla="*/ 6256202 w 6997478"/>
              <a:gd name="connsiteY68" fmla="*/ 9 h 633551"/>
              <a:gd name="connsiteX69" fmla="*/ 6367277 w 6997478"/>
              <a:gd name="connsiteY69" fmla="*/ 0 h 633551"/>
              <a:gd name="connsiteX70" fmla="*/ 6622791 w 6997478"/>
              <a:gd name="connsiteY70" fmla="*/ 209155 h 633551"/>
              <a:gd name="connsiteX71" fmla="*/ 6622525 w 6997478"/>
              <a:gd name="connsiteY71" fmla="*/ 154018 h 633551"/>
              <a:gd name="connsiteX72" fmla="*/ 6622099 w 6997478"/>
              <a:gd name="connsiteY72" fmla="*/ 10 h 633551"/>
              <a:gd name="connsiteX73" fmla="*/ 6733174 w 6997478"/>
              <a:gd name="connsiteY73" fmla="*/ 1 h 633551"/>
              <a:gd name="connsiteX74" fmla="*/ 6997478 w 6997478"/>
              <a:gd name="connsiteY74" fmla="*/ 216352 h 633551"/>
              <a:gd name="connsiteX75" fmla="*/ 6997477 w 6997478"/>
              <a:gd name="connsiteY75" fmla="*/ 633551 h 633551"/>
              <a:gd name="connsiteX76" fmla="*/ 6867401 w 6997478"/>
              <a:gd name="connsiteY76" fmla="*/ 628723 h 633551"/>
              <a:gd name="connsiteX77" fmla="*/ 6631581 w 6997478"/>
              <a:gd name="connsiteY77" fmla="*/ 447091 h 633551"/>
              <a:gd name="connsiteX78" fmla="*/ 6631581 w 6997478"/>
              <a:gd name="connsiteY78" fmla="*/ 493180 h 633551"/>
              <a:gd name="connsiteX79" fmla="*/ 6631581 w 6997478"/>
              <a:gd name="connsiteY79" fmla="*/ 633550 h 633551"/>
              <a:gd name="connsiteX80" fmla="*/ 6501504 w 6997478"/>
              <a:gd name="connsiteY80" fmla="*/ 628722 h 633551"/>
              <a:gd name="connsiteX81" fmla="*/ 6265685 w 6997478"/>
              <a:gd name="connsiteY81" fmla="*/ 447090 h 633551"/>
              <a:gd name="connsiteX82" fmla="*/ 6265685 w 6997478"/>
              <a:gd name="connsiteY82" fmla="*/ 493181 h 633551"/>
              <a:gd name="connsiteX83" fmla="*/ 6265684 w 6997478"/>
              <a:gd name="connsiteY83" fmla="*/ 633551 h 633551"/>
              <a:gd name="connsiteX84" fmla="*/ 6135608 w 6997478"/>
              <a:gd name="connsiteY84" fmla="*/ 628723 h 633551"/>
              <a:gd name="connsiteX85" fmla="*/ 5896258 w 6997478"/>
              <a:gd name="connsiteY85" fmla="*/ 444371 h 633551"/>
              <a:gd name="connsiteX86" fmla="*/ 5896258 w 6997478"/>
              <a:gd name="connsiteY86" fmla="*/ 493180 h 633551"/>
              <a:gd name="connsiteX87" fmla="*/ 5896257 w 6997478"/>
              <a:gd name="connsiteY87" fmla="*/ 633550 h 633551"/>
              <a:gd name="connsiteX88" fmla="*/ 5766181 w 6997478"/>
              <a:gd name="connsiteY88" fmla="*/ 628722 h 633551"/>
              <a:gd name="connsiteX89" fmla="*/ 5530362 w 6997478"/>
              <a:gd name="connsiteY89" fmla="*/ 447090 h 633551"/>
              <a:gd name="connsiteX90" fmla="*/ 5530362 w 6997478"/>
              <a:gd name="connsiteY90" fmla="*/ 493181 h 633551"/>
              <a:gd name="connsiteX91" fmla="*/ 5530361 w 6997478"/>
              <a:gd name="connsiteY91" fmla="*/ 633551 h 633551"/>
              <a:gd name="connsiteX92" fmla="*/ 5400285 w 6997478"/>
              <a:gd name="connsiteY92" fmla="*/ 628723 h 633551"/>
              <a:gd name="connsiteX93" fmla="*/ 5164466 w 6997478"/>
              <a:gd name="connsiteY93" fmla="*/ 447091 h 633551"/>
              <a:gd name="connsiteX94" fmla="*/ 5164466 w 6997478"/>
              <a:gd name="connsiteY94" fmla="*/ 493180 h 633551"/>
              <a:gd name="connsiteX95" fmla="*/ 5164465 w 6997478"/>
              <a:gd name="connsiteY95" fmla="*/ 633550 h 633551"/>
              <a:gd name="connsiteX96" fmla="*/ 5034389 w 6997478"/>
              <a:gd name="connsiteY96" fmla="*/ 628722 h 633551"/>
              <a:gd name="connsiteX97" fmla="*/ 4792594 w 6997478"/>
              <a:gd name="connsiteY97" fmla="*/ 442487 h 633551"/>
              <a:gd name="connsiteX98" fmla="*/ 4792594 w 6997478"/>
              <a:gd name="connsiteY98" fmla="*/ 493181 h 633551"/>
              <a:gd name="connsiteX99" fmla="*/ 4792593 w 6997478"/>
              <a:gd name="connsiteY99" fmla="*/ 633551 h 633551"/>
              <a:gd name="connsiteX100" fmla="*/ 4662517 w 6997478"/>
              <a:gd name="connsiteY100" fmla="*/ 628723 h 633551"/>
              <a:gd name="connsiteX101" fmla="*/ 4424252 w 6997478"/>
              <a:gd name="connsiteY101" fmla="*/ 445207 h 633551"/>
              <a:gd name="connsiteX102" fmla="*/ 4424252 w 6997478"/>
              <a:gd name="connsiteY102" fmla="*/ 493180 h 633551"/>
              <a:gd name="connsiteX103" fmla="*/ 4424251 w 6997478"/>
              <a:gd name="connsiteY103" fmla="*/ 633550 h 633551"/>
              <a:gd name="connsiteX104" fmla="*/ 4294175 w 6997478"/>
              <a:gd name="connsiteY104" fmla="*/ 628722 h 633551"/>
              <a:gd name="connsiteX105" fmla="*/ 4058356 w 6997478"/>
              <a:gd name="connsiteY105" fmla="*/ 447090 h 633551"/>
              <a:gd name="connsiteX106" fmla="*/ 4058356 w 6997478"/>
              <a:gd name="connsiteY106" fmla="*/ 493181 h 633551"/>
              <a:gd name="connsiteX107" fmla="*/ 4058356 w 6997478"/>
              <a:gd name="connsiteY107" fmla="*/ 633551 h 633551"/>
              <a:gd name="connsiteX108" fmla="*/ 3928280 w 6997478"/>
              <a:gd name="connsiteY108" fmla="*/ 628723 h 633551"/>
              <a:gd name="connsiteX109" fmla="*/ 3686484 w 6997478"/>
              <a:gd name="connsiteY109" fmla="*/ 442488 h 633551"/>
              <a:gd name="connsiteX110" fmla="*/ 3686484 w 6997478"/>
              <a:gd name="connsiteY110" fmla="*/ 493180 h 633551"/>
              <a:gd name="connsiteX111" fmla="*/ 3686484 w 6997478"/>
              <a:gd name="connsiteY111" fmla="*/ 633550 h 633551"/>
              <a:gd name="connsiteX112" fmla="*/ 3556408 w 6997478"/>
              <a:gd name="connsiteY112" fmla="*/ 628722 h 633551"/>
              <a:gd name="connsiteX113" fmla="*/ 3314612 w 6997478"/>
              <a:gd name="connsiteY113" fmla="*/ 442487 h 633551"/>
              <a:gd name="connsiteX114" fmla="*/ 3314612 w 6997478"/>
              <a:gd name="connsiteY114" fmla="*/ 493181 h 633551"/>
              <a:gd name="connsiteX115" fmla="*/ 3314612 w 6997478"/>
              <a:gd name="connsiteY115" fmla="*/ 633551 h 633551"/>
              <a:gd name="connsiteX116" fmla="*/ 3184536 w 6997478"/>
              <a:gd name="connsiteY116" fmla="*/ 628723 h 633551"/>
              <a:gd name="connsiteX117" fmla="*/ 2951071 w 6997478"/>
              <a:gd name="connsiteY117" fmla="*/ 448905 h 633551"/>
              <a:gd name="connsiteX118" fmla="*/ 2951071 w 6997478"/>
              <a:gd name="connsiteY118" fmla="*/ 493180 h 633551"/>
              <a:gd name="connsiteX119" fmla="*/ 2951071 w 6997478"/>
              <a:gd name="connsiteY119" fmla="*/ 633550 h 633551"/>
              <a:gd name="connsiteX120" fmla="*/ 2820995 w 6997478"/>
              <a:gd name="connsiteY120" fmla="*/ 628722 h 633551"/>
              <a:gd name="connsiteX121" fmla="*/ 2579199 w 6997478"/>
              <a:gd name="connsiteY121" fmla="*/ 442487 h 633551"/>
              <a:gd name="connsiteX122" fmla="*/ 2579199 w 6997478"/>
              <a:gd name="connsiteY122" fmla="*/ 493181 h 633551"/>
              <a:gd name="connsiteX123" fmla="*/ 2579199 w 6997478"/>
              <a:gd name="connsiteY123" fmla="*/ 633551 h 633551"/>
              <a:gd name="connsiteX124" fmla="*/ 2449123 w 6997478"/>
              <a:gd name="connsiteY124" fmla="*/ 628723 h 633551"/>
              <a:gd name="connsiteX125" fmla="*/ 2213303 w 6997478"/>
              <a:gd name="connsiteY125" fmla="*/ 447091 h 633551"/>
              <a:gd name="connsiteX126" fmla="*/ 2213303 w 6997478"/>
              <a:gd name="connsiteY126" fmla="*/ 493180 h 633551"/>
              <a:gd name="connsiteX127" fmla="*/ 2213303 w 6997478"/>
              <a:gd name="connsiteY127" fmla="*/ 633550 h 633551"/>
              <a:gd name="connsiteX128" fmla="*/ 2083227 w 6997478"/>
              <a:gd name="connsiteY128" fmla="*/ 628722 h 633551"/>
              <a:gd name="connsiteX129" fmla="*/ 1847408 w 6997478"/>
              <a:gd name="connsiteY129" fmla="*/ 447090 h 633551"/>
              <a:gd name="connsiteX130" fmla="*/ 1847408 w 6997478"/>
              <a:gd name="connsiteY130" fmla="*/ 493181 h 633551"/>
              <a:gd name="connsiteX131" fmla="*/ 1847407 w 6997478"/>
              <a:gd name="connsiteY131" fmla="*/ 633551 h 633551"/>
              <a:gd name="connsiteX132" fmla="*/ 1717331 w 6997478"/>
              <a:gd name="connsiteY132" fmla="*/ 628723 h 633551"/>
              <a:gd name="connsiteX133" fmla="*/ 1485042 w 6997478"/>
              <a:gd name="connsiteY133" fmla="*/ 449810 h 633551"/>
              <a:gd name="connsiteX134" fmla="*/ 1485042 w 6997478"/>
              <a:gd name="connsiteY134" fmla="*/ 493180 h 633551"/>
              <a:gd name="connsiteX135" fmla="*/ 1485041 w 6997478"/>
              <a:gd name="connsiteY135" fmla="*/ 633550 h 633551"/>
              <a:gd name="connsiteX136" fmla="*/ 1354965 w 6997478"/>
              <a:gd name="connsiteY136" fmla="*/ 628722 h 633551"/>
              <a:gd name="connsiteX137" fmla="*/ 1119146 w 6997478"/>
              <a:gd name="connsiteY137" fmla="*/ 447090 h 633551"/>
              <a:gd name="connsiteX138" fmla="*/ 1119145 w 6997478"/>
              <a:gd name="connsiteY138" fmla="*/ 493181 h 633551"/>
              <a:gd name="connsiteX139" fmla="*/ 1119145 w 6997478"/>
              <a:gd name="connsiteY139" fmla="*/ 633551 h 633551"/>
              <a:gd name="connsiteX140" fmla="*/ 989069 w 6997478"/>
              <a:gd name="connsiteY140" fmla="*/ 628723 h 633551"/>
              <a:gd name="connsiteX141" fmla="*/ 747273 w 6997478"/>
              <a:gd name="connsiteY141" fmla="*/ 442488 h 633551"/>
              <a:gd name="connsiteX142" fmla="*/ 747273 w 6997478"/>
              <a:gd name="connsiteY142" fmla="*/ 493180 h 633551"/>
              <a:gd name="connsiteX143" fmla="*/ 747273 w 6997478"/>
              <a:gd name="connsiteY143" fmla="*/ 633550 h 633551"/>
              <a:gd name="connsiteX144" fmla="*/ 617197 w 6997478"/>
              <a:gd name="connsiteY144" fmla="*/ 628722 h 633551"/>
              <a:gd name="connsiteX145" fmla="*/ 375401 w 6997478"/>
              <a:gd name="connsiteY145" fmla="*/ 442487 h 633551"/>
              <a:gd name="connsiteX146" fmla="*/ 375401 w 6997478"/>
              <a:gd name="connsiteY146" fmla="*/ 493181 h 633551"/>
              <a:gd name="connsiteX147" fmla="*/ 375401 w 6997478"/>
              <a:gd name="connsiteY147" fmla="*/ 633551 h 633551"/>
              <a:gd name="connsiteX148" fmla="*/ 245325 w 6997478"/>
              <a:gd name="connsiteY148" fmla="*/ 628723 h 633551"/>
              <a:gd name="connsiteX149" fmla="*/ 1515 w 6997478"/>
              <a:gd name="connsiteY149" fmla="*/ 440937 h 633551"/>
              <a:gd name="connsiteX150" fmla="*/ 23 w 6997478"/>
              <a:gd name="connsiteY150" fmla="*/ 10 h 633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6997478" h="633551">
                <a:moveTo>
                  <a:pt x="23" y="10"/>
                </a:moveTo>
                <a:lnTo>
                  <a:pt x="111098" y="1"/>
                </a:lnTo>
                <a:lnTo>
                  <a:pt x="372610" y="214067"/>
                </a:lnTo>
                <a:lnTo>
                  <a:pt x="372321" y="154017"/>
                </a:lnTo>
                <a:cubicBezTo>
                  <a:pt x="372020" y="89074"/>
                  <a:pt x="371797" y="30935"/>
                  <a:pt x="371895" y="9"/>
                </a:cubicBezTo>
                <a:lnTo>
                  <a:pt x="482970" y="0"/>
                </a:lnTo>
                <a:lnTo>
                  <a:pt x="744482" y="214066"/>
                </a:lnTo>
                <a:lnTo>
                  <a:pt x="744193" y="154018"/>
                </a:lnTo>
                <a:cubicBezTo>
                  <a:pt x="743892" y="89075"/>
                  <a:pt x="743669" y="30936"/>
                  <a:pt x="743767" y="10"/>
                </a:cubicBezTo>
                <a:lnTo>
                  <a:pt x="854842" y="1"/>
                </a:lnTo>
                <a:lnTo>
                  <a:pt x="1110355" y="209156"/>
                </a:lnTo>
                <a:lnTo>
                  <a:pt x="1110090" y="154017"/>
                </a:lnTo>
                <a:cubicBezTo>
                  <a:pt x="1109788" y="89074"/>
                  <a:pt x="1109565" y="30935"/>
                  <a:pt x="1109663" y="9"/>
                </a:cubicBezTo>
                <a:lnTo>
                  <a:pt x="1220738" y="0"/>
                </a:lnTo>
                <a:lnTo>
                  <a:pt x="1472707" y="206254"/>
                </a:lnTo>
                <a:lnTo>
                  <a:pt x="1472456" y="154018"/>
                </a:lnTo>
                <a:cubicBezTo>
                  <a:pt x="1472154" y="89075"/>
                  <a:pt x="1471932" y="30936"/>
                  <a:pt x="1472029" y="10"/>
                </a:cubicBezTo>
                <a:lnTo>
                  <a:pt x="1583104" y="1"/>
                </a:lnTo>
                <a:lnTo>
                  <a:pt x="1838617" y="209156"/>
                </a:lnTo>
                <a:lnTo>
                  <a:pt x="1838352" y="154017"/>
                </a:lnTo>
                <a:cubicBezTo>
                  <a:pt x="1838050" y="89074"/>
                  <a:pt x="1837828" y="30935"/>
                  <a:pt x="1837925" y="9"/>
                </a:cubicBezTo>
                <a:lnTo>
                  <a:pt x="1949000" y="0"/>
                </a:lnTo>
                <a:lnTo>
                  <a:pt x="2204513" y="209155"/>
                </a:lnTo>
                <a:lnTo>
                  <a:pt x="2204248" y="154018"/>
                </a:lnTo>
                <a:cubicBezTo>
                  <a:pt x="2203946" y="89075"/>
                  <a:pt x="2203724" y="30936"/>
                  <a:pt x="2203821" y="10"/>
                </a:cubicBezTo>
                <a:lnTo>
                  <a:pt x="2314896" y="1"/>
                </a:lnTo>
                <a:lnTo>
                  <a:pt x="2576408" y="214067"/>
                </a:lnTo>
                <a:lnTo>
                  <a:pt x="2576119" y="154017"/>
                </a:lnTo>
                <a:cubicBezTo>
                  <a:pt x="2575817" y="89074"/>
                  <a:pt x="2575596" y="30935"/>
                  <a:pt x="2575693" y="9"/>
                </a:cubicBezTo>
                <a:lnTo>
                  <a:pt x="2686768" y="0"/>
                </a:lnTo>
                <a:lnTo>
                  <a:pt x="2939917" y="207220"/>
                </a:lnTo>
                <a:lnTo>
                  <a:pt x="2939660" y="154018"/>
                </a:lnTo>
                <a:cubicBezTo>
                  <a:pt x="2939358" y="89075"/>
                  <a:pt x="2939136" y="30936"/>
                  <a:pt x="2939233" y="10"/>
                </a:cubicBezTo>
                <a:lnTo>
                  <a:pt x="3050309" y="1"/>
                </a:lnTo>
                <a:lnTo>
                  <a:pt x="3311821" y="214067"/>
                </a:lnTo>
                <a:lnTo>
                  <a:pt x="3311532" y="154017"/>
                </a:lnTo>
                <a:cubicBezTo>
                  <a:pt x="3311231" y="89074"/>
                  <a:pt x="3311008" y="30935"/>
                  <a:pt x="3311106" y="9"/>
                </a:cubicBezTo>
                <a:lnTo>
                  <a:pt x="3422181" y="0"/>
                </a:lnTo>
                <a:lnTo>
                  <a:pt x="3683693" y="214066"/>
                </a:lnTo>
                <a:lnTo>
                  <a:pt x="3683404" y="154018"/>
                </a:lnTo>
                <a:cubicBezTo>
                  <a:pt x="3683102" y="89075"/>
                  <a:pt x="3682880" y="30936"/>
                  <a:pt x="3682977" y="10"/>
                </a:cubicBezTo>
                <a:lnTo>
                  <a:pt x="3794053" y="1"/>
                </a:lnTo>
                <a:lnTo>
                  <a:pt x="4049565" y="209156"/>
                </a:lnTo>
                <a:lnTo>
                  <a:pt x="4049300" y="154017"/>
                </a:lnTo>
                <a:cubicBezTo>
                  <a:pt x="4048998" y="89074"/>
                  <a:pt x="4048776" y="30935"/>
                  <a:pt x="4048873" y="9"/>
                </a:cubicBezTo>
                <a:lnTo>
                  <a:pt x="4159949" y="0"/>
                </a:lnTo>
                <a:lnTo>
                  <a:pt x="4417917" y="211165"/>
                </a:lnTo>
                <a:lnTo>
                  <a:pt x="4417642" y="154018"/>
                </a:lnTo>
                <a:cubicBezTo>
                  <a:pt x="4417340" y="89075"/>
                  <a:pt x="4417118" y="30936"/>
                  <a:pt x="4417215" y="10"/>
                </a:cubicBezTo>
                <a:lnTo>
                  <a:pt x="4528290" y="1"/>
                </a:lnTo>
                <a:lnTo>
                  <a:pt x="4789803" y="214067"/>
                </a:lnTo>
                <a:lnTo>
                  <a:pt x="4789514" y="154017"/>
                </a:lnTo>
                <a:cubicBezTo>
                  <a:pt x="4789212" y="89074"/>
                  <a:pt x="4788990" y="30935"/>
                  <a:pt x="4789087" y="9"/>
                </a:cubicBezTo>
                <a:lnTo>
                  <a:pt x="4900162" y="0"/>
                </a:lnTo>
                <a:lnTo>
                  <a:pt x="5155675" y="209155"/>
                </a:lnTo>
                <a:lnTo>
                  <a:pt x="5155410" y="154018"/>
                </a:lnTo>
                <a:cubicBezTo>
                  <a:pt x="5155108" y="89075"/>
                  <a:pt x="5154886" y="30936"/>
                  <a:pt x="5154983" y="10"/>
                </a:cubicBezTo>
                <a:lnTo>
                  <a:pt x="5266058" y="1"/>
                </a:lnTo>
                <a:lnTo>
                  <a:pt x="5521571" y="209156"/>
                </a:lnTo>
                <a:lnTo>
                  <a:pt x="5521306" y="154017"/>
                </a:lnTo>
                <a:cubicBezTo>
                  <a:pt x="5521004" y="89074"/>
                  <a:pt x="5520782" y="30935"/>
                  <a:pt x="5520879" y="9"/>
                </a:cubicBezTo>
                <a:lnTo>
                  <a:pt x="5631954" y="0"/>
                </a:lnTo>
                <a:lnTo>
                  <a:pt x="5891012" y="212057"/>
                </a:lnTo>
                <a:lnTo>
                  <a:pt x="5890733" y="154018"/>
                </a:lnTo>
                <a:cubicBezTo>
                  <a:pt x="5890431" y="89075"/>
                  <a:pt x="5890209" y="30936"/>
                  <a:pt x="5890306" y="10"/>
                </a:cubicBezTo>
                <a:lnTo>
                  <a:pt x="6001381" y="1"/>
                </a:lnTo>
                <a:lnTo>
                  <a:pt x="6256894" y="209156"/>
                </a:lnTo>
                <a:lnTo>
                  <a:pt x="6256629" y="154017"/>
                </a:lnTo>
                <a:cubicBezTo>
                  <a:pt x="6256327" y="89074"/>
                  <a:pt x="6256105" y="30935"/>
                  <a:pt x="6256202" y="9"/>
                </a:cubicBezTo>
                <a:lnTo>
                  <a:pt x="6367277" y="0"/>
                </a:lnTo>
                <a:lnTo>
                  <a:pt x="6622791" y="209155"/>
                </a:lnTo>
                <a:lnTo>
                  <a:pt x="6622525" y="154018"/>
                </a:lnTo>
                <a:cubicBezTo>
                  <a:pt x="6622224" y="89075"/>
                  <a:pt x="6622001" y="30936"/>
                  <a:pt x="6622099" y="10"/>
                </a:cubicBezTo>
                <a:lnTo>
                  <a:pt x="6733174" y="1"/>
                </a:lnTo>
                <a:lnTo>
                  <a:pt x="6997478" y="216352"/>
                </a:lnTo>
                <a:cubicBezTo>
                  <a:pt x="6997478" y="263941"/>
                  <a:pt x="6997477" y="585962"/>
                  <a:pt x="6997477" y="633551"/>
                </a:cubicBezTo>
                <a:lnTo>
                  <a:pt x="6867401" y="628723"/>
                </a:lnTo>
                <a:lnTo>
                  <a:pt x="6631581" y="447091"/>
                </a:lnTo>
                <a:lnTo>
                  <a:pt x="6631581" y="493180"/>
                </a:lnTo>
                <a:cubicBezTo>
                  <a:pt x="6631581" y="559266"/>
                  <a:pt x="6631581" y="615704"/>
                  <a:pt x="6631581" y="633550"/>
                </a:cubicBezTo>
                <a:lnTo>
                  <a:pt x="6501504" y="628722"/>
                </a:lnTo>
                <a:lnTo>
                  <a:pt x="6265685" y="447090"/>
                </a:lnTo>
                <a:lnTo>
                  <a:pt x="6265685" y="493181"/>
                </a:lnTo>
                <a:cubicBezTo>
                  <a:pt x="6265685" y="559267"/>
                  <a:pt x="6265684" y="615705"/>
                  <a:pt x="6265684" y="633551"/>
                </a:cubicBezTo>
                <a:lnTo>
                  <a:pt x="6135608" y="628723"/>
                </a:lnTo>
                <a:lnTo>
                  <a:pt x="5896258" y="444371"/>
                </a:lnTo>
                <a:lnTo>
                  <a:pt x="5896258" y="493180"/>
                </a:lnTo>
                <a:cubicBezTo>
                  <a:pt x="5896258" y="559266"/>
                  <a:pt x="5896257" y="615704"/>
                  <a:pt x="5896257" y="633550"/>
                </a:cubicBezTo>
                <a:lnTo>
                  <a:pt x="5766181" y="628722"/>
                </a:lnTo>
                <a:lnTo>
                  <a:pt x="5530362" y="447090"/>
                </a:lnTo>
                <a:lnTo>
                  <a:pt x="5530362" y="493181"/>
                </a:lnTo>
                <a:cubicBezTo>
                  <a:pt x="5530362" y="559267"/>
                  <a:pt x="5530361" y="615705"/>
                  <a:pt x="5530361" y="633551"/>
                </a:cubicBezTo>
                <a:lnTo>
                  <a:pt x="5400285" y="628723"/>
                </a:lnTo>
                <a:lnTo>
                  <a:pt x="5164466" y="447091"/>
                </a:lnTo>
                <a:lnTo>
                  <a:pt x="5164466" y="493180"/>
                </a:lnTo>
                <a:cubicBezTo>
                  <a:pt x="5164466" y="559266"/>
                  <a:pt x="5164465" y="615704"/>
                  <a:pt x="5164465" y="633550"/>
                </a:cubicBezTo>
                <a:lnTo>
                  <a:pt x="5034389" y="628722"/>
                </a:lnTo>
                <a:lnTo>
                  <a:pt x="4792594" y="442487"/>
                </a:lnTo>
                <a:lnTo>
                  <a:pt x="4792594" y="493181"/>
                </a:lnTo>
                <a:cubicBezTo>
                  <a:pt x="4792594" y="559267"/>
                  <a:pt x="4792593" y="615705"/>
                  <a:pt x="4792593" y="633551"/>
                </a:cubicBezTo>
                <a:lnTo>
                  <a:pt x="4662517" y="628723"/>
                </a:lnTo>
                <a:lnTo>
                  <a:pt x="4424252" y="445207"/>
                </a:lnTo>
                <a:lnTo>
                  <a:pt x="4424252" y="493180"/>
                </a:lnTo>
                <a:cubicBezTo>
                  <a:pt x="4424252" y="559266"/>
                  <a:pt x="4424251" y="615704"/>
                  <a:pt x="4424251" y="633550"/>
                </a:cubicBezTo>
                <a:lnTo>
                  <a:pt x="4294175" y="628722"/>
                </a:lnTo>
                <a:lnTo>
                  <a:pt x="4058356" y="447090"/>
                </a:lnTo>
                <a:lnTo>
                  <a:pt x="4058356" y="493181"/>
                </a:lnTo>
                <a:cubicBezTo>
                  <a:pt x="4058356" y="559267"/>
                  <a:pt x="4058356" y="615705"/>
                  <a:pt x="4058356" y="633551"/>
                </a:cubicBezTo>
                <a:lnTo>
                  <a:pt x="3928280" y="628723"/>
                </a:lnTo>
                <a:lnTo>
                  <a:pt x="3686484" y="442488"/>
                </a:lnTo>
                <a:lnTo>
                  <a:pt x="3686484" y="493180"/>
                </a:lnTo>
                <a:cubicBezTo>
                  <a:pt x="3686484" y="559266"/>
                  <a:pt x="3686484" y="615704"/>
                  <a:pt x="3686484" y="633550"/>
                </a:cubicBezTo>
                <a:lnTo>
                  <a:pt x="3556408" y="628722"/>
                </a:lnTo>
                <a:lnTo>
                  <a:pt x="3314612" y="442487"/>
                </a:lnTo>
                <a:lnTo>
                  <a:pt x="3314612" y="493181"/>
                </a:lnTo>
                <a:cubicBezTo>
                  <a:pt x="3314612" y="559267"/>
                  <a:pt x="3314612" y="615705"/>
                  <a:pt x="3314612" y="633551"/>
                </a:cubicBezTo>
                <a:lnTo>
                  <a:pt x="3184536" y="628723"/>
                </a:lnTo>
                <a:lnTo>
                  <a:pt x="2951071" y="448905"/>
                </a:lnTo>
                <a:lnTo>
                  <a:pt x="2951071" y="493180"/>
                </a:lnTo>
                <a:cubicBezTo>
                  <a:pt x="2951071" y="559266"/>
                  <a:pt x="2951071" y="615704"/>
                  <a:pt x="2951071" y="633550"/>
                </a:cubicBezTo>
                <a:lnTo>
                  <a:pt x="2820995" y="628722"/>
                </a:lnTo>
                <a:lnTo>
                  <a:pt x="2579199" y="442487"/>
                </a:lnTo>
                <a:lnTo>
                  <a:pt x="2579199" y="493181"/>
                </a:lnTo>
                <a:cubicBezTo>
                  <a:pt x="2579199" y="559267"/>
                  <a:pt x="2579199" y="615705"/>
                  <a:pt x="2579199" y="633551"/>
                </a:cubicBezTo>
                <a:lnTo>
                  <a:pt x="2449123" y="628723"/>
                </a:lnTo>
                <a:lnTo>
                  <a:pt x="2213303" y="447091"/>
                </a:lnTo>
                <a:lnTo>
                  <a:pt x="2213303" y="493180"/>
                </a:lnTo>
                <a:cubicBezTo>
                  <a:pt x="2213303" y="559266"/>
                  <a:pt x="2213303" y="615704"/>
                  <a:pt x="2213303" y="633550"/>
                </a:cubicBezTo>
                <a:lnTo>
                  <a:pt x="2083227" y="628722"/>
                </a:lnTo>
                <a:lnTo>
                  <a:pt x="1847408" y="447090"/>
                </a:lnTo>
                <a:lnTo>
                  <a:pt x="1847408" y="493181"/>
                </a:lnTo>
                <a:cubicBezTo>
                  <a:pt x="1847408" y="559267"/>
                  <a:pt x="1847407" y="615705"/>
                  <a:pt x="1847407" y="633551"/>
                </a:cubicBezTo>
                <a:lnTo>
                  <a:pt x="1717331" y="628723"/>
                </a:lnTo>
                <a:lnTo>
                  <a:pt x="1485042" y="449810"/>
                </a:lnTo>
                <a:lnTo>
                  <a:pt x="1485042" y="493180"/>
                </a:lnTo>
                <a:cubicBezTo>
                  <a:pt x="1485041" y="559266"/>
                  <a:pt x="1485041" y="615704"/>
                  <a:pt x="1485041" y="633550"/>
                </a:cubicBezTo>
                <a:lnTo>
                  <a:pt x="1354965" y="628722"/>
                </a:lnTo>
                <a:lnTo>
                  <a:pt x="1119146" y="447090"/>
                </a:lnTo>
                <a:lnTo>
                  <a:pt x="1119145" y="493181"/>
                </a:lnTo>
                <a:cubicBezTo>
                  <a:pt x="1119145" y="559267"/>
                  <a:pt x="1119145" y="615705"/>
                  <a:pt x="1119145" y="633551"/>
                </a:cubicBezTo>
                <a:lnTo>
                  <a:pt x="989069" y="628723"/>
                </a:lnTo>
                <a:lnTo>
                  <a:pt x="747273" y="442488"/>
                </a:lnTo>
                <a:lnTo>
                  <a:pt x="747273" y="493180"/>
                </a:lnTo>
                <a:cubicBezTo>
                  <a:pt x="747273" y="559266"/>
                  <a:pt x="747273" y="615704"/>
                  <a:pt x="747273" y="633550"/>
                </a:cubicBezTo>
                <a:lnTo>
                  <a:pt x="617197" y="628722"/>
                </a:lnTo>
                <a:lnTo>
                  <a:pt x="375401" y="442487"/>
                </a:lnTo>
                <a:lnTo>
                  <a:pt x="375401" y="493181"/>
                </a:lnTo>
                <a:cubicBezTo>
                  <a:pt x="375401" y="559267"/>
                  <a:pt x="375401" y="615705"/>
                  <a:pt x="375401" y="633551"/>
                </a:cubicBezTo>
                <a:lnTo>
                  <a:pt x="245325" y="628723"/>
                </a:lnTo>
                <a:lnTo>
                  <a:pt x="1515" y="440937"/>
                </a:lnTo>
                <a:cubicBezTo>
                  <a:pt x="1774" y="358468"/>
                  <a:pt x="-236" y="82479"/>
                  <a:pt x="23" y="1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 baseline="-25000" dirty="0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0FB57CE6-A066-A8C6-892D-55B00FD5B6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885" y="2591291"/>
            <a:ext cx="1675418" cy="167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1671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EF9A94D-0243-08A8-84DE-63DB716F4D68}"/>
              </a:ext>
            </a:extLst>
          </p:cNvPr>
          <p:cNvSpPr/>
          <p:nvPr userDrawn="1"/>
        </p:nvSpPr>
        <p:spPr>
          <a:xfrm>
            <a:off x="-114554" y="-42111"/>
            <a:ext cx="673356" cy="7086593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73000">
                <a:schemeClr val="tx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73200" y="365129"/>
            <a:ext cx="10515600" cy="63349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en-US" dirty="0"/>
              <a:t>Copy/Image Page 2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2435A5C-BF49-AE3E-D32F-D92B548C6614}"/>
              </a:ext>
            </a:extLst>
          </p:cNvPr>
          <p:cNvCxnSpPr/>
          <p:nvPr userDrawn="1"/>
        </p:nvCxnSpPr>
        <p:spPr>
          <a:xfrm>
            <a:off x="1473200" y="998621"/>
            <a:ext cx="105156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D27DAC23-0E81-D080-80F7-97B6F410C9A0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9365782" y="1384898"/>
            <a:ext cx="2623020" cy="4088204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anchor="t">
            <a:norm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B52A69EC-9452-17FF-3B4D-97851E5A4828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5710823" y="1384898"/>
            <a:ext cx="3497360" cy="1967266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anchor="t">
            <a:norm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00159AFE-836E-8B36-813D-2D5ACE7FCDFB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5710823" y="3505836"/>
            <a:ext cx="3497360" cy="1967266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anchor="t">
            <a:norm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017D34-2625-D10A-BC93-2FD3CEB848CD}"/>
              </a:ext>
            </a:extLst>
          </p:cNvPr>
          <p:cNvSpPr txBox="1"/>
          <p:nvPr userDrawn="1"/>
        </p:nvSpPr>
        <p:spPr>
          <a:xfrm rot="16200000">
            <a:off x="-1249810" y="5136347"/>
            <a:ext cx="31052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Queens University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262AE7D6-6B76-5627-E6C6-0F4C8989064F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1473202" y="1384900"/>
            <a:ext cx="3807719" cy="5107973"/>
          </a:xfrm>
          <a:prstGeom prst="rect">
            <a:avLst/>
          </a:prstGeom>
          <a:noFill/>
        </p:spPr>
        <p:txBody>
          <a:bodyPr anchor="t" anchorCtr="0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Nunc viverra imperdiet enim. Fusce est. Vivamus a tellus.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Pellentesque habitant morbi tristique senectus et netus et malesuada fames ac turpis egestas. Proin pharetra nonummy pede. Mauris et orci.</a:t>
            </a:r>
          </a:p>
          <a:p>
            <a:pPr lvl="0"/>
            <a:endParaRPr lang="en-US" dirty="0"/>
          </a:p>
        </p:txBody>
      </p:sp>
      <p:sp>
        <p:nvSpPr>
          <p:cNvPr id="11" name="Rectangle: Diagonal Corners Snipped 9">
            <a:extLst>
              <a:ext uri="{FF2B5EF4-FFF2-40B4-BE49-F238E27FC236}">
                <a16:creationId xmlns:a16="http://schemas.microsoft.com/office/drawing/2014/main" id="{B63BE4ED-33A1-DA34-DE16-4E1C2F6B26DB}"/>
              </a:ext>
            </a:extLst>
          </p:cNvPr>
          <p:cNvSpPr/>
          <p:nvPr userDrawn="1"/>
        </p:nvSpPr>
        <p:spPr>
          <a:xfrm rot="5400000">
            <a:off x="959947" y="464043"/>
            <a:ext cx="191493" cy="430900"/>
          </a:xfrm>
          <a:custGeom>
            <a:avLst/>
            <a:gdLst>
              <a:gd name="connsiteX0" fmla="*/ 0 w 1642311"/>
              <a:gd name="connsiteY0" fmla="*/ 0 h 1473868"/>
              <a:gd name="connsiteX1" fmla="*/ 1396661 w 1642311"/>
              <a:gd name="connsiteY1" fmla="*/ 0 h 1473868"/>
              <a:gd name="connsiteX2" fmla="*/ 1642311 w 1642311"/>
              <a:gd name="connsiteY2" fmla="*/ 245650 h 1473868"/>
              <a:gd name="connsiteX3" fmla="*/ 1642311 w 1642311"/>
              <a:gd name="connsiteY3" fmla="*/ 1473868 h 1473868"/>
              <a:gd name="connsiteX4" fmla="*/ 1642311 w 1642311"/>
              <a:gd name="connsiteY4" fmla="*/ 1473868 h 1473868"/>
              <a:gd name="connsiteX5" fmla="*/ 245650 w 1642311"/>
              <a:gd name="connsiteY5" fmla="*/ 1473868 h 1473868"/>
              <a:gd name="connsiteX6" fmla="*/ 0 w 1642311"/>
              <a:gd name="connsiteY6" fmla="*/ 1228218 h 1473868"/>
              <a:gd name="connsiteX7" fmla="*/ 0 w 1642311"/>
              <a:gd name="connsiteY7" fmla="*/ 0 h 1473868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245651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245650 w 1642311"/>
              <a:gd name="connsiteY5" fmla="*/ 1473869 h 1473869"/>
              <a:gd name="connsiteX6" fmla="*/ 0 w 1642311"/>
              <a:gd name="connsiteY6" fmla="*/ 1228219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1129972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245650 w 1642311"/>
              <a:gd name="connsiteY5" fmla="*/ 1473869 h 1473869"/>
              <a:gd name="connsiteX6" fmla="*/ 0 w 1642311"/>
              <a:gd name="connsiteY6" fmla="*/ 1228219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1129972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245650 w 1642311"/>
              <a:gd name="connsiteY5" fmla="*/ 1473869 h 1473869"/>
              <a:gd name="connsiteX6" fmla="*/ 0 w 1642311"/>
              <a:gd name="connsiteY6" fmla="*/ 590546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1129972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955513 w 1642311"/>
              <a:gd name="connsiteY5" fmla="*/ 1473869 h 1473869"/>
              <a:gd name="connsiteX6" fmla="*/ 0 w 1642311"/>
              <a:gd name="connsiteY6" fmla="*/ 590546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763009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955513 w 1642311"/>
              <a:gd name="connsiteY5" fmla="*/ 1473869 h 1473869"/>
              <a:gd name="connsiteX6" fmla="*/ 0 w 1642311"/>
              <a:gd name="connsiteY6" fmla="*/ 590546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1011654 w 1642311"/>
              <a:gd name="connsiteY1" fmla="*/ 0 h 1473869"/>
              <a:gd name="connsiteX2" fmla="*/ 1642311 w 1642311"/>
              <a:gd name="connsiteY2" fmla="*/ 763009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955513 w 1642311"/>
              <a:gd name="connsiteY5" fmla="*/ 1473869 h 1473869"/>
              <a:gd name="connsiteX6" fmla="*/ 0 w 1642311"/>
              <a:gd name="connsiteY6" fmla="*/ 590546 h 1473869"/>
              <a:gd name="connsiteX7" fmla="*/ 0 w 1642311"/>
              <a:gd name="connsiteY7" fmla="*/ 1 h 1473869"/>
              <a:gd name="connsiteX0" fmla="*/ 469231 w 1642311"/>
              <a:gd name="connsiteY0" fmla="*/ 1 h 1473869"/>
              <a:gd name="connsiteX1" fmla="*/ 1011654 w 1642311"/>
              <a:gd name="connsiteY1" fmla="*/ 0 h 1473869"/>
              <a:gd name="connsiteX2" fmla="*/ 1642311 w 1642311"/>
              <a:gd name="connsiteY2" fmla="*/ 763009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955513 w 1642311"/>
              <a:gd name="connsiteY5" fmla="*/ 1473869 h 1473869"/>
              <a:gd name="connsiteX6" fmla="*/ 0 w 1642311"/>
              <a:gd name="connsiteY6" fmla="*/ 590546 h 1473869"/>
              <a:gd name="connsiteX7" fmla="*/ 469231 w 1642311"/>
              <a:gd name="connsiteY7" fmla="*/ 1 h 1473869"/>
              <a:gd name="connsiteX0" fmla="*/ 0 w 1173080"/>
              <a:gd name="connsiteY0" fmla="*/ 1 h 1473869"/>
              <a:gd name="connsiteX1" fmla="*/ 542423 w 1173080"/>
              <a:gd name="connsiteY1" fmla="*/ 0 h 1473869"/>
              <a:gd name="connsiteX2" fmla="*/ 1173080 w 1173080"/>
              <a:gd name="connsiteY2" fmla="*/ 763009 h 1473869"/>
              <a:gd name="connsiteX3" fmla="*/ 1173080 w 1173080"/>
              <a:gd name="connsiteY3" fmla="*/ 1473869 h 1473869"/>
              <a:gd name="connsiteX4" fmla="*/ 1173080 w 1173080"/>
              <a:gd name="connsiteY4" fmla="*/ 1473869 h 1473869"/>
              <a:gd name="connsiteX5" fmla="*/ 486282 w 1173080"/>
              <a:gd name="connsiteY5" fmla="*/ 1473869 h 1473869"/>
              <a:gd name="connsiteX6" fmla="*/ 12032 w 1173080"/>
              <a:gd name="connsiteY6" fmla="*/ 608594 h 1473869"/>
              <a:gd name="connsiteX7" fmla="*/ 0 w 1173080"/>
              <a:gd name="connsiteY7" fmla="*/ 1 h 1473869"/>
              <a:gd name="connsiteX0" fmla="*/ 0 w 1173080"/>
              <a:gd name="connsiteY0" fmla="*/ 1 h 1479885"/>
              <a:gd name="connsiteX1" fmla="*/ 542423 w 1173080"/>
              <a:gd name="connsiteY1" fmla="*/ 0 h 1479885"/>
              <a:gd name="connsiteX2" fmla="*/ 1173080 w 1173080"/>
              <a:gd name="connsiteY2" fmla="*/ 763009 h 1479885"/>
              <a:gd name="connsiteX3" fmla="*/ 1173080 w 1173080"/>
              <a:gd name="connsiteY3" fmla="*/ 1473869 h 1479885"/>
              <a:gd name="connsiteX4" fmla="*/ 1173080 w 1173080"/>
              <a:gd name="connsiteY4" fmla="*/ 1473869 h 1479885"/>
              <a:gd name="connsiteX5" fmla="*/ 606598 w 1173080"/>
              <a:gd name="connsiteY5" fmla="*/ 1479885 h 1479885"/>
              <a:gd name="connsiteX6" fmla="*/ 12032 w 1173080"/>
              <a:gd name="connsiteY6" fmla="*/ 608594 h 1479885"/>
              <a:gd name="connsiteX7" fmla="*/ 0 w 1173080"/>
              <a:gd name="connsiteY7" fmla="*/ 1 h 1479885"/>
              <a:gd name="connsiteX0" fmla="*/ 0 w 1173080"/>
              <a:gd name="connsiteY0" fmla="*/ 2 h 1479886"/>
              <a:gd name="connsiteX1" fmla="*/ 674773 w 1173080"/>
              <a:gd name="connsiteY1" fmla="*/ 0 h 1479886"/>
              <a:gd name="connsiteX2" fmla="*/ 1173080 w 1173080"/>
              <a:gd name="connsiteY2" fmla="*/ 763010 h 1479886"/>
              <a:gd name="connsiteX3" fmla="*/ 1173080 w 1173080"/>
              <a:gd name="connsiteY3" fmla="*/ 1473870 h 1479886"/>
              <a:gd name="connsiteX4" fmla="*/ 1173080 w 1173080"/>
              <a:gd name="connsiteY4" fmla="*/ 1473870 h 1479886"/>
              <a:gd name="connsiteX5" fmla="*/ 606598 w 1173080"/>
              <a:gd name="connsiteY5" fmla="*/ 1479886 h 1479886"/>
              <a:gd name="connsiteX6" fmla="*/ 12032 w 1173080"/>
              <a:gd name="connsiteY6" fmla="*/ 608595 h 1479886"/>
              <a:gd name="connsiteX7" fmla="*/ 0 w 1173080"/>
              <a:gd name="connsiteY7" fmla="*/ 2 h 1479886"/>
              <a:gd name="connsiteX0" fmla="*/ 0 w 1173082"/>
              <a:gd name="connsiteY0" fmla="*/ 2 h 1479886"/>
              <a:gd name="connsiteX1" fmla="*/ 674773 w 1173082"/>
              <a:gd name="connsiteY1" fmla="*/ 0 h 1479886"/>
              <a:gd name="connsiteX2" fmla="*/ 1173083 w 1173082"/>
              <a:gd name="connsiteY2" fmla="*/ 1066741 h 1479886"/>
              <a:gd name="connsiteX3" fmla="*/ 1173080 w 1173082"/>
              <a:gd name="connsiteY3" fmla="*/ 1473870 h 1479886"/>
              <a:gd name="connsiteX4" fmla="*/ 1173080 w 1173082"/>
              <a:gd name="connsiteY4" fmla="*/ 1473870 h 1479886"/>
              <a:gd name="connsiteX5" fmla="*/ 606598 w 1173082"/>
              <a:gd name="connsiteY5" fmla="*/ 1479886 h 1479886"/>
              <a:gd name="connsiteX6" fmla="*/ 12032 w 1173082"/>
              <a:gd name="connsiteY6" fmla="*/ 608595 h 1479886"/>
              <a:gd name="connsiteX7" fmla="*/ 0 w 1173082"/>
              <a:gd name="connsiteY7" fmla="*/ 2 h 1479886"/>
              <a:gd name="connsiteX0" fmla="*/ 0 w 1173083"/>
              <a:gd name="connsiteY0" fmla="*/ 3 h 1479887"/>
              <a:gd name="connsiteX1" fmla="*/ 413331 w 1173083"/>
              <a:gd name="connsiteY1" fmla="*/ 0 h 1479887"/>
              <a:gd name="connsiteX2" fmla="*/ 1173083 w 1173083"/>
              <a:gd name="connsiteY2" fmla="*/ 1066742 h 1479887"/>
              <a:gd name="connsiteX3" fmla="*/ 1173080 w 1173083"/>
              <a:gd name="connsiteY3" fmla="*/ 1473871 h 1479887"/>
              <a:gd name="connsiteX4" fmla="*/ 1173080 w 1173083"/>
              <a:gd name="connsiteY4" fmla="*/ 1473871 h 1479887"/>
              <a:gd name="connsiteX5" fmla="*/ 606598 w 1173083"/>
              <a:gd name="connsiteY5" fmla="*/ 1479887 h 1479887"/>
              <a:gd name="connsiteX6" fmla="*/ 12032 w 1173083"/>
              <a:gd name="connsiteY6" fmla="*/ 608596 h 1479887"/>
              <a:gd name="connsiteX7" fmla="*/ 0 w 1173083"/>
              <a:gd name="connsiteY7" fmla="*/ 3 h 1479887"/>
              <a:gd name="connsiteX0" fmla="*/ 2490 w 1175573"/>
              <a:gd name="connsiteY0" fmla="*/ 3 h 1479887"/>
              <a:gd name="connsiteX1" fmla="*/ 415821 w 1175573"/>
              <a:gd name="connsiteY1" fmla="*/ 0 h 1479887"/>
              <a:gd name="connsiteX2" fmla="*/ 1175573 w 1175573"/>
              <a:gd name="connsiteY2" fmla="*/ 1066742 h 1479887"/>
              <a:gd name="connsiteX3" fmla="*/ 1175570 w 1175573"/>
              <a:gd name="connsiteY3" fmla="*/ 1473871 h 1479887"/>
              <a:gd name="connsiteX4" fmla="*/ 1175570 w 1175573"/>
              <a:gd name="connsiteY4" fmla="*/ 1473871 h 1479887"/>
              <a:gd name="connsiteX5" fmla="*/ 609088 w 1175573"/>
              <a:gd name="connsiteY5" fmla="*/ 1479887 h 1479887"/>
              <a:gd name="connsiteX6" fmla="*/ 0 w 1175573"/>
              <a:gd name="connsiteY6" fmla="*/ 291940 h 1479887"/>
              <a:gd name="connsiteX7" fmla="*/ 2490 w 1175573"/>
              <a:gd name="connsiteY7" fmla="*/ 3 h 1479887"/>
              <a:gd name="connsiteX0" fmla="*/ 2490 w 1175571"/>
              <a:gd name="connsiteY0" fmla="*/ 3 h 1479887"/>
              <a:gd name="connsiteX1" fmla="*/ 415821 w 1175571"/>
              <a:gd name="connsiteY1" fmla="*/ 0 h 1479887"/>
              <a:gd name="connsiteX2" fmla="*/ 1153785 w 1175571"/>
              <a:gd name="connsiteY2" fmla="*/ 678999 h 1479887"/>
              <a:gd name="connsiteX3" fmla="*/ 1175570 w 1175571"/>
              <a:gd name="connsiteY3" fmla="*/ 1473871 h 1479887"/>
              <a:gd name="connsiteX4" fmla="*/ 1175570 w 1175571"/>
              <a:gd name="connsiteY4" fmla="*/ 1473871 h 1479887"/>
              <a:gd name="connsiteX5" fmla="*/ 609088 w 1175571"/>
              <a:gd name="connsiteY5" fmla="*/ 1479887 h 1479887"/>
              <a:gd name="connsiteX6" fmla="*/ 0 w 1175571"/>
              <a:gd name="connsiteY6" fmla="*/ 291940 h 1479887"/>
              <a:gd name="connsiteX7" fmla="*/ 2490 w 1175571"/>
              <a:gd name="connsiteY7" fmla="*/ 3 h 1479887"/>
              <a:gd name="connsiteX0" fmla="*/ 0 w 1173079"/>
              <a:gd name="connsiteY0" fmla="*/ 3 h 1479887"/>
              <a:gd name="connsiteX1" fmla="*/ 413331 w 1173079"/>
              <a:gd name="connsiteY1" fmla="*/ 0 h 1479887"/>
              <a:gd name="connsiteX2" fmla="*/ 1151295 w 1173079"/>
              <a:gd name="connsiteY2" fmla="*/ 678999 h 1479887"/>
              <a:gd name="connsiteX3" fmla="*/ 1173080 w 1173079"/>
              <a:gd name="connsiteY3" fmla="*/ 1473871 h 1479887"/>
              <a:gd name="connsiteX4" fmla="*/ 1173080 w 1173079"/>
              <a:gd name="connsiteY4" fmla="*/ 1473871 h 1479887"/>
              <a:gd name="connsiteX5" fmla="*/ 606598 w 1173079"/>
              <a:gd name="connsiteY5" fmla="*/ 1479887 h 1479887"/>
              <a:gd name="connsiteX6" fmla="*/ 4773 w 1173079"/>
              <a:gd name="connsiteY6" fmla="*/ 1002803 h 1479887"/>
              <a:gd name="connsiteX7" fmla="*/ 0 w 1173079"/>
              <a:gd name="connsiteY7" fmla="*/ 3 h 1479887"/>
              <a:gd name="connsiteX0" fmla="*/ 0 w 1173080"/>
              <a:gd name="connsiteY0" fmla="*/ 3 h 1486349"/>
              <a:gd name="connsiteX1" fmla="*/ 413331 w 1173080"/>
              <a:gd name="connsiteY1" fmla="*/ 0 h 1486349"/>
              <a:gd name="connsiteX2" fmla="*/ 1151295 w 1173080"/>
              <a:gd name="connsiteY2" fmla="*/ 678999 h 1486349"/>
              <a:gd name="connsiteX3" fmla="*/ 1173080 w 1173080"/>
              <a:gd name="connsiteY3" fmla="*/ 1473871 h 1486349"/>
              <a:gd name="connsiteX4" fmla="*/ 1173080 w 1173080"/>
              <a:gd name="connsiteY4" fmla="*/ 1473871 h 1486349"/>
              <a:gd name="connsiteX5" fmla="*/ 759107 w 1173080"/>
              <a:gd name="connsiteY5" fmla="*/ 1486349 h 1486349"/>
              <a:gd name="connsiteX6" fmla="*/ 4773 w 1173080"/>
              <a:gd name="connsiteY6" fmla="*/ 1002803 h 1486349"/>
              <a:gd name="connsiteX7" fmla="*/ 0 w 1173080"/>
              <a:gd name="connsiteY7" fmla="*/ 3 h 1486349"/>
              <a:gd name="connsiteX0" fmla="*/ 0 w 1173080"/>
              <a:gd name="connsiteY0" fmla="*/ 3 h 1486349"/>
              <a:gd name="connsiteX1" fmla="*/ 413331 w 1173080"/>
              <a:gd name="connsiteY1" fmla="*/ 0 h 1486349"/>
              <a:gd name="connsiteX2" fmla="*/ 1165819 w 1173080"/>
              <a:gd name="connsiteY2" fmla="*/ 691924 h 1486349"/>
              <a:gd name="connsiteX3" fmla="*/ 1173080 w 1173080"/>
              <a:gd name="connsiteY3" fmla="*/ 1473871 h 1486349"/>
              <a:gd name="connsiteX4" fmla="*/ 1173080 w 1173080"/>
              <a:gd name="connsiteY4" fmla="*/ 1473871 h 1486349"/>
              <a:gd name="connsiteX5" fmla="*/ 759107 w 1173080"/>
              <a:gd name="connsiteY5" fmla="*/ 1486349 h 1486349"/>
              <a:gd name="connsiteX6" fmla="*/ 4773 w 1173080"/>
              <a:gd name="connsiteY6" fmla="*/ 1002803 h 1486349"/>
              <a:gd name="connsiteX7" fmla="*/ 0 w 1173080"/>
              <a:gd name="connsiteY7" fmla="*/ 3 h 1486349"/>
              <a:gd name="connsiteX0" fmla="*/ 0 w 1173080"/>
              <a:gd name="connsiteY0" fmla="*/ 3 h 1486349"/>
              <a:gd name="connsiteX1" fmla="*/ 580366 w 1173080"/>
              <a:gd name="connsiteY1" fmla="*/ 0 h 1486349"/>
              <a:gd name="connsiteX2" fmla="*/ 1165819 w 1173080"/>
              <a:gd name="connsiteY2" fmla="*/ 691924 h 1486349"/>
              <a:gd name="connsiteX3" fmla="*/ 1173080 w 1173080"/>
              <a:gd name="connsiteY3" fmla="*/ 1473871 h 1486349"/>
              <a:gd name="connsiteX4" fmla="*/ 1173080 w 1173080"/>
              <a:gd name="connsiteY4" fmla="*/ 1473871 h 1486349"/>
              <a:gd name="connsiteX5" fmla="*/ 759107 w 1173080"/>
              <a:gd name="connsiteY5" fmla="*/ 1486349 h 1486349"/>
              <a:gd name="connsiteX6" fmla="*/ 4773 w 1173080"/>
              <a:gd name="connsiteY6" fmla="*/ 1002803 h 1486349"/>
              <a:gd name="connsiteX7" fmla="*/ 0 w 1173080"/>
              <a:gd name="connsiteY7" fmla="*/ 3 h 1486349"/>
              <a:gd name="connsiteX0" fmla="*/ 0 w 1173080"/>
              <a:gd name="connsiteY0" fmla="*/ 3 h 1473871"/>
              <a:gd name="connsiteX1" fmla="*/ 580366 w 1173080"/>
              <a:gd name="connsiteY1" fmla="*/ 0 h 1473871"/>
              <a:gd name="connsiteX2" fmla="*/ 1165819 w 1173080"/>
              <a:gd name="connsiteY2" fmla="*/ 691924 h 1473871"/>
              <a:gd name="connsiteX3" fmla="*/ 1173080 w 1173080"/>
              <a:gd name="connsiteY3" fmla="*/ 1473871 h 1473871"/>
              <a:gd name="connsiteX4" fmla="*/ 1173080 w 1173080"/>
              <a:gd name="connsiteY4" fmla="*/ 1473871 h 1473871"/>
              <a:gd name="connsiteX5" fmla="*/ 606596 w 1173080"/>
              <a:gd name="connsiteY5" fmla="*/ 1466962 h 1473871"/>
              <a:gd name="connsiteX6" fmla="*/ 4773 w 1173080"/>
              <a:gd name="connsiteY6" fmla="*/ 1002803 h 1473871"/>
              <a:gd name="connsiteX7" fmla="*/ 0 w 1173080"/>
              <a:gd name="connsiteY7" fmla="*/ 3 h 1473871"/>
              <a:gd name="connsiteX0" fmla="*/ 2489 w 1175569"/>
              <a:gd name="connsiteY0" fmla="*/ 3 h 1473871"/>
              <a:gd name="connsiteX1" fmla="*/ 582855 w 1175569"/>
              <a:gd name="connsiteY1" fmla="*/ 0 h 1473871"/>
              <a:gd name="connsiteX2" fmla="*/ 1168308 w 1175569"/>
              <a:gd name="connsiteY2" fmla="*/ 691924 h 1473871"/>
              <a:gd name="connsiteX3" fmla="*/ 1175569 w 1175569"/>
              <a:gd name="connsiteY3" fmla="*/ 1473871 h 1473871"/>
              <a:gd name="connsiteX4" fmla="*/ 1175569 w 1175569"/>
              <a:gd name="connsiteY4" fmla="*/ 1473871 h 1473871"/>
              <a:gd name="connsiteX5" fmla="*/ 609085 w 1175569"/>
              <a:gd name="connsiteY5" fmla="*/ 1466962 h 1473871"/>
              <a:gd name="connsiteX6" fmla="*/ 0 w 1175569"/>
              <a:gd name="connsiteY6" fmla="*/ 705533 h 1473871"/>
              <a:gd name="connsiteX7" fmla="*/ 2489 w 1175569"/>
              <a:gd name="connsiteY7" fmla="*/ 3 h 1473871"/>
              <a:gd name="connsiteX0" fmla="*/ 2489 w 1175569"/>
              <a:gd name="connsiteY0" fmla="*/ 3 h 1473871"/>
              <a:gd name="connsiteX1" fmla="*/ 582855 w 1175569"/>
              <a:gd name="connsiteY1" fmla="*/ 0 h 1473871"/>
              <a:gd name="connsiteX2" fmla="*/ 1168308 w 1175569"/>
              <a:gd name="connsiteY2" fmla="*/ 750086 h 1473871"/>
              <a:gd name="connsiteX3" fmla="*/ 1175569 w 1175569"/>
              <a:gd name="connsiteY3" fmla="*/ 1473871 h 1473871"/>
              <a:gd name="connsiteX4" fmla="*/ 1175569 w 1175569"/>
              <a:gd name="connsiteY4" fmla="*/ 1473871 h 1473871"/>
              <a:gd name="connsiteX5" fmla="*/ 609085 w 1175569"/>
              <a:gd name="connsiteY5" fmla="*/ 1466962 h 1473871"/>
              <a:gd name="connsiteX6" fmla="*/ 0 w 1175569"/>
              <a:gd name="connsiteY6" fmla="*/ 705533 h 1473871"/>
              <a:gd name="connsiteX7" fmla="*/ 2489 w 1175569"/>
              <a:gd name="connsiteY7" fmla="*/ 3 h 1473871"/>
              <a:gd name="connsiteX0" fmla="*/ 2489 w 1175570"/>
              <a:gd name="connsiteY0" fmla="*/ 3 h 1473871"/>
              <a:gd name="connsiteX1" fmla="*/ 582855 w 1175570"/>
              <a:gd name="connsiteY1" fmla="*/ 0 h 1473871"/>
              <a:gd name="connsiteX2" fmla="*/ 1175570 w 1175570"/>
              <a:gd name="connsiteY2" fmla="*/ 750086 h 1473871"/>
              <a:gd name="connsiteX3" fmla="*/ 1175569 w 1175570"/>
              <a:gd name="connsiteY3" fmla="*/ 1473871 h 1473871"/>
              <a:gd name="connsiteX4" fmla="*/ 1175569 w 1175570"/>
              <a:gd name="connsiteY4" fmla="*/ 1473871 h 1473871"/>
              <a:gd name="connsiteX5" fmla="*/ 609085 w 1175570"/>
              <a:gd name="connsiteY5" fmla="*/ 1466962 h 1473871"/>
              <a:gd name="connsiteX6" fmla="*/ 0 w 1175570"/>
              <a:gd name="connsiteY6" fmla="*/ 705533 h 1473871"/>
              <a:gd name="connsiteX7" fmla="*/ 2489 w 1175570"/>
              <a:gd name="connsiteY7" fmla="*/ 3 h 1473871"/>
              <a:gd name="connsiteX0" fmla="*/ 2489 w 1175570"/>
              <a:gd name="connsiteY0" fmla="*/ 3 h 1473871"/>
              <a:gd name="connsiteX1" fmla="*/ 582855 w 1175570"/>
              <a:gd name="connsiteY1" fmla="*/ 0 h 1473871"/>
              <a:gd name="connsiteX2" fmla="*/ 1175570 w 1175570"/>
              <a:gd name="connsiteY2" fmla="*/ 750086 h 1473871"/>
              <a:gd name="connsiteX3" fmla="*/ 1175569 w 1175570"/>
              <a:gd name="connsiteY3" fmla="*/ 1473871 h 1473871"/>
              <a:gd name="connsiteX4" fmla="*/ 1175569 w 1175570"/>
              <a:gd name="connsiteY4" fmla="*/ 1473871 h 1473871"/>
              <a:gd name="connsiteX5" fmla="*/ 601826 w 1175570"/>
              <a:gd name="connsiteY5" fmla="*/ 1473425 h 1473871"/>
              <a:gd name="connsiteX6" fmla="*/ 0 w 1175570"/>
              <a:gd name="connsiteY6" fmla="*/ 705533 h 1473871"/>
              <a:gd name="connsiteX7" fmla="*/ 2489 w 1175570"/>
              <a:gd name="connsiteY7" fmla="*/ 3 h 1473871"/>
              <a:gd name="connsiteX0" fmla="*/ 75 w 1173156"/>
              <a:gd name="connsiteY0" fmla="*/ 3 h 1473871"/>
              <a:gd name="connsiteX1" fmla="*/ 580441 w 1173156"/>
              <a:gd name="connsiteY1" fmla="*/ 0 h 1473871"/>
              <a:gd name="connsiteX2" fmla="*/ 1173156 w 1173156"/>
              <a:gd name="connsiteY2" fmla="*/ 750086 h 1473871"/>
              <a:gd name="connsiteX3" fmla="*/ 1173155 w 1173156"/>
              <a:gd name="connsiteY3" fmla="*/ 1473871 h 1473871"/>
              <a:gd name="connsiteX4" fmla="*/ 1173155 w 1173156"/>
              <a:gd name="connsiteY4" fmla="*/ 1473871 h 1473871"/>
              <a:gd name="connsiteX5" fmla="*/ 599412 w 1173156"/>
              <a:gd name="connsiteY5" fmla="*/ 1473425 h 1473871"/>
              <a:gd name="connsiteX6" fmla="*/ 4852 w 1173156"/>
              <a:gd name="connsiteY6" fmla="*/ 750768 h 1473871"/>
              <a:gd name="connsiteX7" fmla="*/ 75 w 1173156"/>
              <a:gd name="connsiteY7" fmla="*/ 3 h 1473871"/>
              <a:gd name="connsiteX0" fmla="*/ 75 w 1173156"/>
              <a:gd name="connsiteY0" fmla="*/ 3 h 1473871"/>
              <a:gd name="connsiteX1" fmla="*/ 580441 w 1173156"/>
              <a:gd name="connsiteY1" fmla="*/ 0 h 1473871"/>
              <a:gd name="connsiteX2" fmla="*/ 1173156 w 1173156"/>
              <a:gd name="connsiteY2" fmla="*/ 750086 h 1473871"/>
              <a:gd name="connsiteX3" fmla="*/ 1173155 w 1173156"/>
              <a:gd name="connsiteY3" fmla="*/ 1473871 h 1473871"/>
              <a:gd name="connsiteX4" fmla="*/ 1173155 w 1173156"/>
              <a:gd name="connsiteY4" fmla="*/ 1473871 h 1473871"/>
              <a:gd name="connsiteX5" fmla="*/ 599412 w 1173156"/>
              <a:gd name="connsiteY5" fmla="*/ 1473425 h 1473871"/>
              <a:gd name="connsiteX6" fmla="*/ 4855 w 1173156"/>
              <a:gd name="connsiteY6" fmla="*/ 724918 h 1473871"/>
              <a:gd name="connsiteX7" fmla="*/ 75 w 1173156"/>
              <a:gd name="connsiteY7" fmla="*/ 3 h 1473871"/>
              <a:gd name="connsiteX0" fmla="*/ 75 w 1173156"/>
              <a:gd name="connsiteY0" fmla="*/ 3 h 1473871"/>
              <a:gd name="connsiteX1" fmla="*/ 580441 w 1173156"/>
              <a:gd name="connsiteY1" fmla="*/ 0 h 1473871"/>
              <a:gd name="connsiteX2" fmla="*/ 1173156 w 1173156"/>
              <a:gd name="connsiteY2" fmla="*/ 750086 h 1473871"/>
              <a:gd name="connsiteX3" fmla="*/ 1173155 w 1173156"/>
              <a:gd name="connsiteY3" fmla="*/ 1473871 h 1473871"/>
              <a:gd name="connsiteX4" fmla="*/ 1173155 w 1173156"/>
              <a:gd name="connsiteY4" fmla="*/ 1473871 h 1473871"/>
              <a:gd name="connsiteX5" fmla="*/ 606678 w 1173156"/>
              <a:gd name="connsiteY5" fmla="*/ 1473425 h 1473871"/>
              <a:gd name="connsiteX6" fmla="*/ 4855 w 1173156"/>
              <a:gd name="connsiteY6" fmla="*/ 724918 h 1473871"/>
              <a:gd name="connsiteX7" fmla="*/ 75 w 1173156"/>
              <a:gd name="connsiteY7" fmla="*/ 3 h 1473871"/>
              <a:gd name="connsiteX0" fmla="*/ 25153 w 1168300"/>
              <a:gd name="connsiteY0" fmla="*/ -3 h 1753422"/>
              <a:gd name="connsiteX1" fmla="*/ 575585 w 1168300"/>
              <a:gd name="connsiteY1" fmla="*/ 279551 h 1753422"/>
              <a:gd name="connsiteX2" fmla="*/ 1168300 w 1168300"/>
              <a:gd name="connsiteY2" fmla="*/ 1029637 h 1753422"/>
              <a:gd name="connsiteX3" fmla="*/ 1168299 w 1168300"/>
              <a:gd name="connsiteY3" fmla="*/ 1753422 h 1753422"/>
              <a:gd name="connsiteX4" fmla="*/ 1168299 w 1168300"/>
              <a:gd name="connsiteY4" fmla="*/ 1753422 h 1753422"/>
              <a:gd name="connsiteX5" fmla="*/ 601822 w 1168300"/>
              <a:gd name="connsiteY5" fmla="*/ 1752976 h 1753422"/>
              <a:gd name="connsiteX6" fmla="*/ -1 w 1168300"/>
              <a:gd name="connsiteY6" fmla="*/ 1004469 h 1753422"/>
              <a:gd name="connsiteX7" fmla="*/ 25153 w 1168300"/>
              <a:gd name="connsiteY7" fmla="*/ -3 h 1753422"/>
              <a:gd name="connsiteX0" fmla="*/ 40093 w 1183240"/>
              <a:gd name="connsiteY0" fmla="*/ 3 h 1753428"/>
              <a:gd name="connsiteX1" fmla="*/ 590525 w 1183240"/>
              <a:gd name="connsiteY1" fmla="*/ 279557 h 1753428"/>
              <a:gd name="connsiteX2" fmla="*/ 1183240 w 1183240"/>
              <a:gd name="connsiteY2" fmla="*/ 1029643 h 1753428"/>
              <a:gd name="connsiteX3" fmla="*/ 1183239 w 1183240"/>
              <a:gd name="connsiteY3" fmla="*/ 1753428 h 1753428"/>
              <a:gd name="connsiteX4" fmla="*/ 1183239 w 1183240"/>
              <a:gd name="connsiteY4" fmla="*/ 1753428 h 1753428"/>
              <a:gd name="connsiteX5" fmla="*/ 616762 w 1183240"/>
              <a:gd name="connsiteY5" fmla="*/ 1752982 h 1753428"/>
              <a:gd name="connsiteX6" fmla="*/ -3 w 1183240"/>
              <a:gd name="connsiteY6" fmla="*/ 1217467 h 1753428"/>
              <a:gd name="connsiteX7" fmla="*/ 40093 w 1183240"/>
              <a:gd name="connsiteY7" fmla="*/ 3 h 1753428"/>
              <a:gd name="connsiteX0" fmla="*/ 25 w 1203011"/>
              <a:gd name="connsiteY0" fmla="*/ 0 h 1806672"/>
              <a:gd name="connsiteX1" fmla="*/ 610296 w 1203011"/>
              <a:gd name="connsiteY1" fmla="*/ 332801 h 1806672"/>
              <a:gd name="connsiteX2" fmla="*/ 1203011 w 1203011"/>
              <a:gd name="connsiteY2" fmla="*/ 1082887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636533 w 1203011"/>
              <a:gd name="connsiteY5" fmla="*/ 1806226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1 w 1203011"/>
              <a:gd name="connsiteY2" fmla="*/ 1082887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636533 w 1203011"/>
              <a:gd name="connsiteY5" fmla="*/ 1806226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4 w 1203011"/>
              <a:gd name="connsiteY2" fmla="*/ 656889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636533 w 1203011"/>
              <a:gd name="connsiteY5" fmla="*/ 1806226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4 w 1203011"/>
              <a:gd name="connsiteY2" fmla="*/ 656889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890860 w 1203011"/>
              <a:gd name="connsiteY5" fmla="*/ 1526665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4 w 1203011"/>
              <a:gd name="connsiteY2" fmla="*/ 656889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786143 w 1203011"/>
              <a:gd name="connsiteY5" fmla="*/ 1766284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4 w 1203011"/>
              <a:gd name="connsiteY2" fmla="*/ 656889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831032 w 1203011"/>
              <a:gd name="connsiteY5" fmla="*/ 1420161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19524"/>
              <a:gd name="connsiteX1" fmla="*/ 430778 w 1203011"/>
              <a:gd name="connsiteY1" fmla="*/ 26613 h 1819524"/>
              <a:gd name="connsiteX2" fmla="*/ 1203014 w 1203011"/>
              <a:gd name="connsiteY2" fmla="*/ 656889 h 1819524"/>
              <a:gd name="connsiteX3" fmla="*/ 1203010 w 1203011"/>
              <a:gd name="connsiteY3" fmla="*/ 1806672 h 1819524"/>
              <a:gd name="connsiteX4" fmla="*/ 1203010 w 1203011"/>
              <a:gd name="connsiteY4" fmla="*/ 1806672 h 1819524"/>
              <a:gd name="connsiteX5" fmla="*/ 801114 w 1203011"/>
              <a:gd name="connsiteY5" fmla="*/ 1819527 h 1819524"/>
              <a:gd name="connsiteX6" fmla="*/ 19768 w 1203011"/>
              <a:gd name="connsiteY6" fmla="*/ 1270711 h 1819524"/>
              <a:gd name="connsiteX7" fmla="*/ 25 w 1203011"/>
              <a:gd name="connsiteY7" fmla="*/ 0 h 1819524"/>
              <a:gd name="connsiteX0" fmla="*/ 25 w 1203011"/>
              <a:gd name="connsiteY0" fmla="*/ 0 h 1819530"/>
              <a:gd name="connsiteX1" fmla="*/ 430778 w 1203011"/>
              <a:gd name="connsiteY1" fmla="*/ 26613 h 1819530"/>
              <a:gd name="connsiteX2" fmla="*/ 873882 w 1203011"/>
              <a:gd name="connsiteY2" fmla="*/ 896510 h 1819530"/>
              <a:gd name="connsiteX3" fmla="*/ 1203010 w 1203011"/>
              <a:gd name="connsiteY3" fmla="*/ 1806672 h 1819530"/>
              <a:gd name="connsiteX4" fmla="*/ 1203010 w 1203011"/>
              <a:gd name="connsiteY4" fmla="*/ 1806672 h 1819530"/>
              <a:gd name="connsiteX5" fmla="*/ 801114 w 1203011"/>
              <a:gd name="connsiteY5" fmla="*/ 1819527 h 1819530"/>
              <a:gd name="connsiteX6" fmla="*/ 19768 w 1203011"/>
              <a:gd name="connsiteY6" fmla="*/ 1270711 h 1819530"/>
              <a:gd name="connsiteX7" fmla="*/ 25 w 1203011"/>
              <a:gd name="connsiteY7" fmla="*/ 0 h 1819530"/>
              <a:gd name="connsiteX0" fmla="*/ 25 w 1217970"/>
              <a:gd name="connsiteY0" fmla="*/ 0 h 1819524"/>
              <a:gd name="connsiteX1" fmla="*/ 430778 w 1217970"/>
              <a:gd name="connsiteY1" fmla="*/ 26613 h 1819524"/>
              <a:gd name="connsiteX2" fmla="*/ 1217967 w 1217970"/>
              <a:gd name="connsiteY2" fmla="*/ 577012 h 1819524"/>
              <a:gd name="connsiteX3" fmla="*/ 1203010 w 1217970"/>
              <a:gd name="connsiteY3" fmla="*/ 1806672 h 1819524"/>
              <a:gd name="connsiteX4" fmla="*/ 1203010 w 1217970"/>
              <a:gd name="connsiteY4" fmla="*/ 1806672 h 1819524"/>
              <a:gd name="connsiteX5" fmla="*/ 801114 w 1217970"/>
              <a:gd name="connsiteY5" fmla="*/ 1819527 h 1819524"/>
              <a:gd name="connsiteX6" fmla="*/ 19768 w 1217970"/>
              <a:gd name="connsiteY6" fmla="*/ 1270711 h 1819524"/>
              <a:gd name="connsiteX7" fmla="*/ 25 w 1217970"/>
              <a:gd name="connsiteY7" fmla="*/ 0 h 1819524"/>
              <a:gd name="connsiteX0" fmla="*/ 25 w 1203011"/>
              <a:gd name="connsiteY0" fmla="*/ 0 h 1819530"/>
              <a:gd name="connsiteX1" fmla="*/ 430778 w 1203011"/>
              <a:gd name="connsiteY1" fmla="*/ 26613 h 1819530"/>
              <a:gd name="connsiteX2" fmla="*/ 814044 w 1203011"/>
              <a:gd name="connsiteY2" fmla="*/ 816636 h 1819530"/>
              <a:gd name="connsiteX3" fmla="*/ 1203010 w 1203011"/>
              <a:gd name="connsiteY3" fmla="*/ 1806672 h 1819530"/>
              <a:gd name="connsiteX4" fmla="*/ 1203010 w 1203011"/>
              <a:gd name="connsiteY4" fmla="*/ 1806672 h 1819530"/>
              <a:gd name="connsiteX5" fmla="*/ 801114 w 1203011"/>
              <a:gd name="connsiteY5" fmla="*/ 1819527 h 1819530"/>
              <a:gd name="connsiteX6" fmla="*/ 19768 w 1203011"/>
              <a:gd name="connsiteY6" fmla="*/ 1270711 h 1819530"/>
              <a:gd name="connsiteX7" fmla="*/ 25 w 1203011"/>
              <a:gd name="connsiteY7" fmla="*/ 0 h 1819530"/>
              <a:gd name="connsiteX0" fmla="*/ 25 w 1203011"/>
              <a:gd name="connsiteY0" fmla="*/ 0 h 1819524"/>
              <a:gd name="connsiteX1" fmla="*/ 430778 w 1203011"/>
              <a:gd name="connsiteY1" fmla="*/ 26613 h 1819524"/>
              <a:gd name="connsiteX2" fmla="*/ 1188055 w 1203011"/>
              <a:gd name="connsiteY2" fmla="*/ 590323 h 1819524"/>
              <a:gd name="connsiteX3" fmla="*/ 1203010 w 1203011"/>
              <a:gd name="connsiteY3" fmla="*/ 1806672 h 1819524"/>
              <a:gd name="connsiteX4" fmla="*/ 1203010 w 1203011"/>
              <a:gd name="connsiteY4" fmla="*/ 1806672 h 1819524"/>
              <a:gd name="connsiteX5" fmla="*/ 801114 w 1203011"/>
              <a:gd name="connsiteY5" fmla="*/ 1819527 h 1819524"/>
              <a:gd name="connsiteX6" fmla="*/ 19768 w 1203011"/>
              <a:gd name="connsiteY6" fmla="*/ 1270711 h 1819524"/>
              <a:gd name="connsiteX7" fmla="*/ 25 w 1203011"/>
              <a:gd name="connsiteY7" fmla="*/ 0 h 1819524"/>
              <a:gd name="connsiteX0" fmla="*/ 25 w 1203011"/>
              <a:gd name="connsiteY0" fmla="*/ 0 h 1819530"/>
              <a:gd name="connsiteX1" fmla="*/ 430778 w 1203011"/>
              <a:gd name="connsiteY1" fmla="*/ 26613 h 1819530"/>
              <a:gd name="connsiteX2" fmla="*/ 858929 w 1203011"/>
              <a:gd name="connsiteY2" fmla="*/ 776695 h 1819530"/>
              <a:gd name="connsiteX3" fmla="*/ 1203010 w 1203011"/>
              <a:gd name="connsiteY3" fmla="*/ 1806672 h 1819530"/>
              <a:gd name="connsiteX4" fmla="*/ 1203010 w 1203011"/>
              <a:gd name="connsiteY4" fmla="*/ 1806672 h 1819530"/>
              <a:gd name="connsiteX5" fmla="*/ 801114 w 1203011"/>
              <a:gd name="connsiteY5" fmla="*/ 1819527 h 1819530"/>
              <a:gd name="connsiteX6" fmla="*/ 19768 w 1203011"/>
              <a:gd name="connsiteY6" fmla="*/ 1270711 h 1819530"/>
              <a:gd name="connsiteX7" fmla="*/ 25 w 1203011"/>
              <a:gd name="connsiteY7" fmla="*/ 0 h 1819530"/>
              <a:gd name="connsiteX0" fmla="*/ 25 w 1203011"/>
              <a:gd name="connsiteY0" fmla="*/ 0 h 1819524"/>
              <a:gd name="connsiteX1" fmla="*/ 430778 w 1203011"/>
              <a:gd name="connsiteY1" fmla="*/ 26613 h 1819524"/>
              <a:gd name="connsiteX2" fmla="*/ 1203014 w 1203011"/>
              <a:gd name="connsiteY2" fmla="*/ 616945 h 1819524"/>
              <a:gd name="connsiteX3" fmla="*/ 1203010 w 1203011"/>
              <a:gd name="connsiteY3" fmla="*/ 1806672 h 1819524"/>
              <a:gd name="connsiteX4" fmla="*/ 1203010 w 1203011"/>
              <a:gd name="connsiteY4" fmla="*/ 1806672 h 1819524"/>
              <a:gd name="connsiteX5" fmla="*/ 801114 w 1203011"/>
              <a:gd name="connsiteY5" fmla="*/ 1819527 h 1819524"/>
              <a:gd name="connsiteX6" fmla="*/ 19768 w 1203011"/>
              <a:gd name="connsiteY6" fmla="*/ 1270711 h 1819524"/>
              <a:gd name="connsiteX7" fmla="*/ 25 w 1203011"/>
              <a:gd name="connsiteY7" fmla="*/ 0 h 1819524"/>
              <a:gd name="connsiteX0" fmla="*/ 0 w 1202986"/>
              <a:gd name="connsiteY0" fmla="*/ 0 h 1819530"/>
              <a:gd name="connsiteX1" fmla="*/ 430753 w 1202986"/>
              <a:gd name="connsiteY1" fmla="*/ 26613 h 1819530"/>
              <a:gd name="connsiteX2" fmla="*/ 1202989 w 1202986"/>
              <a:gd name="connsiteY2" fmla="*/ 616945 h 1819530"/>
              <a:gd name="connsiteX3" fmla="*/ 1202985 w 1202986"/>
              <a:gd name="connsiteY3" fmla="*/ 1806672 h 1819530"/>
              <a:gd name="connsiteX4" fmla="*/ 1202985 w 1202986"/>
              <a:gd name="connsiteY4" fmla="*/ 1806672 h 1819530"/>
              <a:gd name="connsiteX5" fmla="*/ 801089 w 1202986"/>
              <a:gd name="connsiteY5" fmla="*/ 1819527 h 1819530"/>
              <a:gd name="connsiteX6" fmla="*/ 229187 w 1202986"/>
              <a:gd name="connsiteY6" fmla="*/ 1230775 h 1819530"/>
              <a:gd name="connsiteX7" fmla="*/ 0 w 1202986"/>
              <a:gd name="connsiteY7" fmla="*/ 0 h 1819530"/>
              <a:gd name="connsiteX0" fmla="*/ 75 w 1203061"/>
              <a:gd name="connsiteY0" fmla="*/ 0 h 1819524"/>
              <a:gd name="connsiteX1" fmla="*/ 430828 w 1203061"/>
              <a:gd name="connsiteY1" fmla="*/ 26613 h 1819524"/>
              <a:gd name="connsiteX2" fmla="*/ 1203064 w 1203061"/>
              <a:gd name="connsiteY2" fmla="*/ 616945 h 1819524"/>
              <a:gd name="connsiteX3" fmla="*/ 1203060 w 1203061"/>
              <a:gd name="connsiteY3" fmla="*/ 1806672 h 1819524"/>
              <a:gd name="connsiteX4" fmla="*/ 1203060 w 1203061"/>
              <a:gd name="connsiteY4" fmla="*/ 1806672 h 1819524"/>
              <a:gd name="connsiteX5" fmla="*/ 801164 w 1203061"/>
              <a:gd name="connsiteY5" fmla="*/ 1819527 h 1819524"/>
              <a:gd name="connsiteX6" fmla="*/ 4859 w 1203061"/>
              <a:gd name="connsiteY6" fmla="*/ 1257394 h 1819524"/>
              <a:gd name="connsiteX7" fmla="*/ 75 w 1203061"/>
              <a:gd name="connsiteY7" fmla="*/ 0 h 1819524"/>
              <a:gd name="connsiteX0" fmla="*/ 75 w 1203061"/>
              <a:gd name="connsiteY0" fmla="*/ 0 h 1819530"/>
              <a:gd name="connsiteX1" fmla="*/ 296184 w 1203061"/>
              <a:gd name="connsiteY1" fmla="*/ 279540 h 1819530"/>
              <a:gd name="connsiteX2" fmla="*/ 1203064 w 1203061"/>
              <a:gd name="connsiteY2" fmla="*/ 616945 h 1819530"/>
              <a:gd name="connsiteX3" fmla="*/ 1203060 w 1203061"/>
              <a:gd name="connsiteY3" fmla="*/ 1806672 h 1819530"/>
              <a:gd name="connsiteX4" fmla="*/ 1203060 w 1203061"/>
              <a:gd name="connsiteY4" fmla="*/ 1806672 h 1819530"/>
              <a:gd name="connsiteX5" fmla="*/ 801164 w 1203061"/>
              <a:gd name="connsiteY5" fmla="*/ 1819527 h 1819530"/>
              <a:gd name="connsiteX6" fmla="*/ 4859 w 1203061"/>
              <a:gd name="connsiteY6" fmla="*/ 1257394 h 1819530"/>
              <a:gd name="connsiteX7" fmla="*/ 75 w 1203061"/>
              <a:gd name="connsiteY7" fmla="*/ 0 h 1819530"/>
              <a:gd name="connsiteX0" fmla="*/ 75 w 1203061"/>
              <a:gd name="connsiteY0" fmla="*/ 22 h 1819547"/>
              <a:gd name="connsiteX1" fmla="*/ 356041 w 1203061"/>
              <a:gd name="connsiteY1" fmla="*/ -3 h 1819547"/>
              <a:gd name="connsiteX2" fmla="*/ 1203064 w 1203061"/>
              <a:gd name="connsiteY2" fmla="*/ 616967 h 1819547"/>
              <a:gd name="connsiteX3" fmla="*/ 1203060 w 1203061"/>
              <a:gd name="connsiteY3" fmla="*/ 1806694 h 1819547"/>
              <a:gd name="connsiteX4" fmla="*/ 1203060 w 1203061"/>
              <a:gd name="connsiteY4" fmla="*/ 1806694 h 1819547"/>
              <a:gd name="connsiteX5" fmla="*/ 801164 w 1203061"/>
              <a:gd name="connsiteY5" fmla="*/ 1819549 h 1819547"/>
              <a:gd name="connsiteX6" fmla="*/ 4859 w 1203061"/>
              <a:gd name="connsiteY6" fmla="*/ 1257416 h 1819547"/>
              <a:gd name="connsiteX7" fmla="*/ 75 w 1203061"/>
              <a:gd name="connsiteY7" fmla="*/ 22 h 1819547"/>
              <a:gd name="connsiteX0" fmla="*/ 75 w 1203061"/>
              <a:gd name="connsiteY0" fmla="*/ 28 h 1806700"/>
              <a:gd name="connsiteX1" fmla="*/ 356041 w 1203061"/>
              <a:gd name="connsiteY1" fmla="*/ 3 h 1806700"/>
              <a:gd name="connsiteX2" fmla="*/ 1203064 w 1203061"/>
              <a:gd name="connsiteY2" fmla="*/ 616973 h 1806700"/>
              <a:gd name="connsiteX3" fmla="*/ 1203060 w 1203061"/>
              <a:gd name="connsiteY3" fmla="*/ 1806700 h 1806700"/>
              <a:gd name="connsiteX4" fmla="*/ 1203060 w 1203061"/>
              <a:gd name="connsiteY4" fmla="*/ 1806700 h 1806700"/>
              <a:gd name="connsiteX5" fmla="*/ 786202 w 1203061"/>
              <a:gd name="connsiteY5" fmla="*/ 1792931 h 1806700"/>
              <a:gd name="connsiteX6" fmla="*/ 4859 w 1203061"/>
              <a:gd name="connsiteY6" fmla="*/ 1257422 h 1806700"/>
              <a:gd name="connsiteX7" fmla="*/ 75 w 1203061"/>
              <a:gd name="connsiteY7" fmla="*/ 28 h 180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3061" h="1806700">
                <a:moveTo>
                  <a:pt x="75" y="28"/>
                </a:moveTo>
                <a:lnTo>
                  <a:pt x="356041" y="3"/>
                </a:lnTo>
                <a:lnTo>
                  <a:pt x="1203064" y="616973"/>
                </a:lnTo>
                <a:cubicBezTo>
                  <a:pt x="1203063" y="752683"/>
                  <a:pt x="1203061" y="1670990"/>
                  <a:pt x="1203060" y="1806700"/>
                </a:cubicBezTo>
                <a:lnTo>
                  <a:pt x="1203060" y="1806700"/>
                </a:lnTo>
                <a:lnTo>
                  <a:pt x="786202" y="1792931"/>
                </a:lnTo>
                <a:lnTo>
                  <a:pt x="4859" y="1257422"/>
                </a:lnTo>
                <a:cubicBezTo>
                  <a:pt x="5689" y="1022245"/>
                  <a:pt x="-755" y="235205"/>
                  <a:pt x="75" y="2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99156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01C2CE0-9419-EEAF-0AA1-213A73DB2E41}"/>
              </a:ext>
            </a:extLst>
          </p:cNvPr>
          <p:cNvSpPr/>
          <p:nvPr userDrawn="1"/>
        </p:nvSpPr>
        <p:spPr>
          <a:xfrm>
            <a:off x="-114554" y="-42111"/>
            <a:ext cx="673356" cy="7086593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73000">
                <a:schemeClr val="tx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73200" y="365129"/>
            <a:ext cx="10515600" cy="63349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en-US" dirty="0"/>
              <a:t>Copy/Image Page 2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2435A5C-BF49-AE3E-D32F-D92B548C6614}"/>
              </a:ext>
            </a:extLst>
          </p:cNvPr>
          <p:cNvCxnSpPr/>
          <p:nvPr userDrawn="1"/>
        </p:nvCxnSpPr>
        <p:spPr>
          <a:xfrm>
            <a:off x="1473200" y="998621"/>
            <a:ext cx="105156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B52A69EC-9452-17FF-3B4D-97851E5A4828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5710823" y="1384897"/>
            <a:ext cx="5900216" cy="5107969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 anchor="t">
            <a:norm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017D34-2625-D10A-BC93-2FD3CEB848CD}"/>
              </a:ext>
            </a:extLst>
          </p:cNvPr>
          <p:cNvSpPr txBox="1"/>
          <p:nvPr userDrawn="1"/>
        </p:nvSpPr>
        <p:spPr>
          <a:xfrm rot="16200000">
            <a:off x="-1249810" y="5136347"/>
            <a:ext cx="31052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Queens University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262AE7D6-6B76-5627-E6C6-0F4C8989064F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1473202" y="1384900"/>
            <a:ext cx="3807719" cy="5107973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Nunc viverra imperdiet enim. Fusce est. Vivamus a tellus.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Pellentesque habitant morbi tristique senectus et netus et malesuada fames ac turpis egestas. Proin pharetra nonummy pede. Mauris et orci.</a:t>
            </a:r>
          </a:p>
          <a:p>
            <a:pPr lvl="0"/>
            <a:endParaRPr lang="en-US" dirty="0"/>
          </a:p>
        </p:txBody>
      </p:sp>
      <p:sp>
        <p:nvSpPr>
          <p:cNvPr id="7" name="Rectangle: Diagonal Corners Snipped 9">
            <a:extLst>
              <a:ext uri="{FF2B5EF4-FFF2-40B4-BE49-F238E27FC236}">
                <a16:creationId xmlns:a16="http://schemas.microsoft.com/office/drawing/2014/main" id="{CB04B770-96AB-9FE4-AF63-8BC6D0BACE33}"/>
              </a:ext>
            </a:extLst>
          </p:cNvPr>
          <p:cNvSpPr/>
          <p:nvPr userDrawn="1"/>
        </p:nvSpPr>
        <p:spPr>
          <a:xfrm rot="5400000">
            <a:off x="959947" y="464043"/>
            <a:ext cx="191493" cy="430900"/>
          </a:xfrm>
          <a:custGeom>
            <a:avLst/>
            <a:gdLst>
              <a:gd name="connsiteX0" fmla="*/ 0 w 1642311"/>
              <a:gd name="connsiteY0" fmla="*/ 0 h 1473868"/>
              <a:gd name="connsiteX1" fmla="*/ 1396661 w 1642311"/>
              <a:gd name="connsiteY1" fmla="*/ 0 h 1473868"/>
              <a:gd name="connsiteX2" fmla="*/ 1642311 w 1642311"/>
              <a:gd name="connsiteY2" fmla="*/ 245650 h 1473868"/>
              <a:gd name="connsiteX3" fmla="*/ 1642311 w 1642311"/>
              <a:gd name="connsiteY3" fmla="*/ 1473868 h 1473868"/>
              <a:gd name="connsiteX4" fmla="*/ 1642311 w 1642311"/>
              <a:gd name="connsiteY4" fmla="*/ 1473868 h 1473868"/>
              <a:gd name="connsiteX5" fmla="*/ 245650 w 1642311"/>
              <a:gd name="connsiteY5" fmla="*/ 1473868 h 1473868"/>
              <a:gd name="connsiteX6" fmla="*/ 0 w 1642311"/>
              <a:gd name="connsiteY6" fmla="*/ 1228218 h 1473868"/>
              <a:gd name="connsiteX7" fmla="*/ 0 w 1642311"/>
              <a:gd name="connsiteY7" fmla="*/ 0 h 1473868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245651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245650 w 1642311"/>
              <a:gd name="connsiteY5" fmla="*/ 1473869 h 1473869"/>
              <a:gd name="connsiteX6" fmla="*/ 0 w 1642311"/>
              <a:gd name="connsiteY6" fmla="*/ 1228219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1129972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245650 w 1642311"/>
              <a:gd name="connsiteY5" fmla="*/ 1473869 h 1473869"/>
              <a:gd name="connsiteX6" fmla="*/ 0 w 1642311"/>
              <a:gd name="connsiteY6" fmla="*/ 1228219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1129972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245650 w 1642311"/>
              <a:gd name="connsiteY5" fmla="*/ 1473869 h 1473869"/>
              <a:gd name="connsiteX6" fmla="*/ 0 w 1642311"/>
              <a:gd name="connsiteY6" fmla="*/ 590546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1129972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955513 w 1642311"/>
              <a:gd name="connsiteY5" fmla="*/ 1473869 h 1473869"/>
              <a:gd name="connsiteX6" fmla="*/ 0 w 1642311"/>
              <a:gd name="connsiteY6" fmla="*/ 590546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763009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955513 w 1642311"/>
              <a:gd name="connsiteY5" fmla="*/ 1473869 h 1473869"/>
              <a:gd name="connsiteX6" fmla="*/ 0 w 1642311"/>
              <a:gd name="connsiteY6" fmla="*/ 590546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1011654 w 1642311"/>
              <a:gd name="connsiteY1" fmla="*/ 0 h 1473869"/>
              <a:gd name="connsiteX2" fmla="*/ 1642311 w 1642311"/>
              <a:gd name="connsiteY2" fmla="*/ 763009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955513 w 1642311"/>
              <a:gd name="connsiteY5" fmla="*/ 1473869 h 1473869"/>
              <a:gd name="connsiteX6" fmla="*/ 0 w 1642311"/>
              <a:gd name="connsiteY6" fmla="*/ 590546 h 1473869"/>
              <a:gd name="connsiteX7" fmla="*/ 0 w 1642311"/>
              <a:gd name="connsiteY7" fmla="*/ 1 h 1473869"/>
              <a:gd name="connsiteX0" fmla="*/ 469231 w 1642311"/>
              <a:gd name="connsiteY0" fmla="*/ 1 h 1473869"/>
              <a:gd name="connsiteX1" fmla="*/ 1011654 w 1642311"/>
              <a:gd name="connsiteY1" fmla="*/ 0 h 1473869"/>
              <a:gd name="connsiteX2" fmla="*/ 1642311 w 1642311"/>
              <a:gd name="connsiteY2" fmla="*/ 763009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955513 w 1642311"/>
              <a:gd name="connsiteY5" fmla="*/ 1473869 h 1473869"/>
              <a:gd name="connsiteX6" fmla="*/ 0 w 1642311"/>
              <a:gd name="connsiteY6" fmla="*/ 590546 h 1473869"/>
              <a:gd name="connsiteX7" fmla="*/ 469231 w 1642311"/>
              <a:gd name="connsiteY7" fmla="*/ 1 h 1473869"/>
              <a:gd name="connsiteX0" fmla="*/ 0 w 1173080"/>
              <a:gd name="connsiteY0" fmla="*/ 1 h 1473869"/>
              <a:gd name="connsiteX1" fmla="*/ 542423 w 1173080"/>
              <a:gd name="connsiteY1" fmla="*/ 0 h 1473869"/>
              <a:gd name="connsiteX2" fmla="*/ 1173080 w 1173080"/>
              <a:gd name="connsiteY2" fmla="*/ 763009 h 1473869"/>
              <a:gd name="connsiteX3" fmla="*/ 1173080 w 1173080"/>
              <a:gd name="connsiteY3" fmla="*/ 1473869 h 1473869"/>
              <a:gd name="connsiteX4" fmla="*/ 1173080 w 1173080"/>
              <a:gd name="connsiteY4" fmla="*/ 1473869 h 1473869"/>
              <a:gd name="connsiteX5" fmla="*/ 486282 w 1173080"/>
              <a:gd name="connsiteY5" fmla="*/ 1473869 h 1473869"/>
              <a:gd name="connsiteX6" fmla="*/ 12032 w 1173080"/>
              <a:gd name="connsiteY6" fmla="*/ 608594 h 1473869"/>
              <a:gd name="connsiteX7" fmla="*/ 0 w 1173080"/>
              <a:gd name="connsiteY7" fmla="*/ 1 h 1473869"/>
              <a:gd name="connsiteX0" fmla="*/ 0 w 1173080"/>
              <a:gd name="connsiteY0" fmla="*/ 1 h 1479885"/>
              <a:gd name="connsiteX1" fmla="*/ 542423 w 1173080"/>
              <a:gd name="connsiteY1" fmla="*/ 0 h 1479885"/>
              <a:gd name="connsiteX2" fmla="*/ 1173080 w 1173080"/>
              <a:gd name="connsiteY2" fmla="*/ 763009 h 1479885"/>
              <a:gd name="connsiteX3" fmla="*/ 1173080 w 1173080"/>
              <a:gd name="connsiteY3" fmla="*/ 1473869 h 1479885"/>
              <a:gd name="connsiteX4" fmla="*/ 1173080 w 1173080"/>
              <a:gd name="connsiteY4" fmla="*/ 1473869 h 1479885"/>
              <a:gd name="connsiteX5" fmla="*/ 606598 w 1173080"/>
              <a:gd name="connsiteY5" fmla="*/ 1479885 h 1479885"/>
              <a:gd name="connsiteX6" fmla="*/ 12032 w 1173080"/>
              <a:gd name="connsiteY6" fmla="*/ 608594 h 1479885"/>
              <a:gd name="connsiteX7" fmla="*/ 0 w 1173080"/>
              <a:gd name="connsiteY7" fmla="*/ 1 h 1479885"/>
              <a:gd name="connsiteX0" fmla="*/ 0 w 1173080"/>
              <a:gd name="connsiteY0" fmla="*/ 2 h 1479886"/>
              <a:gd name="connsiteX1" fmla="*/ 674773 w 1173080"/>
              <a:gd name="connsiteY1" fmla="*/ 0 h 1479886"/>
              <a:gd name="connsiteX2" fmla="*/ 1173080 w 1173080"/>
              <a:gd name="connsiteY2" fmla="*/ 763010 h 1479886"/>
              <a:gd name="connsiteX3" fmla="*/ 1173080 w 1173080"/>
              <a:gd name="connsiteY3" fmla="*/ 1473870 h 1479886"/>
              <a:gd name="connsiteX4" fmla="*/ 1173080 w 1173080"/>
              <a:gd name="connsiteY4" fmla="*/ 1473870 h 1479886"/>
              <a:gd name="connsiteX5" fmla="*/ 606598 w 1173080"/>
              <a:gd name="connsiteY5" fmla="*/ 1479886 h 1479886"/>
              <a:gd name="connsiteX6" fmla="*/ 12032 w 1173080"/>
              <a:gd name="connsiteY6" fmla="*/ 608595 h 1479886"/>
              <a:gd name="connsiteX7" fmla="*/ 0 w 1173080"/>
              <a:gd name="connsiteY7" fmla="*/ 2 h 1479886"/>
              <a:gd name="connsiteX0" fmla="*/ 0 w 1173082"/>
              <a:gd name="connsiteY0" fmla="*/ 2 h 1479886"/>
              <a:gd name="connsiteX1" fmla="*/ 674773 w 1173082"/>
              <a:gd name="connsiteY1" fmla="*/ 0 h 1479886"/>
              <a:gd name="connsiteX2" fmla="*/ 1173083 w 1173082"/>
              <a:gd name="connsiteY2" fmla="*/ 1066741 h 1479886"/>
              <a:gd name="connsiteX3" fmla="*/ 1173080 w 1173082"/>
              <a:gd name="connsiteY3" fmla="*/ 1473870 h 1479886"/>
              <a:gd name="connsiteX4" fmla="*/ 1173080 w 1173082"/>
              <a:gd name="connsiteY4" fmla="*/ 1473870 h 1479886"/>
              <a:gd name="connsiteX5" fmla="*/ 606598 w 1173082"/>
              <a:gd name="connsiteY5" fmla="*/ 1479886 h 1479886"/>
              <a:gd name="connsiteX6" fmla="*/ 12032 w 1173082"/>
              <a:gd name="connsiteY6" fmla="*/ 608595 h 1479886"/>
              <a:gd name="connsiteX7" fmla="*/ 0 w 1173082"/>
              <a:gd name="connsiteY7" fmla="*/ 2 h 1479886"/>
              <a:gd name="connsiteX0" fmla="*/ 0 w 1173083"/>
              <a:gd name="connsiteY0" fmla="*/ 3 h 1479887"/>
              <a:gd name="connsiteX1" fmla="*/ 413331 w 1173083"/>
              <a:gd name="connsiteY1" fmla="*/ 0 h 1479887"/>
              <a:gd name="connsiteX2" fmla="*/ 1173083 w 1173083"/>
              <a:gd name="connsiteY2" fmla="*/ 1066742 h 1479887"/>
              <a:gd name="connsiteX3" fmla="*/ 1173080 w 1173083"/>
              <a:gd name="connsiteY3" fmla="*/ 1473871 h 1479887"/>
              <a:gd name="connsiteX4" fmla="*/ 1173080 w 1173083"/>
              <a:gd name="connsiteY4" fmla="*/ 1473871 h 1479887"/>
              <a:gd name="connsiteX5" fmla="*/ 606598 w 1173083"/>
              <a:gd name="connsiteY5" fmla="*/ 1479887 h 1479887"/>
              <a:gd name="connsiteX6" fmla="*/ 12032 w 1173083"/>
              <a:gd name="connsiteY6" fmla="*/ 608596 h 1479887"/>
              <a:gd name="connsiteX7" fmla="*/ 0 w 1173083"/>
              <a:gd name="connsiteY7" fmla="*/ 3 h 1479887"/>
              <a:gd name="connsiteX0" fmla="*/ 2490 w 1175573"/>
              <a:gd name="connsiteY0" fmla="*/ 3 h 1479887"/>
              <a:gd name="connsiteX1" fmla="*/ 415821 w 1175573"/>
              <a:gd name="connsiteY1" fmla="*/ 0 h 1479887"/>
              <a:gd name="connsiteX2" fmla="*/ 1175573 w 1175573"/>
              <a:gd name="connsiteY2" fmla="*/ 1066742 h 1479887"/>
              <a:gd name="connsiteX3" fmla="*/ 1175570 w 1175573"/>
              <a:gd name="connsiteY3" fmla="*/ 1473871 h 1479887"/>
              <a:gd name="connsiteX4" fmla="*/ 1175570 w 1175573"/>
              <a:gd name="connsiteY4" fmla="*/ 1473871 h 1479887"/>
              <a:gd name="connsiteX5" fmla="*/ 609088 w 1175573"/>
              <a:gd name="connsiteY5" fmla="*/ 1479887 h 1479887"/>
              <a:gd name="connsiteX6" fmla="*/ 0 w 1175573"/>
              <a:gd name="connsiteY6" fmla="*/ 291940 h 1479887"/>
              <a:gd name="connsiteX7" fmla="*/ 2490 w 1175573"/>
              <a:gd name="connsiteY7" fmla="*/ 3 h 1479887"/>
              <a:gd name="connsiteX0" fmla="*/ 2490 w 1175571"/>
              <a:gd name="connsiteY0" fmla="*/ 3 h 1479887"/>
              <a:gd name="connsiteX1" fmla="*/ 415821 w 1175571"/>
              <a:gd name="connsiteY1" fmla="*/ 0 h 1479887"/>
              <a:gd name="connsiteX2" fmla="*/ 1153785 w 1175571"/>
              <a:gd name="connsiteY2" fmla="*/ 678999 h 1479887"/>
              <a:gd name="connsiteX3" fmla="*/ 1175570 w 1175571"/>
              <a:gd name="connsiteY3" fmla="*/ 1473871 h 1479887"/>
              <a:gd name="connsiteX4" fmla="*/ 1175570 w 1175571"/>
              <a:gd name="connsiteY4" fmla="*/ 1473871 h 1479887"/>
              <a:gd name="connsiteX5" fmla="*/ 609088 w 1175571"/>
              <a:gd name="connsiteY5" fmla="*/ 1479887 h 1479887"/>
              <a:gd name="connsiteX6" fmla="*/ 0 w 1175571"/>
              <a:gd name="connsiteY6" fmla="*/ 291940 h 1479887"/>
              <a:gd name="connsiteX7" fmla="*/ 2490 w 1175571"/>
              <a:gd name="connsiteY7" fmla="*/ 3 h 1479887"/>
              <a:gd name="connsiteX0" fmla="*/ 0 w 1173079"/>
              <a:gd name="connsiteY0" fmla="*/ 3 h 1479887"/>
              <a:gd name="connsiteX1" fmla="*/ 413331 w 1173079"/>
              <a:gd name="connsiteY1" fmla="*/ 0 h 1479887"/>
              <a:gd name="connsiteX2" fmla="*/ 1151295 w 1173079"/>
              <a:gd name="connsiteY2" fmla="*/ 678999 h 1479887"/>
              <a:gd name="connsiteX3" fmla="*/ 1173080 w 1173079"/>
              <a:gd name="connsiteY3" fmla="*/ 1473871 h 1479887"/>
              <a:gd name="connsiteX4" fmla="*/ 1173080 w 1173079"/>
              <a:gd name="connsiteY4" fmla="*/ 1473871 h 1479887"/>
              <a:gd name="connsiteX5" fmla="*/ 606598 w 1173079"/>
              <a:gd name="connsiteY5" fmla="*/ 1479887 h 1479887"/>
              <a:gd name="connsiteX6" fmla="*/ 4773 w 1173079"/>
              <a:gd name="connsiteY6" fmla="*/ 1002803 h 1479887"/>
              <a:gd name="connsiteX7" fmla="*/ 0 w 1173079"/>
              <a:gd name="connsiteY7" fmla="*/ 3 h 1479887"/>
              <a:gd name="connsiteX0" fmla="*/ 0 w 1173080"/>
              <a:gd name="connsiteY0" fmla="*/ 3 h 1486349"/>
              <a:gd name="connsiteX1" fmla="*/ 413331 w 1173080"/>
              <a:gd name="connsiteY1" fmla="*/ 0 h 1486349"/>
              <a:gd name="connsiteX2" fmla="*/ 1151295 w 1173080"/>
              <a:gd name="connsiteY2" fmla="*/ 678999 h 1486349"/>
              <a:gd name="connsiteX3" fmla="*/ 1173080 w 1173080"/>
              <a:gd name="connsiteY3" fmla="*/ 1473871 h 1486349"/>
              <a:gd name="connsiteX4" fmla="*/ 1173080 w 1173080"/>
              <a:gd name="connsiteY4" fmla="*/ 1473871 h 1486349"/>
              <a:gd name="connsiteX5" fmla="*/ 759107 w 1173080"/>
              <a:gd name="connsiteY5" fmla="*/ 1486349 h 1486349"/>
              <a:gd name="connsiteX6" fmla="*/ 4773 w 1173080"/>
              <a:gd name="connsiteY6" fmla="*/ 1002803 h 1486349"/>
              <a:gd name="connsiteX7" fmla="*/ 0 w 1173080"/>
              <a:gd name="connsiteY7" fmla="*/ 3 h 1486349"/>
              <a:gd name="connsiteX0" fmla="*/ 0 w 1173080"/>
              <a:gd name="connsiteY0" fmla="*/ 3 h 1486349"/>
              <a:gd name="connsiteX1" fmla="*/ 413331 w 1173080"/>
              <a:gd name="connsiteY1" fmla="*/ 0 h 1486349"/>
              <a:gd name="connsiteX2" fmla="*/ 1165819 w 1173080"/>
              <a:gd name="connsiteY2" fmla="*/ 691924 h 1486349"/>
              <a:gd name="connsiteX3" fmla="*/ 1173080 w 1173080"/>
              <a:gd name="connsiteY3" fmla="*/ 1473871 h 1486349"/>
              <a:gd name="connsiteX4" fmla="*/ 1173080 w 1173080"/>
              <a:gd name="connsiteY4" fmla="*/ 1473871 h 1486349"/>
              <a:gd name="connsiteX5" fmla="*/ 759107 w 1173080"/>
              <a:gd name="connsiteY5" fmla="*/ 1486349 h 1486349"/>
              <a:gd name="connsiteX6" fmla="*/ 4773 w 1173080"/>
              <a:gd name="connsiteY6" fmla="*/ 1002803 h 1486349"/>
              <a:gd name="connsiteX7" fmla="*/ 0 w 1173080"/>
              <a:gd name="connsiteY7" fmla="*/ 3 h 1486349"/>
              <a:gd name="connsiteX0" fmla="*/ 0 w 1173080"/>
              <a:gd name="connsiteY0" fmla="*/ 3 h 1486349"/>
              <a:gd name="connsiteX1" fmla="*/ 580366 w 1173080"/>
              <a:gd name="connsiteY1" fmla="*/ 0 h 1486349"/>
              <a:gd name="connsiteX2" fmla="*/ 1165819 w 1173080"/>
              <a:gd name="connsiteY2" fmla="*/ 691924 h 1486349"/>
              <a:gd name="connsiteX3" fmla="*/ 1173080 w 1173080"/>
              <a:gd name="connsiteY3" fmla="*/ 1473871 h 1486349"/>
              <a:gd name="connsiteX4" fmla="*/ 1173080 w 1173080"/>
              <a:gd name="connsiteY4" fmla="*/ 1473871 h 1486349"/>
              <a:gd name="connsiteX5" fmla="*/ 759107 w 1173080"/>
              <a:gd name="connsiteY5" fmla="*/ 1486349 h 1486349"/>
              <a:gd name="connsiteX6" fmla="*/ 4773 w 1173080"/>
              <a:gd name="connsiteY6" fmla="*/ 1002803 h 1486349"/>
              <a:gd name="connsiteX7" fmla="*/ 0 w 1173080"/>
              <a:gd name="connsiteY7" fmla="*/ 3 h 1486349"/>
              <a:gd name="connsiteX0" fmla="*/ 0 w 1173080"/>
              <a:gd name="connsiteY0" fmla="*/ 3 h 1473871"/>
              <a:gd name="connsiteX1" fmla="*/ 580366 w 1173080"/>
              <a:gd name="connsiteY1" fmla="*/ 0 h 1473871"/>
              <a:gd name="connsiteX2" fmla="*/ 1165819 w 1173080"/>
              <a:gd name="connsiteY2" fmla="*/ 691924 h 1473871"/>
              <a:gd name="connsiteX3" fmla="*/ 1173080 w 1173080"/>
              <a:gd name="connsiteY3" fmla="*/ 1473871 h 1473871"/>
              <a:gd name="connsiteX4" fmla="*/ 1173080 w 1173080"/>
              <a:gd name="connsiteY4" fmla="*/ 1473871 h 1473871"/>
              <a:gd name="connsiteX5" fmla="*/ 606596 w 1173080"/>
              <a:gd name="connsiteY5" fmla="*/ 1466962 h 1473871"/>
              <a:gd name="connsiteX6" fmla="*/ 4773 w 1173080"/>
              <a:gd name="connsiteY6" fmla="*/ 1002803 h 1473871"/>
              <a:gd name="connsiteX7" fmla="*/ 0 w 1173080"/>
              <a:gd name="connsiteY7" fmla="*/ 3 h 1473871"/>
              <a:gd name="connsiteX0" fmla="*/ 2489 w 1175569"/>
              <a:gd name="connsiteY0" fmla="*/ 3 h 1473871"/>
              <a:gd name="connsiteX1" fmla="*/ 582855 w 1175569"/>
              <a:gd name="connsiteY1" fmla="*/ 0 h 1473871"/>
              <a:gd name="connsiteX2" fmla="*/ 1168308 w 1175569"/>
              <a:gd name="connsiteY2" fmla="*/ 691924 h 1473871"/>
              <a:gd name="connsiteX3" fmla="*/ 1175569 w 1175569"/>
              <a:gd name="connsiteY3" fmla="*/ 1473871 h 1473871"/>
              <a:gd name="connsiteX4" fmla="*/ 1175569 w 1175569"/>
              <a:gd name="connsiteY4" fmla="*/ 1473871 h 1473871"/>
              <a:gd name="connsiteX5" fmla="*/ 609085 w 1175569"/>
              <a:gd name="connsiteY5" fmla="*/ 1466962 h 1473871"/>
              <a:gd name="connsiteX6" fmla="*/ 0 w 1175569"/>
              <a:gd name="connsiteY6" fmla="*/ 705533 h 1473871"/>
              <a:gd name="connsiteX7" fmla="*/ 2489 w 1175569"/>
              <a:gd name="connsiteY7" fmla="*/ 3 h 1473871"/>
              <a:gd name="connsiteX0" fmla="*/ 2489 w 1175569"/>
              <a:gd name="connsiteY0" fmla="*/ 3 h 1473871"/>
              <a:gd name="connsiteX1" fmla="*/ 582855 w 1175569"/>
              <a:gd name="connsiteY1" fmla="*/ 0 h 1473871"/>
              <a:gd name="connsiteX2" fmla="*/ 1168308 w 1175569"/>
              <a:gd name="connsiteY2" fmla="*/ 750086 h 1473871"/>
              <a:gd name="connsiteX3" fmla="*/ 1175569 w 1175569"/>
              <a:gd name="connsiteY3" fmla="*/ 1473871 h 1473871"/>
              <a:gd name="connsiteX4" fmla="*/ 1175569 w 1175569"/>
              <a:gd name="connsiteY4" fmla="*/ 1473871 h 1473871"/>
              <a:gd name="connsiteX5" fmla="*/ 609085 w 1175569"/>
              <a:gd name="connsiteY5" fmla="*/ 1466962 h 1473871"/>
              <a:gd name="connsiteX6" fmla="*/ 0 w 1175569"/>
              <a:gd name="connsiteY6" fmla="*/ 705533 h 1473871"/>
              <a:gd name="connsiteX7" fmla="*/ 2489 w 1175569"/>
              <a:gd name="connsiteY7" fmla="*/ 3 h 1473871"/>
              <a:gd name="connsiteX0" fmla="*/ 2489 w 1175570"/>
              <a:gd name="connsiteY0" fmla="*/ 3 h 1473871"/>
              <a:gd name="connsiteX1" fmla="*/ 582855 w 1175570"/>
              <a:gd name="connsiteY1" fmla="*/ 0 h 1473871"/>
              <a:gd name="connsiteX2" fmla="*/ 1175570 w 1175570"/>
              <a:gd name="connsiteY2" fmla="*/ 750086 h 1473871"/>
              <a:gd name="connsiteX3" fmla="*/ 1175569 w 1175570"/>
              <a:gd name="connsiteY3" fmla="*/ 1473871 h 1473871"/>
              <a:gd name="connsiteX4" fmla="*/ 1175569 w 1175570"/>
              <a:gd name="connsiteY4" fmla="*/ 1473871 h 1473871"/>
              <a:gd name="connsiteX5" fmla="*/ 609085 w 1175570"/>
              <a:gd name="connsiteY5" fmla="*/ 1466962 h 1473871"/>
              <a:gd name="connsiteX6" fmla="*/ 0 w 1175570"/>
              <a:gd name="connsiteY6" fmla="*/ 705533 h 1473871"/>
              <a:gd name="connsiteX7" fmla="*/ 2489 w 1175570"/>
              <a:gd name="connsiteY7" fmla="*/ 3 h 1473871"/>
              <a:gd name="connsiteX0" fmla="*/ 2489 w 1175570"/>
              <a:gd name="connsiteY0" fmla="*/ 3 h 1473871"/>
              <a:gd name="connsiteX1" fmla="*/ 582855 w 1175570"/>
              <a:gd name="connsiteY1" fmla="*/ 0 h 1473871"/>
              <a:gd name="connsiteX2" fmla="*/ 1175570 w 1175570"/>
              <a:gd name="connsiteY2" fmla="*/ 750086 h 1473871"/>
              <a:gd name="connsiteX3" fmla="*/ 1175569 w 1175570"/>
              <a:gd name="connsiteY3" fmla="*/ 1473871 h 1473871"/>
              <a:gd name="connsiteX4" fmla="*/ 1175569 w 1175570"/>
              <a:gd name="connsiteY4" fmla="*/ 1473871 h 1473871"/>
              <a:gd name="connsiteX5" fmla="*/ 601826 w 1175570"/>
              <a:gd name="connsiteY5" fmla="*/ 1473425 h 1473871"/>
              <a:gd name="connsiteX6" fmla="*/ 0 w 1175570"/>
              <a:gd name="connsiteY6" fmla="*/ 705533 h 1473871"/>
              <a:gd name="connsiteX7" fmla="*/ 2489 w 1175570"/>
              <a:gd name="connsiteY7" fmla="*/ 3 h 1473871"/>
              <a:gd name="connsiteX0" fmla="*/ 75 w 1173156"/>
              <a:gd name="connsiteY0" fmla="*/ 3 h 1473871"/>
              <a:gd name="connsiteX1" fmla="*/ 580441 w 1173156"/>
              <a:gd name="connsiteY1" fmla="*/ 0 h 1473871"/>
              <a:gd name="connsiteX2" fmla="*/ 1173156 w 1173156"/>
              <a:gd name="connsiteY2" fmla="*/ 750086 h 1473871"/>
              <a:gd name="connsiteX3" fmla="*/ 1173155 w 1173156"/>
              <a:gd name="connsiteY3" fmla="*/ 1473871 h 1473871"/>
              <a:gd name="connsiteX4" fmla="*/ 1173155 w 1173156"/>
              <a:gd name="connsiteY4" fmla="*/ 1473871 h 1473871"/>
              <a:gd name="connsiteX5" fmla="*/ 599412 w 1173156"/>
              <a:gd name="connsiteY5" fmla="*/ 1473425 h 1473871"/>
              <a:gd name="connsiteX6" fmla="*/ 4852 w 1173156"/>
              <a:gd name="connsiteY6" fmla="*/ 750768 h 1473871"/>
              <a:gd name="connsiteX7" fmla="*/ 75 w 1173156"/>
              <a:gd name="connsiteY7" fmla="*/ 3 h 1473871"/>
              <a:gd name="connsiteX0" fmla="*/ 75 w 1173156"/>
              <a:gd name="connsiteY0" fmla="*/ 3 h 1473871"/>
              <a:gd name="connsiteX1" fmla="*/ 580441 w 1173156"/>
              <a:gd name="connsiteY1" fmla="*/ 0 h 1473871"/>
              <a:gd name="connsiteX2" fmla="*/ 1173156 w 1173156"/>
              <a:gd name="connsiteY2" fmla="*/ 750086 h 1473871"/>
              <a:gd name="connsiteX3" fmla="*/ 1173155 w 1173156"/>
              <a:gd name="connsiteY3" fmla="*/ 1473871 h 1473871"/>
              <a:gd name="connsiteX4" fmla="*/ 1173155 w 1173156"/>
              <a:gd name="connsiteY4" fmla="*/ 1473871 h 1473871"/>
              <a:gd name="connsiteX5" fmla="*/ 599412 w 1173156"/>
              <a:gd name="connsiteY5" fmla="*/ 1473425 h 1473871"/>
              <a:gd name="connsiteX6" fmla="*/ 4855 w 1173156"/>
              <a:gd name="connsiteY6" fmla="*/ 724918 h 1473871"/>
              <a:gd name="connsiteX7" fmla="*/ 75 w 1173156"/>
              <a:gd name="connsiteY7" fmla="*/ 3 h 1473871"/>
              <a:gd name="connsiteX0" fmla="*/ 75 w 1173156"/>
              <a:gd name="connsiteY0" fmla="*/ 3 h 1473871"/>
              <a:gd name="connsiteX1" fmla="*/ 580441 w 1173156"/>
              <a:gd name="connsiteY1" fmla="*/ 0 h 1473871"/>
              <a:gd name="connsiteX2" fmla="*/ 1173156 w 1173156"/>
              <a:gd name="connsiteY2" fmla="*/ 750086 h 1473871"/>
              <a:gd name="connsiteX3" fmla="*/ 1173155 w 1173156"/>
              <a:gd name="connsiteY3" fmla="*/ 1473871 h 1473871"/>
              <a:gd name="connsiteX4" fmla="*/ 1173155 w 1173156"/>
              <a:gd name="connsiteY4" fmla="*/ 1473871 h 1473871"/>
              <a:gd name="connsiteX5" fmla="*/ 606678 w 1173156"/>
              <a:gd name="connsiteY5" fmla="*/ 1473425 h 1473871"/>
              <a:gd name="connsiteX6" fmla="*/ 4855 w 1173156"/>
              <a:gd name="connsiteY6" fmla="*/ 724918 h 1473871"/>
              <a:gd name="connsiteX7" fmla="*/ 75 w 1173156"/>
              <a:gd name="connsiteY7" fmla="*/ 3 h 1473871"/>
              <a:gd name="connsiteX0" fmla="*/ 25153 w 1168300"/>
              <a:gd name="connsiteY0" fmla="*/ -3 h 1753422"/>
              <a:gd name="connsiteX1" fmla="*/ 575585 w 1168300"/>
              <a:gd name="connsiteY1" fmla="*/ 279551 h 1753422"/>
              <a:gd name="connsiteX2" fmla="*/ 1168300 w 1168300"/>
              <a:gd name="connsiteY2" fmla="*/ 1029637 h 1753422"/>
              <a:gd name="connsiteX3" fmla="*/ 1168299 w 1168300"/>
              <a:gd name="connsiteY3" fmla="*/ 1753422 h 1753422"/>
              <a:gd name="connsiteX4" fmla="*/ 1168299 w 1168300"/>
              <a:gd name="connsiteY4" fmla="*/ 1753422 h 1753422"/>
              <a:gd name="connsiteX5" fmla="*/ 601822 w 1168300"/>
              <a:gd name="connsiteY5" fmla="*/ 1752976 h 1753422"/>
              <a:gd name="connsiteX6" fmla="*/ -1 w 1168300"/>
              <a:gd name="connsiteY6" fmla="*/ 1004469 h 1753422"/>
              <a:gd name="connsiteX7" fmla="*/ 25153 w 1168300"/>
              <a:gd name="connsiteY7" fmla="*/ -3 h 1753422"/>
              <a:gd name="connsiteX0" fmla="*/ 40093 w 1183240"/>
              <a:gd name="connsiteY0" fmla="*/ 3 h 1753428"/>
              <a:gd name="connsiteX1" fmla="*/ 590525 w 1183240"/>
              <a:gd name="connsiteY1" fmla="*/ 279557 h 1753428"/>
              <a:gd name="connsiteX2" fmla="*/ 1183240 w 1183240"/>
              <a:gd name="connsiteY2" fmla="*/ 1029643 h 1753428"/>
              <a:gd name="connsiteX3" fmla="*/ 1183239 w 1183240"/>
              <a:gd name="connsiteY3" fmla="*/ 1753428 h 1753428"/>
              <a:gd name="connsiteX4" fmla="*/ 1183239 w 1183240"/>
              <a:gd name="connsiteY4" fmla="*/ 1753428 h 1753428"/>
              <a:gd name="connsiteX5" fmla="*/ 616762 w 1183240"/>
              <a:gd name="connsiteY5" fmla="*/ 1752982 h 1753428"/>
              <a:gd name="connsiteX6" fmla="*/ -3 w 1183240"/>
              <a:gd name="connsiteY6" fmla="*/ 1217467 h 1753428"/>
              <a:gd name="connsiteX7" fmla="*/ 40093 w 1183240"/>
              <a:gd name="connsiteY7" fmla="*/ 3 h 1753428"/>
              <a:gd name="connsiteX0" fmla="*/ 25 w 1203011"/>
              <a:gd name="connsiteY0" fmla="*/ 0 h 1806672"/>
              <a:gd name="connsiteX1" fmla="*/ 610296 w 1203011"/>
              <a:gd name="connsiteY1" fmla="*/ 332801 h 1806672"/>
              <a:gd name="connsiteX2" fmla="*/ 1203011 w 1203011"/>
              <a:gd name="connsiteY2" fmla="*/ 1082887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636533 w 1203011"/>
              <a:gd name="connsiteY5" fmla="*/ 1806226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1 w 1203011"/>
              <a:gd name="connsiteY2" fmla="*/ 1082887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636533 w 1203011"/>
              <a:gd name="connsiteY5" fmla="*/ 1806226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4 w 1203011"/>
              <a:gd name="connsiteY2" fmla="*/ 656889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636533 w 1203011"/>
              <a:gd name="connsiteY5" fmla="*/ 1806226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4 w 1203011"/>
              <a:gd name="connsiteY2" fmla="*/ 656889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890860 w 1203011"/>
              <a:gd name="connsiteY5" fmla="*/ 1526665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4 w 1203011"/>
              <a:gd name="connsiteY2" fmla="*/ 656889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786143 w 1203011"/>
              <a:gd name="connsiteY5" fmla="*/ 1766284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4 w 1203011"/>
              <a:gd name="connsiteY2" fmla="*/ 656889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831032 w 1203011"/>
              <a:gd name="connsiteY5" fmla="*/ 1420161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19524"/>
              <a:gd name="connsiteX1" fmla="*/ 430778 w 1203011"/>
              <a:gd name="connsiteY1" fmla="*/ 26613 h 1819524"/>
              <a:gd name="connsiteX2" fmla="*/ 1203014 w 1203011"/>
              <a:gd name="connsiteY2" fmla="*/ 656889 h 1819524"/>
              <a:gd name="connsiteX3" fmla="*/ 1203010 w 1203011"/>
              <a:gd name="connsiteY3" fmla="*/ 1806672 h 1819524"/>
              <a:gd name="connsiteX4" fmla="*/ 1203010 w 1203011"/>
              <a:gd name="connsiteY4" fmla="*/ 1806672 h 1819524"/>
              <a:gd name="connsiteX5" fmla="*/ 801114 w 1203011"/>
              <a:gd name="connsiteY5" fmla="*/ 1819527 h 1819524"/>
              <a:gd name="connsiteX6" fmla="*/ 19768 w 1203011"/>
              <a:gd name="connsiteY6" fmla="*/ 1270711 h 1819524"/>
              <a:gd name="connsiteX7" fmla="*/ 25 w 1203011"/>
              <a:gd name="connsiteY7" fmla="*/ 0 h 1819524"/>
              <a:gd name="connsiteX0" fmla="*/ 25 w 1203011"/>
              <a:gd name="connsiteY0" fmla="*/ 0 h 1819530"/>
              <a:gd name="connsiteX1" fmla="*/ 430778 w 1203011"/>
              <a:gd name="connsiteY1" fmla="*/ 26613 h 1819530"/>
              <a:gd name="connsiteX2" fmla="*/ 873882 w 1203011"/>
              <a:gd name="connsiteY2" fmla="*/ 896510 h 1819530"/>
              <a:gd name="connsiteX3" fmla="*/ 1203010 w 1203011"/>
              <a:gd name="connsiteY3" fmla="*/ 1806672 h 1819530"/>
              <a:gd name="connsiteX4" fmla="*/ 1203010 w 1203011"/>
              <a:gd name="connsiteY4" fmla="*/ 1806672 h 1819530"/>
              <a:gd name="connsiteX5" fmla="*/ 801114 w 1203011"/>
              <a:gd name="connsiteY5" fmla="*/ 1819527 h 1819530"/>
              <a:gd name="connsiteX6" fmla="*/ 19768 w 1203011"/>
              <a:gd name="connsiteY6" fmla="*/ 1270711 h 1819530"/>
              <a:gd name="connsiteX7" fmla="*/ 25 w 1203011"/>
              <a:gd name="connsiteY7" fmla="*/ 0 h 1819530"/>
              <a:gd name="connsiteX0" fmla="*/ 25 w 1217970"/>
              <a:gd name="connsiteY0" fmla="*/ 0 h 1819524"/>
              <a:gd name="connsiteX1" fmla="*/ 430778 w 1217970"/>
              <a:gd name="connsiteY1" fmla="*/ 26613 h 1819524"/>
              <a:gd name="connsiteX2" fmla="*/ 1217967 w 1217970"/>
              <a:gd name="connsiteY2" fmla="*/ 577012 h 1819524"/>
              <a:gd name="connsiteX3" fmla="*/ 1203010 w 1217970"/>
              <a:gd name="connsiteY3" fmla="*/ 1806672 h 1819524"/>
              <a:gd name="connsiteX4" fmla="*/ 1203010 w 1217970"/>
              <a:gd name="connsiteY4" fmla="*/ 1806672 h 1819524"/>
              <a:gd name="connsiteX5" fmla="*/ 801114 w 1217970"/>
              <a:gd name="connsiteY5" fmla="*/ 1819527 h 1819524"/>
              <a:gd name="connsiteX6" fmla="*/ 19768 w 1217970"/>
              <a:gd name="connsiteY6" fmla="*/ 1270711 h 1819524"/>
              <a:gd name="connsiteX7" fmla="*/ 25 w 1217970"/>
              <a:gd name="connsiteY7" fmla="*/ 0 h 1819524"/>
              <a:gd name="connsiteX0" fmla="*/ 25 w 1203011"/>
              <a:gd name="connsiteY0" fmla="*/ 0 h 1819530"/>
              <a:gd name="connsiteX1" fmla="*/ 430778 w 1203011"/>
              <a:gd name="connsiteY1" fmla="*/ 26613 h 1819530"/>
              <a:gd name="connsiteX2" fmla="*/ 814044 w 1203011"/>
              <a:gd name="connsiteY2" fmla="*/ 816636 h 1819530"/>
              <a:gd name="connsiteX3" fmla="*/ 1203010 w 1203011"/>
              <a:gd name="connsiteY3" fmla="*/ 1806672 h 1819530"/>
              <a:gd name="connsiteX4" fmla="*/ 1203010 w 1203011"/>
              <a:gd name="connsiteY4" fmla="*/ 1806672 h 1819530"/>
              <a:gd name="connsiteX5" fmla="*/ 801114 w 1203011"/>
              <a:gd name="connsiteY5" fmla="*/ 1819527 h 1819530"/>
              <a:gd name="connsiteX6" fmla="*/ 19768 w 1203011"/>
              <a:gd name="connsiteY6" fmla="*/ 1270711 h 1819530"/>
              <a:gd name="connsiteX7" fmla="*/ 25 w 1203011"/>
              <a:gd name="connsiteY7" fmla="*/ 0 h 1819530"/>
              <a:gd name="connsiteX0" fmla="*/ 25 w 1203011"/>
              <a:gd name="connsiteY0" fmla="*/ 0 h 1819524"/>
              <a:gd name="connsiteX1" fmla="*/ 430778 w 1203011"/>
              <a:gd name="connsiteY1" fmla="*/ 26613 h 1819524"/>
              <a:gd name="connsiteX2" fmla="*/ 1188055 w 1203011"/>
              <a:gd name="connsiteY2" fmla="*/ 590323 h 1819524"/>
              <a:gd name="connsiteX3" fmla="*/ 1203010 w 1203011"/>
              <a:gd name="connsiteY3" fmla="*/ 1806672 h 1819524"/>
              <a:gd name="connsiteX4" fmla="*/ 1203010 w 1203011"/>
              <a:gd name="connsiteY4" fmla="*/ 1806672 h 1819524"/>
              <a:gd name="connsiteX5" fmla="*/ 801114 w 1203011"/>
              <a:gd name="connsiteY5" fmla="*/ 1819527 h 1819524"/>
              <a:gd name="connsiteX6" fmla="*/ 19768 w 1203011"/>
              <a:gd name="connsiteY6" fmla="*/ 1270711 h 1819524"/>
              <a:gd name="connsiteX7" fmla="*/ 25 w 1203011"/>
              <a:gd name="connsiteY7" fmla="*/ 0 h 1819524"/>
              <a:gd name="connsiteX0" fmla="*/ 25 w 1203011"/>
              <a:gd name="connsiteY0" fmla="*/ 0 h 1819530"/>
              <a:gd name="connsiteX1" fmla="*/ 430778 w 1203011"/>
              <a:gd name="connsiteY1" fmla="*/ 26613 h 1819530"/>
              <a:gd name="connsiteX2" fmla="*/ 858929 w 1203011"/>
              <a:gd name="connsiteY2" fmla="*/ 776695 h 1819530"/>
              <a:gd name="connsiteX3" fmla="*/ 1203010 w 1203011"/>
              <a:gd name="connsiteY3" fmla="*/ 1806672 h 1819530"/>
              <a:gd name="connsiteX4" fmla="*/ 1203010 w 1203011"/>
              <a:gd name="connsiteY4" fmla="*/ 1806672 h 1819530"/>
              <a:gd name="connsiteX5" fmla="*/ 801114 w 1203011"/>
              <a:gd name="connsiteY5" fmla="*/ 1819527 h 1819530"/>
              <a:gd name="connsiteX6" fmla="*/ 19768 w 1203011"/>
              <a:gd name="connsiteY6" fmla="*/ 1270711 h 1819530"/>
              <a:gd name="connsiteX7" fmla="*/ 25 w 1203011"/>
              <a:gd name="connsiteY7" fmla="*/ 0 h 1819530"/>
              <a:gd name="connsiteX0" fmla="*/ 25 w 1203011"/>
              <a:gd name="connsiteY0" fmla="*/ 0 h 1819524"/>
              <a:gd name="connsiteX1" fmla="*/ 430778 w 1203011"/>
              <a:gd name="connsiteY1" fmla="*/ 26613 h 1819524"/>
              <a:gd name="connsiteX2" fmla="*/ 1203014 w 1203011"/>
              <a:gd name="connsiteY2" fmla="*/ 616945 h 1819524"/>
              <a:gd name="connsiteX3" fmla="*/ 1203010 w 1203011"/>
              <a:gd name="connsiteY3" fmla="*/ 1806672 h 1819524"/>
              <a:gd name="connsiteX4" fmla="*/ 1203010 w 1203011"/>
              <a:gd name="connsiteY4" fmla="*/ 1806672 h 1819524"/>
              <a:gd name="connsiteX5" fmla="*/ 801114 w 1203011"/>
              <a:gd name="connsiteY5" fmla="*/ 1819527 h 1819524"/>
              <a:gd name="connsiteX6" fmla="*/ 19768 w 1203011"/>
              <a:gd name="connsiteY6" fmla="*/ 1270711 h 1819524"/>
              <a:gd name="connsiteX7" fmla="*/ 25 w 1203011"/>
              <a:gd name="connsiteY7" fmla="*/ 0 h 1819524"/>
              <a:gd name="connsiteX0" fmla="*/ 0 w 1202986"/>
              <a:gd name="connsiteY0" fmla="*/ 0 h 1819530"/>
              <a:gd name="connsiteX1" fmla="*/ 430753 w 1202986"/>
              <a:gd name="connsiteY1" fmla="*/ 26613 h 1819530"/>
              <a:gd name="connsiteX2" fmla="*/ 1202989 w 1202986"/>
              <a:gd name="connsiteY2" fmla="*/ 616945 h 1819530"/>
              <a:gd name="connsiteX3" fmla="*/ 1202985 w 1202986"/>
              <a:gd name="connsiteY3" fmla="*/ 1806672 h 1819530"/>
              <a:gd name="connsiteX4" fmla="*/ 1202985 w 1202986"/>
              <a:gd name="connsiteY4" fmla="*/ 1806672 h 1819530"/>
              <a:gd name="connsiteX5" fmla="*/ 801089 w 1202986"/>
              <a:gd name="connsiteY5" fmla="*/ 1819527 h 1819530"/>
              <a:gd name="connsiteX6" fmla="*/ 229187 w 1202986"/>
              <a:gd name="connsiteY6" fmla="*/ 1230775 h 1819530"/>
              <a:gd name="connsiteX7" fmla="*/ 0 w 1202986"/>
              <a:gd name="connsiteY7" fmla="*/ 0 h 1819530"/>
              <a:gd name="connsiteX0" fmla="*/ 75 w 1203061"/>
              <a:gd name="connsiteY0" fmla="*/ 0 h 1819524"/>
              <a:gd name="connsiteX1" fmla="*/ 430828 w 1203061"/>
              <a:gd name="connsiteY1" fmla="*/ 26613 h 1819524"/>
              <a:gd name="connsiteX2" fmla="*/ 1203064 w 1203061"/>
              <a:gd name="connsiteY2" fmla="*/ 616945 h 1819524"/>
              <a:gd name="connsiteX3" fmla="*/ 1203060 w 1203061"/>
              <a:gd name="connsiteY3" fmla="*/ 1806672 h 1819524"/>
              <a:gd name="connsiteX4" fmla="*/ 1203060 w 1203061"/>
              <a:gd name="connsiteY4" fmla="*/ 1806672 h 1819524"/>
              <a:gd name="connsiteX5" fmla="*/ 801164 w 1203061"/>
              <a:gd name="connsiteY5" fmla="*/ 1819527 h 1819524"/>
              <a:gd name="connsiteX6" fmla="*/ 4859 w 1203061"/>
              <a:gd name="connsiteY6" fmla="*/ 1257394 h 1819524"/>
              <a:gd name="connsiteX7" fmla="*/ 75 w 1203061"/>
              <a:gd name="connsiteY7" fmla="*/ 0 h 1819524"/>
              <a:gd name="connsiteX0" fmla="*/ 75 w 1203061"/>
              <a:gd name="connsiteY0" fmla="*/ 0 h 1819530"/>
              <a:gd name="connsiteX1" fmla="*/ 296184 w 1203061"/>
              <a:gd name="connsiteY1" fmla="*/ 279540 h 1819530"/>
              <a:gd name="connsiteX2" fmla="*/ 1203064 w 1203061"/>
              <a:gd name="connsiteY2" fmla="*/ 616945 h 1819530"/>
              <a:gd name="connsiteX3" fmla="*/ 1203060 w 1203061"/>
              <a:gd name="connsiteY3" fmla="*/ 1806672 h 1819530"/>
              <a:gd name="connsiteX4" fmla="*/ 1203060 w 1203061"/>
              <a:gd name="connsiteY4" fmla="*/ 1806672 h 1819530"/>
              <a:gd name="connsiteX5" fmla="*/ 801164 w 1203061"/>
              <a:gd name="connsiteY5" fmla="*/ 1819527 h 1819530"/>
              <a:gd name="connsiteX6" fmla="*/ 4859 w 1203061"/>
              <a:gd name="connsiteY6" fmla="*/ 1257394 h 1819530"/>
              <a:gd name="connsiteX7" fmla="*/ 75 w 1203061"/>
              <a:gd name="connsiteY7" fmla="*/ 0 h 1819530"/>
              <a:gd name="connsiteX0" fmla="*/ 75 w 1203061"/>
              <a:gd name="connsiteY0" fmla="*/ 22 h 1819547"/>
              <a:gd name="connsiteX1" fmla="*/ 356041 w 1203061"/>
              <a:gd name="connsiteY1" fmla="*/ -3 h 1819547"/>
              <a:gd name="connsiteX2" fmla="*/ 1203064 w 1203061"/>
              <a:gd name="connsiteY2" fmla="*/ 616967 h 1819547"/>
              <a:gd name="connsiteX3" fmla="*/ 1203060 w 1203061"/>
              <a:gd name="connsiteY3" fmla="*/ 1806694 h 1819547"/>
              <a:gd name="connsiteX4" fmla="*/ 1203060 w 1203061"/>
              <a:gd name="connsiteY4" fmla="*/ 1806694 h 1819547"/>
              <a:gd name="connsiteX5" fmla="*/ 801164 w 1203061"/>
              <a:gd name="connsiteY5" fmla="*/ 1819549 h 1819547"/>
              <a:gd name="connsiteX6" fmla="*/ 4859 w 1203061"/>
              <a:gd name="connsiteY6" fmla="*/ 1257416 h 1819547"/>
              <a:gd name="connsiteX7" fmla="*/ 75 w 1203061"/>
              <a:gd name="connsiteY7" fmla="*/ 22 h 1819547"/>
              <a:gd name="connsiteX0" fmla="*/ 75 w 1203061"/>
              <a:gd name="connsiteY0" fmla="*/ 28 h 1806700"/>
              <a:gd name="connsiteX1" fmla="*/ 356041 w 1203061"/>
              <a:gd name="connsiteY1" fmla="*/ 3 h 1806700"/>
              <a:gd name="connsiteX2" fmla="*/ 1203064 w 1203061"/>
              <a:gd name="connsiteY2" fmla="*/ 616973 h 1806700"/>
              <a:gd name="connsiteX3" fmla="*/ 1203060 w 1203061"/>
              <a:gd name="connsiteY3" fmla="*/ 1806700 h 1806700"/>
              <a:gd name="connsiteX4" fmla="*/ 1203060 w 1203061"/>
              <a:gd name="connsiteY4" fmla="*/ 1806700 h 1806700"/>
              <a:gd name="connsiteX5" fmla="*/ 786202 w 1203061"/>
              <a:gd name="connsiteY5" fmla="*/ 1792931 h 1806700"/>
              <a:gd name="connsiteX6" fmla="*/ 4859 w 1203061"/>
              <a:gd name="connsiteY6" fmla="*/ 1257422 h 1806700"/>
              <a:gd name="connsiteX7" fmla="*/ 75 w 1203061"/>
              <a:gd name="connsiteY7" fmla="*/ 28 h 180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3061" h="1806700">
                <a:moveTo>
                  <a:pt x="75" y="28"/>
                </a:moveTo>
                <a:lnTo>
                  <a:pt x="356041" y="3"/>
                </a:lnTo>
                <a:lnTo>
                  <a:pt x="1203064" y="616973"/>
                </a:lnTo>
                <a:cubicBezTo>
                  <a:pt x="1203063" y="752683"/>
                  <a:pt x="1203061" y="1670990"/>
                  <a:pt x="1203060" y="1806700"/>
                </a:cubicBezTo>
                <a:lnTo>
                  <a:pt x="1203060" y="1806700"/>
                </a:lnTo>
                <a:lnTo>
                  <a:pt x="786202" y="1792931"/>
                </a:lnTo>
                <a:lnTo>
                  <a:pt x="4859" y="1257422"/>
                </a:lnTo>
                <a:cubicBezTo>
                  <a:pt x="5689" y="1022245"/>
                  <a:pt x="-755" y="235205"/>
                  <a:pt x="75" y="2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73655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BF5B9418-922B-B364-F680-971E874C5F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3200" y="365129"/>
            <a:ext cx="10515600" cy="63349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en-US" dirty="0"/>
              <a:t>Chart Page 1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E6B660F-280D-2C9E-86BF-4F3C8B1B4DE6}"/>
              </a:ext>
            </a:extLst>
          </p:cNvPr>
          <p:cNvCxnSpPr/>
          <p:nvPr userDrawn="1"/>
        </p:nvCxnSpPr>
        <p:spPr>
          <a:xfrm>
            <a:off x="1473200" y="998621"/>
            <a:ext cx="10515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FE5699F7-AE08-4A65-9767-64335259B990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1473200" y="1315535"/>
            <a:ext cx="10129656" cy="5177341"/>
          </a:xfrm>
          <a:pattFill prst="pct4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2" name="Rectangle: Diagonal Corners Snipped 9">
            <a:extLst>
              <a:ext uri="{FF2B5EF4-FFF2-40B4-BE49-F238E27FC236}">
                <a16:creationId xmlns:a16="http://schemas.microsoft.com/office/drawing/2014/main" id="{77EBA14F-5C0F-B8DD-8F99-2CD8CB7FFAD4}"/>
              </a:ext>
            </a:extLst>
          </p:cNvPr>
          <p:cNvSpPr/>
          <p:nvPr userDrawn="1"/>
        </p:nvSpPr>
        <p:spPr>
          <a:xfrm rot="5400000">
            <a:off x="959947" y="464043"/>
            <a:ext cx="191493" cy="430900"/>
          </a:xfrm>
          <a:custGeom>
            <a:avLst/>
            <a:gdLst>
              <a:gd name="connsiteX0" fmla="*/ 0 w 1642311"/>
              <a:gd name="connsiteY0" fmla="*/ 0 h 1473868"/>
              <a:gd name="connsiteX1" fmla="*/ 1396661 w 1642311"/>
              <a:gd name="connsiteY1" fmla="*/ 0 h 1473868"/>
              <a:gd name="connsiteX2" fmla="*/ 1642311 w 1642311"/>
              <a:gd name="connsiteY2" fmla="*/ 245650 h 1473868"/>
              <a:gd name="connsiteX3" fmla="*/ 1642311 w 1642311"/>
              <a:gd name="connsiteY3" fmla="*/ 1473868 h 1473868"/>
              <a:gd name="connsiteX4" fmla="*/ 1642311 w 1642311"/>
              <a:gd name="connsiteY4" fmla="*/ 1473868 h 1473868"/>
              <a:gd name="connsiteX5" fmla="*/ 245650 w 1642311"/>
              <a:gd name="connsiteY5" fmla="*/ 1473868 h 1473868"/>
              <a:gd name="connsiteX6" fmla="*/ 0 w 1642311"/>
              <a:gd name="connsiteY6" fmla="*/ 1228218 h 1473868"/>
              <a:gd name="connsiteX7" fmla="*/ 0 w 1642311"/>
              <a:gd name="connsiteY7" fmla="*/ 0 h 1473868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245651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245650 w 1642311"/>
              <a:gd name="connsiteY5" fmla="*/ 1473869 h 1473869"/>
              <a:gd name="connsiteX6" fmla="*/ 0 w 1642311"/>
              <a:gd name="connsiteY6" fmla="*/ 1228219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1129972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245650 w 1642311"/>
              <a:gd name="connsiteY5" fmla="*/ 1473869 h 1473869"/>
              <a:gd name="connsiteX6" fmla="*/ 0 w 1642311"/>
              <a:gd name="connsiteY6" fmla="*/ 1228219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1129972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245650 w 1642311"/>
              <a:gd name="connsiteY5" fmla="*/ 1473869 h 1473869"/>
              <a:gd name="connsiteX6" fmla="*/ 0 w 1642311"/>
              <a:gd name="connsiteY6" fmla="*/ 590546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1129972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955513 w 1642311"/>
              <a:gd name="connsiteY5" fmla="*/ 1473869 h 1473869"/>
              <a:gd name="connsiteX6" fmla="*/ 0 w 1642311"/>
              <a:gd name="connsiteY6" fmla="*/ 590546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763009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955513 w 1642311"/>
              <a:gd name="connsiteY5" fmla="*/ 1473869 h 1473869"/>
              <a:gd name="connsiteX6" fmla="*/ 0 w 1642311"/>
              <a:gd name="connsiteY6" fmla="*/ 590546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1011654 w 1642311"/>
              <a:gd name="connsiteY1" fmla="*/ 0 h 1473869"/>
              <a:gd name="connsiteX2" fmla="*/ 1642311 w 1642311"/>
              <a:gd name="connsiteY2" fmla="*/ 763009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955513 w 1642311"/>
              <a:gd name="connsiteY5" fmla="*/ 1473869 h 1473869"/>
              <a:gd name="connsiteX6" fmla="*/ 0 w 1642311"/>
              <a:gd name="connsiteY6" fmla="*/ 590546 h 1473869"/>
              <a:gd name="connsiteX7" fmla="*/ 0 w 1642311"/>
              <a:gd name="connsiteY7" fmla="*/ 1 h 1473869"/>
              <a:gd name="connsiteX0" fmla="*/ 469231 w 1642311"/>
              <a:gd name="connsiteY0" fmla="*/ 1 h 1473869"/>
              <a:gd name="connsiteX1" fmla="*/ 1011654 w 1642311"/>
              <a:gd name="connsiteY1" fmla="*/ 0 h 1473869"/>
              <a:gd name="connsiteX2" fmla="*/ 1642311 w 1642311"/>
              <a:gd name="connsiteY2" fmla="*/ 763009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955513 w 1642311"/>
              <a:gd name="connsiteY5" fmla="*/ 1473869 h 1473869"/>
              <a:gd name="connsiteX6" fmla="*/ 0 w 1642311"/>
              <a:gd name="connsiteY6" fmla="*/ 590546 h 1473869"/>
              <a:gd name="connsiteX7" fmla="*/ 469231 w 1642311"/>
              <a:gd name="connsiteY7" fmla="*/ 1 h 1473869"/>
              <a:gd name="connsiteX0" fmla="*/ 0 w 1173080"/>
              <a:gd name="connsiteY0" fmla="*/ 1 h 1473869"/>
              <a:gd name="connsiteX1" fmla="*/ 542423 w 1173080"/>
              <a:gd name="connsiteY1" fmla="*/ 0 h 1473869"/>
              <a:gd name="connsiteX2" fmla="*/ 1173080 w 1173080"/>
              <a:gd name="connsiteY2" fmla="*/ 763009 h 1473869"/>
              <a:gd name="connsiteX3" fmla="*/ 1173080 w 1173080"/>
              <a:gd name="connsiteY3" fmla="*/ 1473869 h 1473869"/>
              <a:gd name="connsiteX4" fmla="*/ 1173080 w 1173080"/>
              <a:gd name="connsiteY4" fmla="*/ 1473869 h 1473869"/>
              <a:gd name="connsiteX5" fmla="*/ 486282 w 1173080"/>
              <a:gd name="connsiteY5" fmla="*/ 1473869 h 1473869"/>
              <a:gd name="connsiteX6" fmla="*/ 12032 w 1173080"/>
              <a:gd name="connsiteY6" fmla="*/ 608594 h 1473869"/>
              <a:gd name="connsiteX7" fmla="*/ 0 w 1173080"/>
              <a:gd name="connsiteY7" fmla="*/ 1 h 1473869"/>
              <a:gd name="connsiteX0" fmla="*/ 0 w 1173080"/>
              <a:gd name="connsiteY0" fmla="*/ 1 h 1479885"/>
              <a:gd name="connsiteX1" fmla="*/ 542423 w 1173080"/>
              <a:gd name="connsiteY1" fmla="*/ 0 h 1479885"/>
              <a:gd name="connsiteX2" fmla="*/ 1173080 w 1173080"/>
              <a:gd name="connsiteY2" fmla="*/ 763009 h 1479885"/>
              <a:gd name="connsiteX3" fmla="*/ 1173080 w 1173080"/>
              <a:gd name="connsiteY3" fmla="*/ 1473869 h 1479885"/>
              <a:gd name="connsiteX4" fmla="*/ 1173080 w 1173080"/>
              <a:gd name="connsiteY4" fmla="*/ 1473869 h 1479885"/>
              <a:gd name="connsiteX5" fmla="*/ 606598 w 1173080"/>
              <a:gd name="connsiteY5" fmla="*/ 1479885 h 1479885"/>
              <a:gd name="connsiteX6" fmla="*/ 12032 w 1173080"/>
              <a:gd name="connsiteY6" fmla="*/ 608594 h 1479885"/>
              <a:gd name="connsiteX7" fmla="*/ 0 w 1173080"/>
              <a:gd name="connsiteY7" fmla="*/ 1 h 1479885"/>
              <a:gd name="connsiteX0" fmla="*/ 0 w 1173080"/>
              <a:gd name="connsiteY0" fmla="*/ 2 h 1479886"/>
              <a:gd name="connsiteX1" fmla="*/ 674773 w 1173080"/>
              <a:gd name="connsiteY1" fmla="*/ 0 h 1479886"/>
              <a:gd name="connsiteX2" fmla="*/ 1173080 w 1173080"/>
              <a:gd name="connsiteY2" fmla="*/ 763010 h 1479886"/>
              <a:gd name="connsiteX3" fmla="*/ 1173080 w 1173080"/>
              <a:gd name="connsiteY3" fmla="*/ 1473870 h 1479886"/>
              <a:gd name="connsiteX4" fmla="*/ 1173080 w 1173080"/>
              <a:gd name="connsiteY4" fmla="*/ 1473870 h 1479886"/>
              <a:gd name="connsiteX5" fmla="*/ 606598 w 1173080"/>
              <a:gd name="connsiteY5" fmla="*/ 1479886 h 1479886"/>
              <a:gd name="connsiteX6" fmla="*/ 12032 w 1173080"/>
              <a:gd name="connsiteY6" fmla="*/ 608595 h 1479886"/>
              <a:gd name="connsiteX7" fmla="*/ 0 w 1173080"/>
              <a:gd name="connsiteY7" fmla="*/ 2 h 1479886"/>
              <a:gd name="connsiteX0" fmla="*/ 0 w 1173082"/>
              <a:gd name="connsiteY0" fmla="*/ 2 h 1479886"/>
              <a:gd name="connsiteX1" fmla="*/ 674773 w 1173082"/>
              <a:gd name="connsiteY1" fmla="*/ 0 h 1479886"/>
              <a:gd name="connsiteX2" fmla="*/ 1173083 w 1173082"/>
              <a:gd name="connsiteY2" fmla="*/ 1066741 h 1479886"/>
              <a:gd name="connsiteX3" fmla="*/ 1173080 w 1173082"/>
              <a:gd name="connsiteY3" fmla="*/ 1473870 h 1479886"/>
              <a:gd name="connsiteX4" fmla="*/ 1173080 w 1173082"/>
              <a:gd name="connsiteY4" fmla="*/ 1473870 h 1479886"/>
              <a:gd name="connsiteX5" fmla="*/ 606598 w 1173082"/>
              <a:gd name="connsiteY5" fmla="*/ 1479886 h 1479886"/>
              <a:gd name="connsiteX6" fmla="*/ 12032 w 1173082"/>
              <a:gd name="connsiteY6" fmla="*/ 608595 h 1479886"/>
              <a:gd name="connsiteX7" fmla="*/ 0 w 1173082"/>
              <a:gd name="connsiteY7" fmla="*/ 2 h 1479886"/>
              <a:gd name="connsiteX0" fmla="*/ 0 w 1173083"/>
              <a:gd name="connsiteY0" fmla="*/ 3 h 1479887"/>
              <a:gd name="connsiteX1" fmla="*/ 413331 w 1173083"/>
              <a:gd name="connsiteY1" fmla="*/ 0 h 1479887"/>
              <a:gd name="connsiteX2" fmla="*/ 1173083 w 1173083"/>
              <a:gd name="connsiteY2" fmla="*/ 1066742 h 1479887"/>
              <a:gd name="connsiteX3" fmla="*/ 1173080 w 1173083"/>
              <a:gd name="connsiteY3" fmla="*/ 1473871 h 1479887"/>
              <a:gd name="connsiteX4" fmla="*/ 1173080 w 1173083"/>
              <a:gd name="connsiteY4" fmla="*/ 1473871 h 1479887"/>
              <a:gd name="connsiteX5" fmla="*/ 606598 w 1173083"/>
              <a:gd name="connsiteY5" fmla="*/ 1479887 h 1479887"/>
              <a:gd name="connsiteX6" fmla="*/ 12032 w 1173083"/>
              <a:gd name="connsiteY6" fmla="*/ 608596 h 1479887"/>
              <a:gd name="connsiteX7" fmla="*/ 0 w 1173083"/>
              <a:gd name="connsiteY7" fmla="*/ 3 h 1479887"/>
              <a:gd name="connsiteX0" fmla="*/ 2490 w 1175573"/>
              <a:gd name="connsiteY0" fmla="*/ 3 h 1479887"/>
              <a:gd name="connsiteX1" fmla="*/ 415821 w 1175573"/>
              <a:gd name="connsiteY1" fmla="*/ 0 h 1479887"/>
              <a:gd name="connsiteX2" fmla="*/ 1175573 w 1175573"/>
              <a:gd name="connsiteY2" fmla="*/ 1066742 h 1479887"/>
              <a:gd name="connsiteX3" fmla="*/ 1175570 w 1175573"/>
              <a:gd name="connsiteY3" fmla="*/ 1473871 h 1479887"/>
              <a:gd name="connsiteX4" fmla="*/ 1175570 w 1175573"/>
              <a:gd name="connsiteY4" fmla="*/ 1473871 h 1479887"/>
              <a:gd name="connsiteX5" fmla="*/ 609088 w 1175573"/>
              <a:gd name="connsiteY5" fmla="*/ 1479887 h 1479887"/>
              <a:gd name="connsiteX6" fmla="*/ 0 w 1175573"/>
              <a:gd name="connsiteY6" fmla="*/ 291940 h 1479887"/>
              <a:gd name="connsiteX7" fmla="*/ 2490 w 1175573"/>
              <a:gd name="connsiteY7" fmla="*/ 3 h 1479887"/>
              <a:gd name="connsiteX0" fmla="*/ 2490 w 1175571"/>
              <a:gd name="connsiteY0" fmla="*/ 3 h 1479887"/>
              <a:gd name="connsiteX1" fmla="*/ 415821 w 1175571"/>
              <a:gd name="connsiteY1" fmla="*/ 0 h 1479887"/>
              <a:gd name="connsiteX2" fmla="*/ 1153785 w 1175571"/>
              <a:gd name="connsiteY2" fmla="*/ 678999 h 1479887"/>
              <a:gd name="connsiteX3" fmla="*/ 1175570 w 1175571"/>
              <a:gd name="connsiteY3" fmla="*/ 1473871 h 1479887"/>
              <a:gd name="connsiteX4" fmla="*/ 1175570 w 1175571"/>
              <a:gd name="connsiteY4" fmla="*/ 1473871 h 1479887"/>
              <a:gd name="connsiteX5" fmla="*/ 609088 w 1175571"/>
              <a:gd name="connsiteY5" fmla="*/ 1479887 h 1479887"/>
              <a:gd name="connsiteX6" fmla="*/ 0 w 1175571"/>
              <a:gd name="connsiteY6" fmla="*/ 291940 h 1479887"/>
              <a:gd name="connsiteX7" fmla="*/ 2490 w 1175571"/>
              <a:gd name="connsiteY7" fmla="*/ 3 h 1479887"/>
              <a:gd name="connsiteX0" fmla="*/ 0 w 1173079"/>
              <a:gd name="connsiteY0" fmla="*/ 3 h 1479887"/>
              <a:gd name="connsiteX1" fmla="*/ 413331 w 1173079"/>
              <a:gd name="connsiteY1" fmla="*/ 0 h 1479887"/>
              <a:gd name="connsiteX2" fmla="*/ 1151295 w 1173079"/>
              <a:gd name="connsiteY2" fmla="*/ 678999 h 1479887"/>
              <a:gd name="connsiteX3" fmla="*/ 1173080 w 1173079"/>
              <a:gd name="connsiteY3" fmla="*/ 1473871 h 1479887"/>
              <a:gd name="connsiteX4" fmla="*/ 1173080 w 1173079"/>
              <a:gd name="connsiteY4" fmla="*/ 1473871 h 1479887"/>
              <a:gd name="connsiteX5" fmla="*/ 606598 w 1173079"/>
              <a:gd name="connsiteY5" fmla="*/ 1479887 h 1479887"/>
              <a:gd name="connsiteX6" fmla="*/ 4773 w 1173079"/>
              <a:gd name="connsiteY6" fmla="*/ 1002803 h 1479887"/>
              <a:gd name="connsiteX7" fmla="*/ 0 w 1173079"/>
              <a:gd name="connsiteY7" fmla="*/ 3 h 1479887"/>
              <a:gd name="connsiteX0" fmla="*/ 0 w 1173080"/>
              <a:gd name="connsiteY0" fmla="*/ 3 h 1486349"/>
              <a:gd name="connsiteX1" fmla="*/ 413331 w 1173080"/>
              <a:gd name="connsiteY1" fmla="*/ 0 h 1486349"/>
              <a:gd name="connsiteX2" fmla="*/ 1151295 w 1173080"/>
              <a:gd name="connsiteY2" fmla="*/ 678999 h 1486349"/>
              <a:gd name="connsiteX3" fmla="*/ 1173080 w 1173080"/>
              <a:gd name="connsiteY3" fmla="*/ 1473871 h 1486349"/>
              <a:gd name="connsiteX4" fmla="*/ 1173080 w 1173080"/>
              <a:gd name="connsiteY4" fmla="*/ 1473871 h 1486349"/>
              <a:gd name="connsiteX5" fmla="*/ 759107 w 1173080"/>
              <a:gd name="connsiteY5" fmla="*/ 1486349 h 1486349"/>
              <a:gd name="connsiteX6" fmla="*/ 4773 w 1173080"/>
              <a:gd name="connsiteY6" fmla="*/ 1002803 h 1486349"/>
              <a:gd name="connsiteX7" fmla="*/ 0 w 1173080"/>
              <a:gd name="connsiteY7" fmla="*/ 3 h 1486349"/>
              <a:gd name="connsiteX0" fmla="*/ 0 w 1173080"/>
              <a:gd name="connsiteY0" fmla="*/ 3 h 1486349"/>
              <a:gd name="connsiteX1" fmla="*/ 413331 w 1173080"/>
              <a:gd name="connsiteY1" fmla="*/ 0 h 1486349"/>
              <a:gd name="connsiteX2" fmla="*/ 1165819 w 1173080"/>
              <a:gd name="connsiteY2" fmla="*/ 691924 h 1486349"/>
              <a:gd name="connsiteX3" fmla="*/ 1173080 w 1173080"/>
              <a:gd name="connsiteY3" fmla="*/ 1473871 h 1486349"/>
              <a:gd name="connsiteX4" fmla="*/ 1173080 w 1173080"/>
              <a:gd name="connsiteY4" fmla="*/ 1473871 h 1486349"/>
              <a:gd name="connsiteX5" fmla="*/ 759107 w 1173080"/>
              <a:gd name="connsiteY5" fmla="*/ 1486349 h 1486349"/>
              <a:gd name="connsiteX6" fmla="*/ 4773 w 1173080"/>
              <a:gd name="connsiteY6" fmla="*/ 1002803 h 1486349"/>
              <a:gd name="connsiteX7" fmla="*/ 0 w 1173080"/>
              <a:gd name="connsiteY7" fmla="*/ 3 h 1486349"/>
              <a:gd name="connsiteX0" fmla="*/ 0 w 1173080"/>
              <a:gd name="connsiteY0" fmla="*/ 3 h 1486349"/>
              <a:gd name="connsiteX1" fmla="*/ 580366 w 1173080"/>
              <a:gd name="connsiteY1" fmla="*/ 0 h 1486349"/>
              <a:gd name="connsiteX2" fmla="*/ 1165819 w 1173080"/>
              <a:gd name="connsiteY2" fmla="*/ 691924 h 1486349"/>
              <a:gd name="connsiteX3" fmla="*/ 1173080 w 1173080"/>
              <a:gd name="connsiteY3" fmla="*/ 1473871 h 1486349"/>
              <a:gd name="connsiteX4" fmla="*/ 1173080 w 1173080"/>
              <a:gd name="connsiteY4" fmla="*/ 1473871 h 1486349"/>
              <a:gd name="connsiteX5" fmla="*/ 759107 w 1173080"/>
              <a:gd name="connsiteY5" fmla="*/ 1486349 h 1486349"/>
              <a:gd name="connsiteX6" fmla="*/ 4773 w 1173080"/>
              <a:gd name="connsiteY6" fmla="*/ 1002803 h 1486349"/>
              <a:gd name="connsiteX7" fmla="*/ 0 w 1173080"/>
              <a:gd name="connsiteY7" fmla="*/ 3 h 1486349"/>
              <a:gd name="connsiteX0" fmla="*/ 0 w 1173080"/>
              <a:gd name="connsiteY0" fmla="*/ 3 h 1473871"/>
              <a:gd name="connsiteX1" fmla="*/ 580366 w 1173080"/>
              <a:gd name="connsiteY1" fmla="*/ 0 h 1473871"/>
              <a:gd name="connsiteX2" fmla="*/ 1165819 w 1173080"/>
              <a:gd name="connsiteY2" fmla="*/ 691924 h 1473871"/>
              <a:gd name="connsiteX3" fmla="*/ 1173080 w 1173080"/>
              <a:gd name="connsiteY3" fmla="*/ 1473871 h 1473871"/>
              <a:gd name="connsiteX4" fmla="*/ 1173080 w 1173080"/>
              <a:gd name="connsiteY4" fmla="*/ 1473871 h 1473871"/>
              <a:gd name="connsiteX5" fmla="*/ 606596 w 1173080"/>
              <a:gd name="connsiteY5" fmla="*/ 1466962 h 1473871"/>
              <a:gd name="connsiteX6" fmla="*/ 4773 w 1173080"/>
              <a:gd name="connsiteY6" fmla="*/ 1002803 h 1473871"/>
              <a:gd name="connsiteX7" fmla="*/ 0 w 1173080"/>
              <a:gd name="connsiteY7" fmla="*/ 3 h 1473871"/>
              <a:gd name="connsiteX0" fmla="*/ 2489 w 1175569"/>
              <a:gd name="connsiteY0" fmla="*/ 3 h 1473871"/>
              <a:gd name="connsiteX1" fmla="*/ 582855 w 1175569"/>
              <a:gd name="connsiteY1" fmla="*/ 0 h 1473871"/>
              <a:gd name="connsiteX2" fmla="*/ 1168308 w 1175569"/>
              <a:gd name="connsiteY2" fmla="*/ 691924 h 1473871"/>
              <a:gd name="connsiteX3" fmla="*/ 1175569 w 1175569"/>
              <a:gd name="connsiteY3" fmla="*/ 1473871 h 1473871"/>
              <a:gd name="connsiteX4" fmla="*/ 1175569 w 1175569"/>
              <a:gd name="connsiteY4" fmla="*/ 1473871 h 1473871"/>
              <a:gd name="connsiteX5" fmla="*/ 609085 w 1175569"/>
              <a:gd name="connsiteY5" fmla="*/ 1466962 h 1473871"/>
              <a:gd name="connsiteX6" fmla="*/ 0 w 1175569"/>
              <a:gd name="connsiteY6" fmla="*/ 705533 h 1473871"/>
              <a:gd name="connsiteX7" fmla="*/ 2489 w 1175569"/>
              <a:gd name="connsiteY7" fmla="*/ 3 h 1473871"/>
              <a:gd name="connsiteX0" fmla="*/ 2489 w 1175569"/>
              <a:gd name="connsiteY0" fmla="*/ 3 h 1473871"/>
              <a:gd name="connsiteX1" fmla="*/ 582855 w 1175569"/>
              <a:gd name="connsiteY1" fmla="*/ 0 h 1473871"/>
              <a:gd name="connsiteX2" fmla="*/ 1168308 w 1175569"/>
              <a:gd name="connsiteY2" fmla="*/ 750086 h 1473871"/>
              <a:gd name="connsiteX3" fmla="*/ 1175569 w 1175569"/>
              <a:gd name="connsiteY3" fmla="*/ 1473871 h 1473871"/>
              <a:gd name="connsiteX4" fmla="*/ 1175569 w 1175569"/>
              <a:gd name="connsiteY4" fmla="*/ 1473871 h 1473871"/>
              <a:gd name="connsiteX5" fmla="*/ 609085 w 1175569"/>
              <a:gd name="connsiteY5" fmla="*/ 1466962 h 1473871"/>
              <a:gd name="connsiteX6" fmla="*/ 0 w 1175569"/>
              <a:gd name="connsiteY6" fmla="*/ 705533 h 1473871"/>
              <a:gd name="connsiteX7" fmla="*/ 2489 w 1175569"/>
              <a:gd name="connsiteY7" fmla="*/ 3 h 1473871"/>
              <a:gd name="connsiteX0" fmla="*/ 2489 w 1175570"/>
              <a:gd name="connsiteY0" fmla="*/ 3 h 1473871"/>
              <a:gd name="connsiteX1" fmla="*/ 582855 w 1175570"/>
              <a:gd name="connsiteY1" fmla="*/ 0 h 1473871"/>
              <a:gd name="connsiteX2" fmla="*/ 1175570 w 1175570"/>
              <a:gd name="connsiteY2" fmla="*/ 750086 h 1473871"/>
              <a:gd name="connsiteX3" fmla="*/ 1175569 w 1175570"/>
              <a:gd name="connsiteY3" fmla="*/ 1473871 h 1473871"/>
              <a:gd name="connsiteX4" fmla="*/ 1175569 w 1175570"/>
              <a:gd name="connsiteY4" fmla="*/ 1473871 h 1473871"/>
              <a:gd name="connsiteX5" fmla="*/ 609085 w 1175570"/>
              <a:gd name="connsiteY5" fmla="*/ 1466962 h 1473871"/>
              <a:gd name="connsiteX6" fmla="*/ 0 w 1175570"/>
              <a:gd name="connsiteY6" fmla="*/ 705533 h 1473871"/>
              <a:gd name="connsiteX7" fmla="*/ 2489 w 1175570"/>
              <a:gd name="connsiteY7" fmla="*/ 3 h 1473871"/>
              <a:gd name="connsiteX0" fmla="*/ 2489 w 1175570"/>
              <a:gd name="connsiteY0" fmla="*/ 3 h 1473871"/>
              <a:gd name="connsiteX1" fmla="*/ 582855 w 1175570"/>
              <a:gd name="connsiteY1" fmla="*/ 0 h 1473871"/>
              <a:gd name="connsiteX2" fmla="*/ 1175570 w 1175570"/>
              <a:gd name="connsiteY2" fmla="*/ 750086 h 1473871"/>
              <a:gd name="connsiteX3" fmla="*/ 1175569 w 1175570"/>
              <a:gd name="connsiteY3" fmla="*/ 1473871 h 1473871"/>
              <a:gd name="connsiteX4" fmla="*/ 1175569 w 1175570"/>
              <a:gd name="connsiteY4" fmla="*/ 1473871 h 1473871"/>
              <a:gd name="connsiteX5" fmla="*/ 601826 w 1175570"/>
              <a:gd name="connsiteY5" fmla="*/ 1473425 h 1473871"/>
              <a:gd name="connsiteX6" fmla="*/ 0 w 1175570"/>
              <a:gd name="connsiteY6" fmla="*/ 705533 h 1473871"/>
              <a:gd name="connsiteX7" fmla="*/ 2489 w 1175570"/>
              <a:gd name="connsiteY7" fmla="*/ 3 h 1473871"/>
              <a:gd name="connsiteX0" fmla="*/ 75 w 1173156"/>
              <a:gd name="connsiteY0" fmla="*/ 3 h 1473871"/>
              <a:gd name="connsiteX1" fmla="*/ 580441 w 1173156"/>
              <a:gd name="connsiteY1" fmla="*/ 0 h 1473871"/>
              <a:gd name="connsiteX2" fmla="*/ 1173156 w 1173156"/>
              <a:gd name="connsiteY2" fmla="*/ 750086 h 1473871"/>
              <a:gd name="connsiteX3" fmla="*/ 1173155 w 1173156"/>
              <a:gd name="connsiteY3" fmla="*/ 1473871 h 1473871"/>
              <a:gd name="connsiteX4" fmla="*/ 1173155 w 1173156"/>
              <a:gd name="connsiteY4" fmla="*/ 1473871 h 1473871"/>
              <a:gd name="connsiteX5" fmla="*/ 599412 w 1173156"/>
              <a:gd name="connsiteY5" fmla="*/ 1473425 h 1473871"/>
              <a:gd name="connsiteX6" fmla="*/ 4852 w 1173156"/>
              <a:gd name="connsiteY6" fmla="*/ 750768 h 1473871"/>
              <a:gd name="connsiteX7" fmla="*/ 75 w 1173156"/>
              <a:gd name="connsiteY7" fmla="*/ 3 h 1473871"/>
              <a:gd name="connsiteX0" fmla="*/ 75 w 1173156"/>
              <a:gd name="connsiteY0" fmla="*/ 3 h 1473871"/>
              <a:gd name="connsiteX1" fmla="*/ 580441 w 1173156"/>
              <a:gd name="connsiteY1" fmla="*/ 0 h 1473871"/>
              <a:gd name="connsiteX2" fmla="*/ 1173156 w 1173156"/>
              <a:gd name="connsiteY2" fmla="*/ 750086 h 1473871"/>
              <a:gd name="connsiteX3" fmla="*/ 1173155 w 1173156"/>
              <a:gd name="connsiteY3" fmla="*/ 1473871 h 1473871"/>
              <a:gd name="connsiteX4" fmla="*/ 1173155 w 1173156"/>
              <a:gd name="connsiteY4" fmla="*/ 1473871 h 1473871"/>
              <a:gd name="connsiteX5" fmla="*/ 599412 w 1173156"/>
              <a:gd name="connsiteY5" fmla="*/ 1473425 h 1473871"/>
              <a:gd name="connsiteX6" fmla="*/ 4855 w 1173156"/>
              <a:gd name="connsiteY6" fmla="*/ 724918 h 1473871"/>
              <a:gd name="connsiteX7" fmla="*/ 75 w 1173156"/>
              <a:gd name="connsiteY7" fmla="*/ 3 h 1473871"/>
              <a:gd name="connsiteX0" fmla="*/ 75 w 1173156"/>
              <a:gd name="connsiteY0" fmla="*/ 3 h 1473871"/>
              <a:gd name="connsiteX1" fmla="*/ 580441 w 1173156"/>
              <a:gd name="connsiteY1" fmla="*/ 0 h 1473871"/>
              <a:gd name="connsiteX2" fmla="*/ 1173156 w 1173156"/>
              <a:gd name="connsiteY2" fmla="*/ 750086 h 1473871"/>
              <a:gd name="connsiteX3" fmla="*/ 1173155 w 1173156"/>
              <a:gd name="connsiteY3" fmla="*/ 1473871 h 1473871"/>
              <a:gd name="connsiteX4" fmla="*/ 1173155 w 1173156"/>
              <a:gd name="connsiteY4" fmla="*/ 1473871 h 1473871"/>
              <a:gd name="connsiteX5" fmla="*/ 606678 w 1173156"/>
              <a:gd name="connsiteY5" fmla="*/ 1473425 h 1473871"/>
              <a:gd name="connsiteX6" fmla="*/ 4855 w 1173156"/>
              <a:gd name="connsiteY6" fmla="*/ 724918 h 1473871"/>
              <a:gd name="connsiteX7" fmla="*/ 75 w 1173156"/>
              <a:gd name="connsiteY7" fmla="*/ 3 h 1473871"/>
              <a:gd name="connsiteX0" fmla="*/ 25153 w 1168300"/>
              <a:gd name="connsiteY0" fmla="*/ -3 h 1753422"/>
              <a:gd name="connsiteX1" fmla="*/ 575585 w 1168300"/>
              <a:gd name="connsiteY1" fmla="*/ 279551 h 1753422"/>
              <a:gd name="connsiteX2" fmla="*/ 1168300 w 1168300"/>
              <a:gd name="connsiteY2" fmla="*/ 1029637 h 1753422"/>
              <a:gd name="connsiteX3" fmla="*/ 1168299 w 1168300"/>
              <a:gd name="connsiteY3" fmla="*/ 1753422 h 1753422"/>
              <a:gd name="connsiteX4" fmla="*/ 1168299 w 1168300"/>
              <a:gd name="connsiteY4" fmla="*/ 1753422 h 1753422"/>
              <a:gd name="connsiteX5" fmla="*/ 601822 w 1168300"/>
              <a:gd name="connsiteY5" fmla="*/ 1752976 h 1753422"/>
              <a:gd name="connsiteX6" fmla="*/ -1 w 1168300"/>
              <a:gd name="connsiteY6" fmla="*/ 1004469 h 1753422"/>
              <a:gd name="connsiteX7" fmla="*/ 25153 w 1168300"/>
              <a:gd name="connsiteY7" fmla="*/ -3 h 1753422"/>
              <a:gd name="connsiteX0" fmla="*/ 40093 w 1183240"/>
              <a:gd name="connsiteY0" fmla="*/ 3 h 1753428"/>
              <a:gd name="connsiteX1" fmla="*/ 590525 w 1183240"/>
              <a:gd name="connsiteY1" fmla="*/ 279557 h 1753428"/>
              <a:gd name="connsiteX2" fmla="*/ 1183240 w 1183240"/>
              <a:gd name="connsiteY2" fmla="*/ 1029643 h 1753428"/>
              <a:gd name="connsiteX3" fmla="*/ 1183239 w 1183240"/>
              <a:gd name="connsiteY3" fmla="*/ 1753428 h 1753428"/>
              <a:gd name="connsiteX4" fmla="*/ 1183239 w 1183240"/>
              <a:gd name="connsiteY4" fmla="*/ 1753428 h 1753428"/>
              <a:gd name="connsiteX5" fmla="*/ 616762 w 1183240"/>
              <a:gd name="connsiteY5" fmla="*/ 1752982 h 1753428"/>
              <a:gd name="connsiteX6" fmla="*/ -3 w 1183240"/>
              <a:gd name="connsiteY6" fmla="*/ 1217467 h 1753428"/>
              <a:gd name="connsiteX7" fmla="*/ 40093 w 1183240"/>
              <a:gd name="connsiteY7" fmla="*/ 3 h 1753428"/>
              <a:gd name="connsiteX0" fmla="*/ 25 w 1203011"/>
              <a:gd name="connsiteY0" fmla="*/ 0 h 1806672"/>
              <a:gd name="connsiteX1" fmla="*/ 610296 w 1203011"/>
              <a:gd name="connsiteY1" fmla="*/ 332801 h 1806672"/>
              <a:gd name="connsiteX2" fmla="*/ 1203011 w 1203011"/>
              <a:gd name="connsiteY2" fmla="*/ 1082887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636533 w 1203011"/>
              <a:gd name="connsiteY5" fmla="*/ 1806226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1 w 1203011"/>
              <a:gd name="connsiteY2" fmla="*/ 1082887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636533 w 1203011"/>
              <a:gd name="connsiteY5" fmla="*/ 1806226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4 w 1203011"/>
              <a:gd name="connsiteY2" fmla="*/ 656889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636533 w 1203011"/>
              <a:gd name="connsiteY5" fmla="*/ 1806226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4 w 1203011"/>
              <a:gd name="connsiteY2" fmla="*/ 656889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890860 w 1203011"/>
              <a:gd name="connsiteY5" fmla="*/ 1526665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4 w 1203011"/>
              <a:gd name="connsiteY2" fmla="*/ 656889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786143 w 1203011"/>
              <a:gd name="connsiteY5" fmla="*/ 1766284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4 w 1203011"/>
              <a:gd name="connsiteY2" fmla="*/ 656889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831032 w 1203011"/>
              <a:gd name="connsiteY5" fmla="*/ 1420161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19524"/>
              <a:gd name="connsiteX1" fmla="*/ 430778 w 1203011"/>
              <a:gd name="connsiteY1" fmla="*/ 26613 h 1819524"/>
              <a:gd name="connsiteX2" fmla="*/ 1203014 w 1203011"/>
              <a:gd name="connsiteY2" fmla="*/ 656889 h 1819524"/>
              <a:gd name="connsiteX3" fmla="*/ 1203010 w 1203011"/>
              <a:gd name="connsiteY3" fmla="*/ 1806672 h 1819524"/>
              <a:gd name="connsiteX4" fmla="*/ 1203010 w 1203011"/>
              <a:gd name="connsiteY4" fmla="*/ 1806672 h 1819524"/>
              <a:gd name="connsiteX5" fmla="*/ 801114 w 1203011"/>
              <a:gd name="connsiteY5" fmla="*/ 1819527 h 1819524"/>
              <a:gd name="connsiteX6" fmla="*/ 19768 w 1203011"/>
              <a:gd name="connsiteY6" fmla="*/ 1270711 h 1819524"/>
              <a:gd name="connsiteX7" fmla="*/ 25 w 1203011"/>
              <a:gd name="connsiteY7" fmla="*/ 0 h 1819524"/>
              <a:gd name="connsiteX0" fmla="*/ 25 w 1203011"/>
              <a:gd name="connsiteY0" fmla="*/ 0 h 1819530"/>
              <a:gd name="connsiteX1" fmla="*/ 430778 w 1203011"/>
              <a:gd name="connsiteY1" fmla="*/ 26613 h 1819530"/>
              <a:gd name="connsiteX2" fmla="*/ 873882 w 1203011"/>
              <a:gd name="connsiteY2" fmla="*/ 896510 h 1819530"/>
              <a:gd name="connsiteX3" fmla="*/ 1203010 w 1203011"/>
              <a:gd name="connsiteY3" fmla="*/ 1806672 h 1819530"/>
              <a:gd name="connsiteX4" fmla="*/ 1203010 w 1203011"/>
              <a:gd name="connsiteY4" fmla="*/ 1806672 h 1819530"/>
              <a:gd name="connsiteX5" fmla="*/ 801114 w 1203011"/>
              <a:gd name="connsiteY5" fmla="*/ 1819527 h 1819530"/>
              <a:gd name="connsiteX6" fmla="*/ 19768 w 1203011"/>
              <a:gd name="connsiteY6" fmla="*/ 1270711 h 1819530"/>
              <a:gd name="connsiteX7" fmla="*/ 25 w 1203011"/>
              <a:gd name="connsiteY7" fmla="*/ 0 h 1819530"/>
              <a:gd name="connsiteX0" fmla="*/ 25 w 1217970"/>
              <a:gd name="connsiteY0" fmla="*/ 0 h 1819524"/>
              <a:gd name="connsiteX1" fmla="*/ 430778 w 1217970"/>
              <a:gd name="connsiteY1" fmla="*/ 26613 h 1819524"/>
              <a:gd name="connsiteX2" fmla="*/ 1217967 w 1217970"/>
              <a:gd name="connsiteY2" fmla="*/ 577012 h 1819524"/>
              <a:gd name="connsiteX3" fmla="*/ 1203010 w 1217970"/>
              <a:gd name="connsiteY3" fmla="*/ 1806672 h 1819524"/>
              <a:gd name="connsiteX4" fmla="*/ 1203010 w 1217970"/>
              <a:gd name="connsiteY4" fmla="*/ 1806672 h 1819524"/>
              <a:gd name="connsiteX5" fmla="*/ 801114 w 1217970"/>
              <a:gd name="connsiteY5" fmla="*/ 1819527 h 1819524"/>
              <a:gd name="connsiteX6" fmla="*/ 19768 w 1217970"/>
              <a:gd name="connsiteY6" fmla="*/ 1270711 h 1819524"/>
              <a:gd name="connsiteX7" fmla="*/ 25 w 1217970"/>
              <a:gd name="connsiteY7" fmla="*/ 0 h 1819524"/>
              <a:gd name="connsiteX0" fmla="*/ 25 w 1203011"/>
              <a:gd name="connsiteY0" fmla="*/ 0 h 1819530"/>
              <a:gd name="connsiteX1" fmla="*/ 430778 w 1203011"/>
              <a:gd name="connsiteY1" fmla="*/ 26613 h 1819530"/>
              <a:gd name="connsiteX2" fmla="*/ 814044 w 1203011"/>
              <a:gd name="connsiteY2" fmla="*/ 816636 h 1819530"/>
              <a:gd name="connsiteX3" fmla="*/ 1203010 w 1203011"/>
              <a:gd name="connsiteY3" fmla="*/ 1806672 h 1819530"/>
              <a:gd name="connsiteX4" fmla="*/ 1203010 w 1203011"/>
              <a:gd name="connsiteY4" fmla="*/ 1806672 h 1819530"/>
              <a:gd name="connsiteX5" fmla="*/ 801114 w 1203011"/>
              <a:gd name="connsiteY5" fmla="*/ 1819527 h 1819530"/>
              <a:gd name="connsiteX6" fmla="*/ 19768 w 1203011"/>
              <a:gd name="connsiteY6" fmla="*/ 1270711 h 1819530"/>
              <a:gd name="connsiteX7" fmla="*/ 25 w 1203011"/>
              <a:gd name="connsiteY7" fmla="*/ 0 h 1819530"/>
              <a:gd name="connsiteX0" fmla="*/ 25 w 1203011"/>
              <a:gd name="connsiteY0" fmla="*/ 0 h 1819524"/>
              <a:gd name="connsiteX1" fmla="*/ 430778 w 1203011"/>
              <a:gd name="connsiteY1" fmla="*/ 26613 h 1819524"/>
              <a:gd name="connsiteX2" fmla="*/ 1188055 w 1203011"/>
              <a:gd name="connsiteY2" fmla="*/ 590323 h 1819524"/>
              <a:gd name="connsiteX3" fmla="*/ 1203010 w 1203011"/>
              <a:gd name="connsiteY3" fmla="*/ 1806672 h 1819524"/>
              <a:gd name="connsiteX4" fmla="*/ 1203010 w 1203011"/>
              <a:gd name="connsiteY4" fmla="*/ 1806672 h 1819524"/>
              <a:gd name="connsiteX5" fmla="*/ 801114 w 1203011"/>
              <a:gd name="connsiteY5" fmla="*/ 1819527 h 1819524"/>
              <a:gd name="connsiteX6" fmla="*/ 19768 w 1203011"/>
              <a:gd name="connsiteY6" fmla="*/ 1270711 h 1819524"/>
              <a:gd name="connsiteX7" fmla="*/ 25 w 1203011"/>
              <a:gd name="connsiteY7" fmla="*/ 0 h 1819524"/>
              <a:gd name="connsiteX0" fmla="*/ 25 w 1203011"/>
              <a:gd name="connsiteY0" fmla="*/ 0 h 1819530"/>
              <a:gd name="connsiteX1" fmla="*/ 430778 w 1203011"/>
              <a:gd name="connsiteY1" fmla="*/ 26613 h 1819530"/>
              <a:gd name="connsiteX2" fmla="*/ 858929 w 1203011"/>
              <a:gd name="connsiteY2" fmla="*/ 776695 h 1819530"/>
              <a:gd name="connsiteX3" fmla="*/ 1203010 w 1203011"/>
              <a:gd name="connsiteY3" fmla="*/ 1806672 h 1819530"/>
              <a:gd name="connsiteX4" fmla="*/ 1203010 w 1203011"/>
              <a:gd name="connsiteY4" fmla="*/ 1806672 h 1819530"/>
              <a:gd name="connsiteX5" fmla="*/ 801114 w 1203011"/>
              <a:gd name="connsiteY5" fmla="*/ 1819527 h 1819530"/>
              <a:gd name="connsiteX6" fmla="*/ 19768 w 1203011"/>
              <a:gd name="connsiteY6" fmla="*/ 1270711 h 1819530"/>
              <a:gd name="connsiteX7" fmla="*/ 25 w 1203011"/>
              <a:gd name="connsiteY7" fmla="*/ 0 h 1819530"/>
              <a:gd name="connsiteX0" fmla="*/ 25 w 1203011"/>
              <a:gd name="connsiteY0" fmla="*/ 0 h 1819524"/>
              <a:gd name="connsiteX1" fmla="*/ 430778 w 1203011"/>
              <a:gd name="connsiteY1" fmla="*/ 26613 h 1819524"/>
              <a:gd name="connsiteX2" fmla="*/ 1203014 w 1203011"/>
              <a:gd name="connsiteY2" fmla="*/ 616945 h 1819524"/>
              <a:gd name="connsiteX3" fmla="*/ 1203010 w 1203011"/>
              <a:gd name="connsiteY3" fmla="*/ 1806672 h 1819524"/>
              <a:gd name="connsiteX4" fmla="*/ 1203010 w 1203011"/>
              <a:gd name="connsiteY4" fmla="*/ 1806672 h 1819524"/>
              <a:gd name="connsiteX5" fmla="*/ 801114 w 1203011"/>
              <a:gd name="connsiteY5" fmla="*/ 1819527 h 1819524"/>
              <a:gd name="connsiteX6" fmla="*/ 19768 w 1203011"/>
              <a:gd name="connsiteY6" fmla="*/ 1270711 h 1819524"/>
              <a:gd name="connsiteX7" fmla="*/ 25 w 1203011"/>
              <a:gd name="connsiteY7" fmla="*/ 0 h 1819524"/>
              <a:gd name="connsiteX0" fmla="*/ 0 w 1202986"/>
              <a:gd name="connsiteY0" fmla="*/ 0 h 1819530"/>
              <a:gd name="connsiteX1" fmla="*/ 430753 w 1202986"/>
              <a:gd name="connsiteY1" fmla="*/ 26613 h 1819530"/>
              <a:gd name="connsiteX2" fmla="*/ 1202989 w 1202986"/>
              <a:gd name="connsiteY2" fmla="*/ 616945 h 1819530"/>
              <a:gd name="connsiteX3" fmla="*/ 1202985 w 1202986"/>
              <a:gd name="connsiteY3" fmla="*/ 1806672 h 1819530"/>
              <a:gd name="connsiteX4" fmla="*/ 1202985 w 1202986"/>
              <a:gd name="connsiteY4" fmla="*/ 1806672 h 1819530"/>
              <a:gd name="connsiteX5" fmla="*/ 801089 w 1202986"/>
              <a:gd name="connsiteY5" fmla="*/ 1819527 h 1819530"/>
              <a:gd name="connsiteX6" fmla="*/ 229187 w 1202986"/>
              <a:gd name="connsiteY6" fmla="*/ 1230775 h 1819530"/>
              <a:gd name="connsiteX7" fmla="*/ 0 w 1202986"/>
              <a:gd name="connsiteY7" fmla="*/ 0 h 1819530"/>
              <a:gd name="connsiteX0" fmla="*/ 75 w 1203061"/>
              <a:gd name="connsiteY0" fmla="*/ 0 h 1819524"/>
              <a:gd name="connsiteX1" fmla="*/ 430828 w 1203061"/>
              <a:gd name="connsiteY1" fmla="*/ 26613 h 1819524"/>
              <a:gd name="connsiteX2" fmla="*/ 1203064 w 1203061"/>
              <a:gd name="connsiteY2" fmla="*/ 616945 h 1819524"/>
              <a:gd name="connsiteX3" fmla="*/ 1203060 w 1203061"/>
              <a:gd name="connsiteY3" fmla="*/ 1806672 h 1819524"/>
              <a:gd name="connsiteX4" fmla="*/ 1203060 w 1203061"/>
              <a:gd name="connsiteY4" fmla="*/ 1806672 h 1819524"/>
              <a:gd name="connsiteX5" fmla="*/ 801164 w 1203061"/>
              <a:gd name="connsiteY5" fmla="*/ 1819527 h 1819524"/>
              <a:gd name="connsiteX6" fmla="*/ 4859 w 1203061"/>
              <a:gd name="connsiteY6" fmla="*/ 1257394 h 1819524"/>
              <a:gd name="connsiteX7" fmla="*/ 75 w 1203061"/>
              <a:gd name="connsiteY7" fmla="*/ 0 h 1819524"/>
              <a:gd name="connsiteX0" fmla="*/ 75 w 1203061"/>
              <a:gd name="connsiteY0" fmla="*/ 0 h 1819530"/>
              <a:gd name="connsiteX1" fmla="*/ 296184 w 1203061"/>
              <a:gd name="connsiteY1" fmla="*/ 279540 h 1819530"/>
              <a:gd name="connsiteX2" fmla="*/ 1203064 w 1203061"/>
              <a:gd name="connsiteY2" fmla="*/ 616945 h 1819530"/>
              <a:gd name="connsiteX3" fmla="*/ 1203060 w 1203061"/>
              <a:gd name="connsiteY3" fmla="*/ 1806672 h 1819530"/>
              <a:gd name="connsiteX4" fmla="*/ 1203060 w 1203061"/>
              <a:gd name="connsiteY4" fmla="*/ 1806672 h 1819530"/>
              <a:gd name="connsiteX5" fmla="*/ 801164 w 1203061"/>
              <a:gd name="connsiteY5" fmla="*/ 1819527 h 1819530"/>
              <a:gd name="connsiteX6" fmla="*/ 4859 w 1203061"/>
              <a:gd name="connsiteY6" fmla="*/ 1257394 h 1819530"/>
              <a:gd name="connsiteX7" fmla="*/ 75 w 1203061"/>
              <a:gd name="connsiteY7" fmla="*/ 0 h 1819530"/>
              <a:gd name="connsiteX0" fmla="*/ 75 w 1203061"/>
              <a:gd name="connsiteY0" fmla="*/ 22 h 1819547"/>
              <a:gd name="connsiteX1" fmla="*/ 356041 w 1203061"/>
              <a:gd name="connsiteY1" fmla="*/ -3 h 1819547"/>
              <a:gd name="connsiteX2" fmla="*/ 1203064 w 1203061"/>
              <a:gd name="connsiteY2" fmla="*/ 616967 h 1819547"/>
              <a:gd name="connsiteX3" fmla="*/ 1203060 w 1203061"/>
              <a:gd name="connsiteY3" fmla="*/ 1806694 h 1819547"/>
              <a:gd name="connsiteX4" fmla="*/ 1203060 w 1203061"/>
              <a:gd name="connsiteY4" fmla="*/ 1806694 h 1819547"/>
              <a:gd name="connsiteX5" fmla="*/ 801164 w 1203061"/>
              <a:gd name="connsiteY5" fmla="*/ 1819549 h 1819547"/>
              <a:gd name="connsiteX6" fmla="*/ 4859 w 1203061"/>
              <a:gd name="connsiteY6" fmla="*/ 1257416 h 1819547"/>
              <a:gd name="connsiteX7" fmla="*/ 75 w 1203061"/>
              <a:gd name="connsiteY7" fmla="*/ 22 h 1819547"/>
              <a:gd name="connsiteX0" fmla="*/ 75 w 1203061"/>
              <a:gd name="connsiteY0" fmla="*/ 28 h 1806700"/>
              <a:gd name="connsiteX1" fmla="*/ 356041 w 1203061"/>
              <a:gd name="connsiteY1" fmla="*/ 3 h 1806700"/>
              <a:gd name="connsiteX2" fmla="*/ 1203064 w 1203061"/>
              <a:gd name="connsiteY2" fmla="*/ 616973 h 1806700"/>
              <a:gd name="connsiteX3" fmla="*/ 1203060 w 1203061"/>
              <a:gd name="connsiteY3" fmla="*/ 1806700 h 1806700"/>
              <a:gd name="connsiteX4" fmla="*/ 1203060 w 1203061"/>
              <a:gd name="connsiteY4" fmla="*/ 1806700 h 1806700"/>
              <a:gd name="connsiteX5" fmla="*/ 786202 w 1203061"/>
              <a:gd name="connsiteY5" fmla="*/ 1792931 h 1806700"/>
              <a:gd name="connsiteX6" fmla="*/ 4859 w 1203061"/>
              <a:gd name="connsiteY6" fmla="*/ 1257422 h 1806700"/>
              <a:gd name="connsiteX7" fmla="*/ 75 w 1203061"/>
              <a:gd name="connsiteY7" fmla="*/ 28 h 180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3061" h="1806700">
                <a:moveTo>
                  <a:pt x="75" y="28"/>
                </a:moveTo>
                <a:lnTo>
                  <a:pt x="356041" y="3"/>
                </a:lnTo>
                <a:lnTo>
                  <a:pt x="1203064" y="616973"/>
                </a:lnTo>
                <a:cubicBezTo>
                  <a:pt x="1203063" y="752683"/>
                  <a:pt x="1203061" y="1670990"/>
                  <a:pt x="1203060" y="1806700"/>
                </a:cubicBezTo>
                <a:lnTo>
                  <a:pt x="1203060" y="1806700"/>
                </a:lnTo>
                <a:lnTo>
                  <a:pt x="786202" y="1792931"/>
                </a:lnTo>
                <a:lnTo>
                  <a:pt x="4859" y="1257422"/>
                </a:lnTo>
                <a:cubicBezTo>
                  <a:pt x="5689" y="1022245"/>
                  <a:pt x="-755" y="235205"/>
                  <a:pt x="75" y="2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BB503B35-352C-E12E-1F88-00D6A45E9BC3}"/>
              </a:ext>
            </a:extLst>
          </p:cNvPr>
          <p:cNvSpPr/>
          <p:nvPr userDrawn="1"/>
        </p:nvSpPr>
        <p:spPr>
          <a:xfrm rot="5400000">
            <a:off x="-3362307" y="3070608"/>
            <a:ext cx="6997478" cy="844735"/>
          </a:xfrm>
          <a:custGeom>
            <a:avLst/>
            <a:gdLst>
              <a:gd name="connsiteX0" fmla="*/ 23 w 6997478"/>
              <a:gd name="connsiteY0" fmla="*/ 10 h 633551"/>
              <a:gd name="connsiteX1" fmla="*/ 111098 w 6997478"/>
              <a:gd name="connsiteY1" fmla="*/ 1 h 633551"/>
              <a:gd name="connsiteX2" fmla="*/ 372610 w 6997478"/>
              <a:gd name="connsiteY2" fmla="*/ 214067 h 633551"/>
              <a:gd name="connsiteX3" fmla="*/ 372321 w 6997478"/>
              <a:gd name="connsiteY3" fmla="*/ 154017 h 633551"/>
              <a:gd name="connsiteX4" fmla="*/ 371895 w 6997478"/>
              <a:gd name="connsiteY4" fmla="*/ 9 h 633551"/>
              <a:gd name="connsiteX5" fmla="*/ 482970 w 6997478"/>
              <a:gd name="connsiteY5" fmla="*/ 0 h 633551"/>
              <a:gd name="connsiteX6" fmla="*/ 744482 w 6997478"/>
              <a:gd name="connsiteY6" fmla="*/ 214066 h 633551"/>
              <a:gd name="connsiteX7" fmla="*/ 744193 w 6997478"/>
              <a:gd name="connsiteY7" fmla="*/ 154018 h 633551"/>
              <a:gd name="connsiteX8" fmla="*/ 743767 w 6997478"/>
              <a:gd name="connsiteY8" fmla="*/ 10 h 633551"/>
              <a:gd name="connsiteX9" fmla="*/ 854842 w 6997478"/>
              <a:gd name="connsiteY9" fmla="*/ 1 h 633551"/>
              <a:gd name="connsiteX10" fmla="*/ 1110355 w 6997478"/>
              <a:gd name="connsiteY10" fmla="*/ 209156 h 633551"/>
              <a:gd name="connsiteX11" fmla="*/ 1110090 w 6997478"/>
              <a:gd name="connsiteY11" fmla="*/ 154017 h 633551"/>
              <a:gd name="connsiteX12" fmla="*/ 1109663 w 6997478"/>
              <a:gd name="connsiteY12" fmla="*/ 9 h 633551"/>
              <a:gd name="connsiteX13" fmla="*/ 1220738 w 6997478"/>
              <a:gd name="connsiteY13" fmla="*/ 0 h 633551"/>
              <a:gd name="connsiteX14" fmla="*/ 1472707 w 6997478"/>
              <a:gd name="connsiteY14" fmla="*/ 206254 h 633551"/>
              <a:gd name="connsiteX15" fmla="*/ 1472456 w 6997478"/>
              <a:gd name="connsiteY15" fmla="*/ 154018 h 633551"/>
              <a:gd name="connsiteX16" fmla="*/ 1472029 w 6997478"/>
              <a:gd name="connsiteY16" fmla="*/ 10 h 633551"/>
              <a:gd name="connsiteX17" fmla="*/ 1583104 w 6997478"/>
              <a:gd name="connsiteY17" fmla="*/ 1 h 633551"/>
              <a:gd name="connsiteX18" fmla="*/ 1838617 w 6997478"/>
              <a:gd name="connsiteY18" fmla="*/ 209156 h 633551"/>
              <a:gd name="connsiteX19" fmla="*/ 1838352 w 6997478"/>
              <a:gd name="connsiteY19" fmla="*/ 154017 h 633551"/>
              <a:gd name="connsiteX20" fmla="*/ 1837925 w 6997478"/>
              <a:gd name="connsiteY20" fmla="*/ 9 h 633551"/>
              <a:gd name="connsiteX21" fmla="*/ 1949000 w 6997478"/>
              <a:gd name="connsiteY21" fmla="*/ 0 h 633551"/>
              <a:gd name="connsiteX22" fmla="*/ 2204513 w 6997478"/>
              <a:gd name="connsiteY22" fmla="*/ 209155 h 633551"/>
              <a:gd name="connsiteX23" fmla="*/ 2204248 w 6997478"/>
              <a:gd name="connsiteY23" fmla="*/ 154018 h 633551"/>
              <a:gd name="connsiteX24" fmla="*/ 2203821 w 6997478"/>
              <a:gd name="connsiteY24" fmla="*/ 10 h 633551"/>
              <a:gd name="connsiteX25" fmla="*/ 2314896 w 6997478"/>
              <a:gd name="connsiteY25" fmla="*/ 1 h 633551"/>
              <a:gd name="connsiteX26" fmla="*/ 2576408 w 6997478"/>
              <a:gd name="connsiteY26" fmla="*/ 214067 h 633551"/>
              <a:gd name="connsiteX27" fmla="*/ 2576119 w 6997478"/>
              <a:gd name="connsiteY27" fmla="*/ 154017 h 633551"/>
              <a:gd name="connsiteX28" fmla="*/ 2575693 w 6997478"/>
              <a:gd name="connsiteY28" fmla="*/ 9 h 633551"/>
              <a:gd name="connsiteX29" fmla="*/ 2686768 w 6997478"/>
              <a:gd name="connsiteY29" fmla="*/ 0 h 633551"/>
              <a:gd name="connsiteX30" fmla="*/ 2939917 w 6997478"/>
              <a:gd name="connsiteY30" fmla="*/ 207220 h 633551"/>
              <a:gd name="connsiteX31" fmla="*/ 2939660 w 6997478"/>
              <a:gd name="connsiteY31" fmla="*/ 154018 h 633551"/>
              <a:gd name="connsiteX32" fmla="*/ 2939233 w 6997478"/>
              <a:gd name="connsiteY32" fmla="*/ 10 h 633551"/>
              <a:gd name="connsiteX33" fmla="*/ 3050309 w 6997478"/>
              <a:gd name="connsiteY33" fmla="*/ 1 h 633551"/>
              <a:gd name="connsiteX34" fmla="*/ 3311821 w 6997478"/>
              <a:gd name="connsiteY34" fmla="*/ 214067 h 633551"/>
              <a:gd name="connsiteX35" fmla="*/ 3311532 w 6997478"/>
              <a:gd name="connsiteY35" fmla="*/ 154017 h 633551"/>
              <a:gd name="connsiteX36" fmla="*/ 3311106 w 6997478"/>
              <a:gd name="connsiteY36" fmla="*/ 9 h 633551"/>
              <a:gd name="connsiteX37" fmla="*/ 3422181 w 6997478"/>
              <a:gd name="connsiteY37" fmla="*/ 0 h 633551"/>
              <a:gd name="connsiteX38" fmla="*/ 3683693 w 6997478"/>
              <a:gd name="connsiteY38" fmla="*/ 214066 h 633551"/>
              <a:gd name="connsiteX39" fmla="*/ 3683404 w 6997478"/>
              <a:gd name="connsiteY39" fmla="*/ 154018 h 633551"/>
              <a:gd name="connsiteX40" fmla="*/ 3682977 w 6997478"/>
              <a:gd name="connsiteY40" fmla="*/ 10 h 633551"/>
              <a:gd name="connsiteX41" fmla="*/ 3794053 w 6997478"/>
              <a:gd name="connsiteY41" fmla="*/ 1 h 633551"/>
              <a:gd name="connsiteX42" fmla="*/ 4049565 w 6997478"/>
              <a:gd name="connsiteY42" fmla="*/ 209156 h 633551"/>
              <a:gd name="connsiteX43" fmla="*/ 4049300 w 6997478"/>
              <a:gd name="connsiteY43" fmla="*/ 154017 h 633551"/>
              <a:gd name="connsiteX44" fmla="*/ 4048873 w 6997478"/>
              <a:gd name="connsiteY44" fmla="*/ 9 h 633551"/>
              <a:gd name="connsiteX45" fmla="*/ 4159949 w 6997478"/>
              <a:gd name="connsiteY45" fmla="*/ 0 h 633551"/>
              <a:gd name="connsiteX46" fmla="*/ 4417917 w 6997478"/>
              <a:gd name="connsiteY46" fmla="*/ 211165 h 633551"/>
              <a:gd name="connsiteX47" fmla="*/ 4417642 w 6997478"/>
              <a:gd name="connsiteY47" fmla="*/ 154018 h 633551"/>
              <a:gd name="connsiteX48" fmla="*/ 4417215 w 6997478"/>
              <a:gd name="connsiteY48" fmla="*/ 10 h 633551"/>
              <a:gd name="connsiteX49" fmla="*/ 4528290 w 6997478"/>
              <a:gd name="connsiteY49" fmla="*/ 1 h 633551"/>
              <a:gd name="connsiteX50" fmla="*/ 4789803 w 6997478"/>
              <a:gd name="connsiteY50" fmla="*/ 214067 h 633551"/>
              <a:gd name="connsiteX51" fmla="*/ 4789514 w 6997478"/>
              <a:gd name="connsiteY51" fmla="*/ 154017 h 633551"/>
              <a:gd name="connsiteX52" fmla="*/ 4789087 w 6997478"/>
              <a:gd name="connsiteY52" fmla="*/ 9 h 633551"/>
              <a:gd name="connsiteX53" fmla="*/ 4900162 w 6997478"/>
              <a:gd name="connsiteY53" fmla="*/ 0 h 633551"/>
              <a:gd name="connsiteX54" fmla="*/ 5155675 w 6997478"/>
              <a:gd name="connsiteY54" fmla="*/ 209155 h 633551"/>
              <a:gd name="connsiteX55" fmla="*/ 5155410 w 6997478"/>
              <a:gd name="connsiteY55" fmla="*/ 154018 h 633551"/>
              <a:gd name="connsiteX56" fmla="*/ 5154983 w 6997478"/>
              <a:gd name="connsiteY56" fmla="*/ 10 h 633551"/>
              <a:gd name="connsiteX57" fmla="*/ 5266058 w 6997478"/>
              <a:gd name="connsiteY57" fmla="*/ 1 h 633551"/>
              <a:gd name="connsiteX58" fmla="*/ 5521571 w 6997478"/>
              <a:gd name="connsiteY58" fmla="*/ 209156 h 633551"/>
              <a:gd name="connsiteX59" fmla="*/ 5521306 w 6997478"/>
              <a:gd name="connsiteY59" fmla="*/ 154017 h 633551"/>
              <a:gd name="connsiteX60" fmla="*/ 5520879 w 6997478"/>
              <a:gd name="connsiteY60" fmla="*/ 9 h 633551"/>
              <a:gd name="connsiteX61" fmla="*/ 5631954 w 6997478"/>
              <a:gd name="connsiteY61" fmla="*/ 0 h 633551"/>
              <a:gd name="connsiteX62" fmla="*/ 5891012 w 6997478"/>
              <a:gd name="connsiteY62" fmla="*/ 212057 h 633551"/>
              <a:gd name="connsiteX63" fmla="*/ 5890733 w 6997478"/>
              <a:gd name="connsiteY63" fmla="*/ 154018 h 633551"/>
              <a:gd name="connsiteX64" fmla="*/ 5890306 w 6997478"/>
              <a:gd name="connsiteY64" fmla="*/ 10 h 633551"/>
              <a:gd name="connsiteX65" fmla="*/ 6001381 w 6997478"/>
              <a:gd name="connsiteY65" fmla="*/ 1 h 633551"/>
              <a:gd name="connsiteX66" fmla="*/ 6256894 w 6997478"/>
              <a:gd name="connsiteY66" fmla="*/ 209156 h 633551"/>
              <a:gd name="connsiteX67" fmla="*/ 6256629 w 6997478"/>
              <a:gd name="connsiteY67" fmla="*/ 154017 h 633551"/>
              <a:gd name="connsiteX68" fmla="*/ 6256202 w 6997478"/>
              <a:gd name="connsiteY68" fmla="*/ 9 h 633551"/>
              <a:gd name="connsiteX69" fmla="*/ 6367277 w 6997478"/>
              <a:gd name="connsiteY69" fmla="*/ 0 h 633551"/>
              <a:gd name="connsiteX70" fmla="*/ 6622791 w 6997478"/>
              <a:gd name="connsiteY70" fmla="*/ 209155 h 633551"/>
              <a:gd name="connsiteX71" fmla="*/ 6622525 w 6997478"/>
              <a:gd name="connsiteY71" fmla="*/ 154018 h 633551"/>
              <a:gd name="connsiteX72" fmla="*/ 6622099 w 6997478"/>
              <a:gd name="connsiteY72" fmla="*/ 10 h 633551"/>
              <a:gd name="connsiteX73" fmla="*/ 6733174 w 6997478"/>
              <a:gd name="connsiteY73" fmla="*/ 1 h 633551"/>
              <a:gd name="connsiteX74" fmla="*/ 6997478 w 6997478"/>
              <a:gd name="connsiteY74" fmla="*/ 216352 h 633551"/>
              <a:gd name="connsiteX75" fmla="*/ 6997477 w 6997478"/>
              <a:gd name="connsiteY75" fmla="*/ 633551 h 633551"/>
              <a:gd name="connsiteX76" fmla="*/ 6867401 w 6997478"/>
              <a:gd name="connsiteY76" fmla="*/ 628723 h 633551"/>
              <a:gd name="connsiteX77" fmla="*/ 6631581 w 6997478"/>
              <a:gd name="connsiteY77" fmla="*/ 447091 h 633551"/>
              <a:gd name="connsiteX78" fmla="*/ 6631581 w 6997478"/>
              <a:gd name="connsiteY78" fmla="*/ 493180 h 633551"/>
              <a:gd name="connsiteX79" fmla="*/ 6631581 w 6997478"/>
              <a:gd name="connsiteY79" fmla="*/ 633550 h 633551"/>
              <a:gd name="connsiteX80" fmla="*/ 6501504 w 6997478"/>
              <a:gd name="connsiteY80" fmla="*/ 628722 h 633551"/>
              <a:gd name="connsiteX81" fmla="*/ 6265685 w 6997478"/>
              <a:gd name="connsiteY81" fmla="*/ 447090 h 633551"/>
              <a:gd name="connsiteX82" fmla="*/ 6265685 w 6997478"/>
              <a:gd name="connsiteY82" fmla="*/ 493181 h 633551"/>
              <a:gd name="connsiteX83" fmla="*/ 6265684 w 6997478"/>
              <a:gd name="connsiteY83" fmla="*/ 633551 h 633551"/>
              <a:gd name="connsiteX84" fmla="*/ 6135608 w 6997478"/>
              <a:gd name="connsiteY84" fmla="*/ 628723 h 633551"/>
              <a:gd name="connsiteX85" fmla="*/ 5896258 w 6997478"/>
              <a:gd name="connsiteY85" fmla="*/ 444371 h 633551"/>
              <a:gd name="connsiteX86" fmla="*/ 5896258 w 6997478"/>
              <a:gd name="connsiteY86" fmla="*/ 493180 h 633551"/>
              <a:gd name="connsiteX87" fmla="*/ 5896257 w 6997478"/>
              <a:gd name="connsiteY87" fmla="*/ 633550 h 633551"/>
              <a:gd name="connsiteX88" fmla="*/ 5766181 w 6997478"/>
              <a:gd name="connsiteY88" fmla="*/ 628722 h 633551"/>
              <a:gd name="connsiteX89" fmla="*/ 5530362 w 6997478"/>
              <a:gd name="connsiteY89" fmla="*/ 447090 h 633551"/>
              <a:gd name="connsiteX90" fmla="*/ 5530362 w 6997478"/>
              <a:gd name="connsiteY90" fmla="*/ 493181 h 633551"/>
              <a:gd name="connsiteX91" fmla="*/ 5530361 w 6997478"/>
              <a:gd name="connsiteY91" fmla="*/ 633551 h 633551"/>
              <a:gd name="connsiteX92" fmla="*/ 5400285 w 6997478"/>
              <a:gd name="connsiteY92" fmla="*/ 628723 h 633551"/>
              <a:gd name="connsiteX93" fmla="*/ 5164466 w 6997478"/>
              <a:gd name="connsiteY93" fmla="*/ 447091 h 633551"/>
              <a:gd name="connsiteX94" fmla="*/ 5164466 w 6997478"/>
              <a:gd name="connsiteY94" fmla="*/ 493180 h 633551"/>
              <a:gd name="connsiteX95" fmla="*/ 5164465 w 6997478"/>
              <a:gd name="connsiteY95" fmla="*/ 633550 h 633551"/>
              <a:gd name="connsiteX96" fmla="*/ 5034389 w 6997478"/>
              <a:gd name="connsiteY96" fmla="*/ 628722 h 633551"/>
              <a:gd name="connsiteX97" fmla="*/ 4792594 w 6997478"/>
              <a:gd name="connsiteY97" fmla="*/ 442487 h 633551"/>
              <a:gd name="connsiteX98" fmla="*/ 4792594 w 6997478"/>
              <a:gd name="connsiteY98" fmla="*/ 493181 h 633551"/>
              <a:gd name="connsiteX99" fmla="*/ 4792593 w 6997478"/>
              <a:gd name="connsiteY99" fmla="*/ 633551 h 633551"/>
              <a:gd name="connsiteX100" fmla="*/ 4662517 w 6997478"/>
              <a:gd name="connsiteY100" fmla="*/ 628723 h 633551"/>
              <a:gd name="connsiteX101" fmla="*/ 4424252 w 6997478"/>
              <a:gd name="connsiteY101" fmla="*/ 445207 h 633551"/>
              <a:gd name="connsiteX102" fmla="*/ 4424252 w 6997478"/>
              <a:gd name="connsiteY102" fmla="*/ 493180 h 633551"/>
              <a:gd name="connsiteX103" fmla="*/ 4424251 w 6997478"/>
              <a:gd name="connsiteY103" fmla="*/ 633550 h 633551"/>
              <a:gd name="connsiteX104" fmla="*/ 4294175 w 6997478"/>
              <a:gd name="connsiteY104" fmla="*/ 628722 h 633551"/>
              <a:gd name="connsiteX105" fmla="*/ 4058356 w 6997478"/>
              <a:gd name="connsiteY105" fmla="*/ 447090 h 633551"/>
              <a:gd name="connsiteX106" fmla="*/ 4058356 w 6997478"/>
              <a:gd name="connsiteY106" fmla="*/ 493181 h 633551"/>
              <a:gd name="connsiteX107" fmla="*/ 4058356 w 6997478"/>
              <a:gd name="connsiteY107" fmla="*/ 633551 h 633551"/>
              <a:gd name="connsiteX108" fmla="*/ 3928280 w 6997478"/>
              <a:gd name="connsiteY108" fmla="*/ 628723 h 633551"/>
              <a:gd name="connsiteX109" fmla="*/ 3686484 w 6997478"/>
              <a:gd name="connsiteY109" fmla="*/ 442488 h 633551"/>
              <a:gd name="connsiteX110" fmla="*/ 3686484 w 6997478"/>
              <a:gd name="connsiteY110" fmla="*/ 493180 h 633551"/>
              <a:gd name="connsiteX111" fmla="*/ 3686484 w 6997478"/>
              <a:gd name="connsiteY111" fmla="*/ 633550 h 633551"/>
              <a:gd name="connsiteX112" fmla="*/ 3556408 w 6997478"/>
              <a:gd name="connsiteY112" fmla="*/ 628722 h 633551"/>
              <a:gd name="connsiteX113" fmla="*/ 3314612 w 6997478"/>
              <a:gd name="connsiteY113" fmla="*/ 442487 h 633551"/>
              <a:gd name="connsiteX114" fmla="*/ 3314612 w 6997478"/>
              <a:gd name="connsiteY114" fmla="*/ 493181 h 633551"/>
              <a:gd name="connsiteX115" fmla="*/ 3314612 w 6997478"/>
              <a:gd name="connsiteY115" fmla="*/ 633551 h 633551"/>
              <a:gd name="connsiteX116" fmla="*/ 3184536 w 6997478"/>
              <a:gd name="connsiteY116" fmla="*/ 628723 h 633551"/>
              <a:gd name="connsiteX117" fmla="*/ 2951071 w 6997478"/>
              <a:gd name="connsiteY117" fmla="*/ 448905 h 633551"/>
              <a:gd name="connsiteX118" fmla="*/ 2951071 w 6997478"/>
              <a:gd name="connsiteY118" fmla="*/ 493180 h 633551"/>
              <a:gd name="connsiteX119" fmla="*/ 2951071 w 6997478"/>
              <a:gd name="connsiteY119" fmla="*/ 633550 h 633551"/>
              <a:gd name="connsiteX120" fmla="*/ 2820995 w 6997478"/>
              <a:gd name="connsiteY120" fmla="*/ 628722 h 633551"/>
              <a:gd name="connsiteX121" fmla="*/ 2579199 w 6997478"/>
              <a:gd name="connsiteY121" fmla="*/ 442487 h 633551"/>
              <a:gd name="connsiteX122" fmla="*/ 2579199 w 6997478"/>
              <a:gd name="connsiteY122" fmla="*/ 493181 h 633551"/>
              <a:gd name="connsiteX123" fmla="*/ 2579199 w 6997478"/>
              <a:gd name="connsiteY123" fmla="*/ 633551 h 633551"/>
              <a:gd name="connsiteX124" fmla="*/ 2449123 w 6997478"/>
              <a:gd name="connsiteY124" fmla="*/ 628723 h 633551"/>
              <a:gd name="connsiteX125" fmla="*/ 2213303 w 6997478"/>
              <a:gd name="connsiteY125" fmla="*/ 447091 h 633551"/>
              <a:gd name="connsiteX126" fmla="*/ 2213303 w 6997478"/>
              <a:gd name="connsiteY126" fmla="*/ 493180 h 633551"/>
              <a:gd name="connsiteX127" fmla="*/ 2213303 w 6997478"/>
              <a:gd name="connsiteY127" fmla="*/ 633550 h 633551"/>
              <a:gd name="connsiteX128" fmla="*/ 2083227 w 6997478"/>
              <a:gd name="connsiteY128" fmla="*/ 628722 h 633551"/>
              <a:gd name="connsiteX129" fmla="*/ 1847408 w 6997478"/>
              <a:gd name="connsiteY129" fmla="*/ 447090 h 633551"/>
              <a:gd name="connsiteX130" fmla="*/ 1847408 w 6997478"/>
              <a:gd name="connsiteY130" fmla="*/ 493181 h 633551"/>
              <a:gd name="connsiteX131" fmla="*/ 1847407 w 6997478"/>
              <a:gd name="connsiteY131" fmla="*/ 633551 h 633551"/>
              <a:gd name="connsiteX132" fmla="*/ 1717331 w 6997478"/>
              <a:gd name="connsiteY132" fmla="*/ 628723 h 633551"/>
              <a:gd name="connsiteX133" fmla="*/ 1485042 w 6997478"/>
              <a:gd name="connsiteY133" fmla="*/ 449810 h 633551"/>
              <a:gd name="connsiteX134" fmla="*/ 1485042 w 6997478"/>
              <a:gd name="connsiteY134" fmla="*/ 493180 h 633551"/>
              <a:gd name="connsiteX135" fmla="*/ 1485041 w 6997478"/>
              <a:gd name="connsiteY135" fmla="*/ 633550 h 633551"/>
              <a:gd name="connsiteX136" fmla="*/ 1354965 w 6997478"/>
              <a:gd name="connsiteY136" fmla="*/ 628722 h 633551"/>
              <a:gd name="connsiteX137" fmla="*/ 1119146 w 6997478"/>
              <a:gd name="connsiteY137" fmla="*/ 447090 h 633551"/>
              <a:gd name="connsiteX138" fmla="*/ 1119145 w 6997478"/>
              <a:gd name="connsiteY138" fmla="*/ 493181 h 633551"/>
              <a:gd name="connsiteX139" fmla="*/ 1119145 w 6997478"/>
              <a:gd name="connsiteY139" fmla="*/ 633551 h 633551"/>
              <a:gd name="connsiteX140" fmla="*/ 989069 w 6997478"/>
              <a:gd name="connsiteY140" fmla="*/ 628723 h 633551"/>
              <a:gd name="connsiteX141" fmla="*/ 747273 w 6997478"/>
              <a:gd name="connsiteY141" fmla="*/ 442488 h 633551"/>
              <a:gd name="connsiteX142" fmla="*/ 747273 w 6997478"/>
              <a:gd name="connsiteY142" fmla="*/ 493180 h 633551"/>
              <a:gd name="connsiteX143" fmla="*/ 747273 w 6997478"/>
              <a:gd name="connsiteY143" fmla="*/ 633550 h 633551"/>
              <a:gd name="connsiteX144" fmla="*/ 617197 w 6997478"/>
              <a:gd name="connsiteY144" fmla="*/ 628722 h 633551"/>
              <a:gd name="connsiteX145" fmla="*/ 375401 w 6997478"/>
              <a:gd name="connsiteY145" fmla="*/ 442487 h 633551"/>
              <a:gd name="connsiteX146" fmla="*/ 375401 w 6997478"/>
              <a:gd name="connsiteY146" fmla="*/ 493181 h 633551"/>
              <a:gd name="connsiteX147" fmla="*/ 375401 w 6997478"/>
              <a:gd name="connsiteY147" fmla="*/ 633551 h 633551"/>
              <a:gd name="connsiteX148" fmla="*/ 245325 w 6997478"/>
              <a:gd name="connsiteY148" fmla="*/ 628723 h 633551"/>
              <a:gd name="connsiteX149" fmla="*/ 1515 w 6997478"/>
              <a:gd name="connsiteY149" fmla="*/ 440937 h 633551"/>
              <a:gd name="connsiteX150" fmla="*/ 23 w 6997478"/>
              <a:gd name="connsiteY150" fmla="*/ 10 h 633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6997478" h="633551">
                <a:moveTo>
                  <a:pt x="23" y="10"/>
                </a:moveTo>
                <a:lnTo>
                  <a:pt x="111098" y="1"/>
                </a:lnTo>
                <a:lnTo>
                  <a:pt x="372610" y="214067"/>
                </a:lnTo>
                <a:lnTo>
                  <a:pt x="372321" y="154017"/>
                </a:lnTo>
                <a:cubicBezTo>
                  <a:pt x="372020" y="89074"/>
                  <a:pt x="371797" y="30935"/>
                  <a:pt x="371895" y="9"/>
                </a:cubicBezTo>
                <a:lnTo>
                  <a:pt x="482970" y="0"/>
                </a:lnTo>
                <a:lnTo>
                  <a:pt x="744482" y="214066"/>
                </a:lnTo>
                <a:lnTo>
                  <a:pt x="744193" y="154018"/>
                </a:lnTo>
                <a:cubicBezTo>
                  <a:pt x="743892" y="89075"/>
                  <a:pt x="743669" y="30936"/>
                  <a:pt x="743767" y="10"/>
                </a:cubicBezTo>
                <a:lnTo>
                  <a:pt x="854842" y="1"/>
                </a:lnTo>
                <a:lnTo>
                  <a:pt x="1110355" y="209156"/>
                </a:lnTo>
                <a:lnTo>
                  <a:pt x="1110090" y="154017"/>
                </a:lnTo>
                <a:cubicBezTo>
                  <a:pt x="1109788" y="89074"/>
                  <a:pt x="1109565" y="30935"/>
                  <a:pt x="1109663" y="9"/>
                </a:cubicBezTo>
                <a:lnTo>
                  <a:pt x="1220738" y="0"/>
                </a:lnTo>
                <a:lnTo>
                  <a:pt x="1472707" y="206254"/>
                </a:lnTo>
                <a:lnTo>
                  <a:pt x="1472456" y="154018"/>
                </a:lnTo>
                <a:cubicBezTo>
                  <a:pt x="1472154" y="89075"/>
                  <a:pt x="1471932" y="30936"/>
                  <a:pt x="1472029" y="10"/>
                </a:cubicBezTo>
                <a:lnTo>
                  <a:pt x="1583104" y="1"/>
                </a:lnTo>
                <a:lnTo>
                  <a:pt x="1838617" y="209156"/>
                </a:lnTo>
                <a:lnTo>
                  <a:pt x="1838352" y="154017"/>
                </a:lnTo>
                <a:cubicBezTo>
                  <a:pt x="1838050" y="89074"/>
                  <a:pt x="1837828" y="30935"/>
                  <a:pt x="1837925" y="9"/>
                </a:cubicBezTo>
                <a:lnTo>
                  <a:pt x="1949000" y="0"/>
                </a:lnTo>
                <a:lnTo>
                  <a:pt x="2204513" y="209155"/>
                </a:lnTo>
                <a:lnTo>
                  <a:pt x="2204248" y="154018"/>
                </a:lnTo>
                <a:cubicBezTo>
                  <a:pt x="2203946" y="89075"/>
                  <a:pt x="2203724" y="30936"/>
                  <a:pt x="2203821" y="10"/>
                </a:cubicBezTo>
                <a:lnTo>
                  <a:pt x="2314896" y="1"/>
                </a:lnTo>
                <a:lnTo>
                  <a:pt x="2576408" y="214067"/>
                </a:lnTo>
                <a:lnTo>
                  <a:pt x="2576119" y="154017"/>
                </a:lnTo>
                <a:cubicBezTo>
                  <a:pt x="2575817" y="89074"/>
                  <a:pt x="2575596" y="30935"/>
                  <a:pt x="2575693" y="9"/>
                </a:cubicBezTo>
                <a:lnTo>
                  <a:pt x="2686768" y="0"/>
                </a:lnTo>
                <a:lnTo>
                  <a:pt x="2939917" y="207220"/>
                </a:lnTo>
                <a:lnTo>
                  <a:pt x="2939660" y="154018"/>
                </a:lnTo>
                <a:cubicBezTo>
                  <a:pt x="2939358" y="89075"/>
                  <a:pt x="2939136" y="30936"/>
                  <a:pt x="2939233" y="10"/>
                </a:cubicBezTo>
                <a:lnTo>
                  <a:pt x="3050309" y="1"/>
                </a:lnTo>
                <a:lnTo>
                  <a:pt x="3311821" y="214067"/>
                </a:lnTo>
                <a:lnTo>
                  <a:pt x="3311532" y="154017"/>
                </a:lnTo>
                <a:cubicBezTo>
                  <a:pt x="3311231" y="89074"/>
                  <a:pt x="3311008" y="30935"/>
                  <a:pt x="3311106" y="9"/>
                </a:cubicBezTo>
                <a:lnTo>
                  <a:pt x="3422181" y="0"/>
                </a:lnTo>
                <a:lnTo>
                  <a:pt x="3683693" y="214066"/>
                </a:lnTo>
                <a:lnTo>
                  <a:pt x="3683404" y="154018"/>
                </a:lnTo>
                <a:cubicBezTo>
                  <a:pt x="3683102" y="89075"/>
                  <a:pt x="3682880" y="30936"/>
                  <a:pt x="3682977" y="10"/>
                </a:cubicBezTo>
                <a:lnTo>
                  <a:pt x="3794053" y="1"/>
                </a:lnTo>
                <a:lnTo>
                  <a:pt x="4049565" y="209156"/>
                </a:lnTo>
                <a:lnTo>
                  <a:pt x="4049300" y="154017"/>
                </a:lnTo>
                <a:cubicBezTo>
                  <a:pt x="4048998" y="89074"/>
                  <a:pt x="4048776" y="30935"/>
                  <a:pt x="4048873" y="9"/>
                </a:cubicBezTo>
                <a:lnTo>
                  <a:pt x="4159949" y="0"/>
                </a:lnTo>
                <a:lnTo>
                  <a:pt x="4417917" y="211165"/>
                </a:lnTo>
                <a:lnTo>
                  <a:pt x="4417642" y="154018"/>
                </a:lnTo>
                <a:cubicBezTo>
                  <a:pt x="4417340" y="89075"/>
                  <a:pt x="4417118" y="30936"/>
                  <a:pt x="4417215" y="10"/>
                </a:cubicBezTo>
                <a:lnTo>
                  <a:pt x="4528290" y="1"/>
                </a:lnTo>
                <a:lnTo>
                  <a:pt x="4789803" y="214067"/>
                </a:lnTo>
                <a:lnTo>
                  <a:pt x="4789514" y="154017"/>
                </a:lnTo>
                <a:cubicBezTo>
                  <a:pt x="4789212" y="89074"/>
                  <a:pt x="4788990" y="30935"/>
                  <a:pt x="4789087" y="9"/>
                </a:cubicBezTo>
                <a:lnTo>
                  <a:pt x="4900162" y="0"/>
                </a:lnTo>
                <a:lnTo>
                  <a:pt x="5155675" y="209155"/>
                </a:lnTo>
                <a:lnTo>
                  <a:pt x="5155410" y="154018"/>
                </a:lnTo>
                <a:cubicBezTo>
                  <a:pt x="5155108" y="89075"/>
                  <a:pt x="5154886" y="30936"/>
                  <a:pt x="5154983" y="10"/>
                </a:cubicBezTo>
                <a:lnTo>
                  <a:pt x="5266058" y="1"/>
                </a:lnTo>
                <a:lnTo>
                  <a:pt x="5521571" y="209156"/>
                </a:lnTo>
                <a:lnTo>
                  <a:pt x="5521306" y="154017"/>
                </a:lnTo>
                <a:cubicBezTo>
                  <a:pt x="5521004" y="89074"/>
                  <a:pt x="5520782" y="30935"/>
                  <a:pt x="5520879" y="9"/>
                </a:cubicBezTo>
                <a:lnTo>
                  <a:pt x="5631954" y="0"/>
                </a:lnTo>
                <a:lnTo>
                  <a:pt x="5891012" y="212057"/>
                </a:lnTo>
                <a:lnTo>
                  <a:pt x="5890733" y="154018"/>
                </a:lnTo>
                <a:cubicBezTo>
                  <a:pt x="5890431" y="89075"/>
                  <a:pt x="5890209" y="30936"/>
                  <a:pt x="5890306" y="10"/>
                </a:cubicBezTo>
                <a:lnTo>
                  <a:pt x="6001381" y="1"/>
                </a:lnTo>
                <a:lnTo>
                  <a:pt x="6256894" y="209156"/>
                </a:lnTo>
                <a:lnTo>
                  <a:pt x="6256629" y="154017"/>
                </a:lnTo>
                <a:cubicBezTo>
                  <a:pt x="6256327" y="89074"/>
                  <a:pt x="6256105" y="30935"/>
                  <a:pt x="6256202" y="9"/>
                </a:cubicBezTo>
                <a:lnTo>
                  <a:pt x="6367277" y="0"/>
                </a:lnTo>
                <a:lnTo>
                  <a:pt x="6622791" y="209155"/>
                </a:lnTo>
                <a:lnTo>
                  <a:pt x="6622525" y="154018"/>
                </a:lnTo>
                <a:cubicBezTo>
                  <a:pt x="6622224" y="89075"/>
                  <a:pt x="6622001" y="30936"/>
                  <a:pt x="6622099" y="10"/>
                </a:cubicBezTo>
                <a:lnTo>
                  <a:pt x="6733174" y="1"/>
                </a:lnTo>
                <a:lnTo>
                  <a:pt x="6997478" y="216352"/>
                </a:lnTo>
                <a:cubicBezTo>
                  <a:pt x="6997478" y="263941"/>
                  <a:pt x="6997477" y="585962"/>
                  <a:pt x="6997477" y="633551"/>
                </a:cubicBezTo>
                <a:lnTo>
                  <a:pt x="6867401" y="628723"/>
                </a:lnTo>
                <a:lnTo>
                  <a:pt x="6631581" y="447091"/>
                </a:lnTo>
                <a:lnTo>
                  <a:pt x="6631581" y="493180"/>
                </a:lnTo>
                <a:cubicBezTo>
                  <a:pt x="6631581" y="559266"/>
                  <a:pt x="6631581" y="615704"/>
                  <a:pt x="6631581" y="633550"/>
                </a:cubicBezTo>
                <a:lnTo>
                  <a:pt x="6501504" y="628722"/>
                </a:lnTo>
                <a:lnTo>
                  <a:pt x="6265685" y="447090"/>
                </a:lnTo>
                <a:lnTo>
                  <a:pt x="6265685" y="493181"/>
                </a:lnTo>
                <a:cubicBezTo>
                  <a:pt x="6265685" y="559267"/>
                  <a:pt x="6265684" y="615705"/>
                  <a:pt x="6265684" y="633551"/>
                </a:cubicBezTo>
                <a:lnTo>
                  <a:pt x="6135608" y="628723"/>
                </a:lnTo>
                <a:lnTo>
                  <a:pt x="5896258" y="444371"/>
                </a:lnTo>
                <a:lnTo>
                  <a:pt x="5896258" y="493180"/>
                </a:lnTo>
                <a:cubicBezTo>
                  <a:pt x="5896258" y="559266"/>
                  <a:pt x="5896257" y="615704"/>
                  <a:pt x="5896257" y="633550"/>
                </a:cubicBezTo>
                <a:lnTo>
                  <a:pt x="5766181" y="628722"/>
                </a:lnTo>
                <a:lnTo>
                  <a:pt x="5530362" y="447090"/>
                </a:lnTo>
                <a:lnTo>
                  <a:pt x="5530362" y="493181"/>
                </a:lnTo>
                <a:cubicBezTo>
                  <a:pt x="5530362" y="559267"/>
                  <a:pt x="5530361" y="615705"/>
                  <a:pt x="5530361" y="633551"/>
                </a:cubicBezTo>
                <a:lnTo>
                  <a:pt x="5400285" y="628723"/>
                </a:lnTo>
                <a:lnTo>
                  <a:pt x="5164466" y="447091"/>
                </a:lnTo>
                <a:lnTo>
                  <a:pt x="5164466" y="493180"/>
                </a:lnTo>
                <a:cubicBezTo>
                  <a:pt x="5164466" y="559266"/>
                  <a:pt x="5164465" y="615704"/>
                  <a:pt x="5164465" y="633550"/>
                </a:cubicBezTo>
                <a:lnTo>
                  <a:pt x="5034389" y="628722"/>
                </a:lnTo>
                <a:lnTo>
                  <a:pt x="4792594" y="442487"/>
                </a:lnTo>
                <a:lnTo>
                  <a:pt x="4792594" y="493181"/>
                </a:lnTo>
                <a:cubicBezTo>
                  <a:pt x="4792594" y="559267"/>
                  <a:pt x="4792593" y="615705"/>
                  <a:pt x="4792593" y="633551"/>
                </a:cubicBezTo>
                <a:lnTo>
                  <a:pt x="4662517" y="628723"/>
                </a:lnTo>
                <a:lnTo>
                  <a:pt x="4424252" y="445207"/>
                </a:lnTo>
                <a:lnTo>
                  <a:pt x="4424252" y="493180"/>
                </a:lnTo>
                <a:cubicBezTo>
                  <a:pt x="4424252" y="559266"/>
                  <a:pt x="4424251" y="615704"/>
                  <a:pt x="4424251" y="633550"/>
                </a:cubicBezTo>
                <a:lnTo>
                  <a:pt x="4294175" y="628722"/>
                </a:lnTo>
                <a:lnTo>
                  <a:pt x="4058356" y="447090"/>
                </a:lnTo>
                <a:lnTo>
                  <a:pt x="4058356" y="493181"/>
                </a:lnTo>
                <a:cubicBezTo>
                  <a:pt x="4058356" y="559267"/>
                  <a:pt x="4058356" y="615705"/>
                  <a:pt x="4058356" y="633551"/>
                </a:cubicBezTo>
                <a:lnTo>
                  <a:pt x="3928280" y="628723"/>
                </a:lnTo>
                <a:lnTo>
                  <a:pt x="3686484" y="442488"/>
                </a:lnTo>
                <a:lnTo>
                  <a:pt x="3686484" y="493180"/>
                </a:lnTo>
                <a:cubicBezTo>
                  <a:pt x="3686484" y="559266"/>
                  <a:pt x="3686484" y="615704"/>
                  <a:pt x="3686484" y="633550"/>
                </a:cubicBezTo>
                <a:lnTo>
                  <a:pt x="3556408" y="628722"/>
                </a:lnTo>
                <a:lnTo>
                  <a:pt x="3314612" y="442487"/>
                </a:lnTo>
                <a:lnTo>
                  <a:pt x="3314612" y="493181"/>
                </a:lnTo>
                <a:cubicBezTo>
                  <a:pt x="3314612" y="559267"/>
                  <a:pt x="3314612" y="615705"/>
                  <a:pt x="3314612" y="633551"/>
                </a:cubicBezTo>
                <a:lnTo>
                  <a:pt x="3184536" y="628723"/>
                </a:lnTo>
                <a:lnTo>
                  <a:pt x="2951071" y="448905"/>
                </a:lnTo>
                <a:lnTo>
                  <a:pt x="2951071" y="493180"/>
                </a:lnTo>
                <a:cubicBezTo>
                  <a:pt x="2951071" y="559266"/>
                  <a:pt x="2951071" y="615704"/>
                  <a:pt x="2951071" y="633550"/>
                </a:cubicBezTo>
                <a:lnTo>
                  <a:pt x="2820995" y="628722"/>
                </a:lnTo>
                <a:lnTo>
                  <a:pt x="2579199" y="442487"/>
                </a:lnTo>
                <a:lnTo>
                  <a:pt x="2579199" y="493181"/>
                </a:lnTo>
                <a:cubicBezTo>
                  <a:pt x="2579199" y="559267"/>
                  <a:pt x="2579199" y="615705"/>
                  <a:pt x="2579199" y="633551"/>
                </a:cubicBezTo>
                <a:lnTo>
                  <a:pt x="2449123" y="628723"/>
                </a:lnTo>
                <a:lnTo>
                  <a:pt x="2213303" y="447091"/>
                </a:lnTo>
                <a:lnTo>
                  <a:pt x="2213303" y="493180"/>
                </a:lnTo>
                <a:cubicBezTo>
                  <a:pt x="2213303" y="559266"/>
                  <a:pt x="2213303" y="615704"/>
                  <a:pt x="2213303" y="633550"/>
                </a:cubicBezTo>
                <a:lnTo>
                  <a:pt x="2083227" y="628722"/>
                </a:lnTo>
                <a:lnTo>
                  <a:pt x="1847408" y="447090"/>
                </a:lnTo>
                <a:lnTo>
                  <a:pt x="1847408" y="493181"/>
                </a:lnTo>
                <a:cubicBezTo>
                  <a:pt x="1847408" y="559267"/>
                  <a:pt x="1847407" y="615705"/>
                  <a:pt x="1847407" y="633551"/>
                </a:cubicBezTo>
                <a:lnTo>
                  <a:pt x="1717331" y="628723"/>
                </a:lnTo>
                <a:lnTo>
                  <a:pt x="1485042" y="449810"/>
                </a:lnTo>
                <a:lnTo>
                  <a:pt x="1485042" y="493180"/>
                </a:lnTo>
                <a:cubicBezTo>
                  <a:pt x="1485041" y="559266"/>
                  <a:pt x="1485041" y="615704"/>
                  <a:pt x="1485041" y="633550"/>
                </a:cubicBezTo>
                <a:lnTo>
                  <a:pt x="1354965" y="628722"/>
                </a:lnTo>
                <a:lnTo>
                  <a:pt x="1119146" y="447090"/>
                </a:lnTo>
                <a:lnTo>
                  <a:pt x="1119145" y="493181"/>
                </a:lnTo>
                <a:cubicBezTo>
                  <a:pt x="1119145" y="559267"/>
                  <a:pt x="1119145" y="615705"/>
                  <a:pt x="1119145" y="633551"/>
                </a:cubicBezTo>
                <a:lnTo>
                  <a:pt x="989069" y="628723"/>
                </a:lnTo>
                <a:lnTo>
                  <a:pt x="747273" y="442488"/>
                </a:lnTo>
                <a:lnTo>
                  <a:pt x="747273" y="493180"/>
                </a:lnTo>
                <a:cubicBezTo>
                  <a:pt x="747273" y="559266"/>
                  <a:pt x="747273" y="615704"/>
                  <a:pt x="747273" y="633550"/>
                </a:cubicBezTo>
                <a:lnTo>
                  <a:pt x="617197" y="628722"/>
                </a:lnTo>
                <a:lnTo>
                  <a:pt x="375401" y="442487"/>
                </a:lnTo>
                <a:lnTo>
                  <a:pt x="375401" y="493181"/>
                </a:lnTo>
                <a:cubicBezTo>
                  <a:pt x="375401" y="559267"/>
                  <a:pt x="375401" y="615705"/>
                  <a:pt x="375401" y="633551"/>
                </a:cubicBezTo>
                <a:lnTo>
                  <a:pt x="245325" y="628723"/>
                </a:lnTo>
                <a:lnTo>
                  <a:pt x="1515" y="440937"/>
                </a:lnTo>
                <a:cubicBezTo>
                  <a:pt x="1774" y="358468"/>
                  <a:pt x="-236" y="82479"/>
                  <a:pt x="23" y="1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 baseline="-25000" dirty="0"/>
          </a:p>
        </p:txBody>
      </p:sp>
    </p:spTree>
    <p:extLst>
      <p:ext uri="{BB962C8B-B14F-4D97-AF65-F5344CB8AC3E}">
        <p14:creationId xmlns:p14="http://schemas.microsoft.com/office/powerpoint/2010/main" val="912820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1551B7-579A-7AA4-7DEC-320C9F43D40D}"/>
              </a:ext>
            </a:extLst>
          </p:cNvPr>
          <p:cNvSpPr/>
          <p:nvPr userDrawn="1"/>
        </p:nvSpPr>
        <p:spPr>
          <a:xfrm>
            <a:off x="0" y="-42111"/>
            <a:ext cx="558800" cy="7086593"/>
          </a:xfrm>
          <a:prstGeom prst="rect">
            <a:avLst/>
          </a:prstGeom>
          <a:gradFill>
            <a:gsLst>
              <a:gs pos="0">
                <a:schemeClr val="tx1"/>
              </a:gs>
              <a:gs pos="33000">
                <a:schemeClr val="tx1"/>
              </a:gs>
              <a:gs pos="83000">
                <a:schemeClr val="accent2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885430-BC45-1BA4-18C0-A1059C9ED034}"/>
              </a:ext>
            </a:extLst>
          </p:cNvPr>
          <p:cNvSpPr txBox="1"/>
          <p:nvPr userDrawn="1"/>
        </p:nvSpPr>
        <p:spPr>
          <a:xfrm rot="16200000">
            <a:off x="-1249810" y="5136347"/>
            <a:ext cx="31052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Queens University</a:t>
            </a:r>
          </a:p>
        </p:txBody>
      </p:sp>
    </p:spTree>
    <p:extLst>
      <p:ext uri="{BB962C8B-B14F-4D97-AF65-F5344CB8AC3E}">
        <p14:creationId xmlns:p14="http://schemas.microsoft.com/office/powerpoint/2010/main" val="1005936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8A7F8CB-99B2-B302-93DB-CCC438A7D2AC}"/>
              </a:ext>
            </a:extLst>
          </p:cNvPr>
          <p:cNvSpPr/>
          <p:nvPr userDrawn="1"/>
        </p:nvSpPr>
        <p:spPr>
          <a:xfrm>
            <a:off x="0" y="-42111"/>
            <a:ext cx="558800" cy="7086593"/>
          </a:xfrm>
          <a:prstGeom prst="rect">
            <a:avLst/>
          </a:prstGeom>
          <a:gradFill>
            <a:gsLst>
              <a:gs pos="0">
                <a:schemeClr val="accent2"/>
              </a:gs>
              <a:gs pos="33000">
                <a:schemeClr val="accent2"/>
              </a:gs>
              <a:gs pos="83000">
                <a:schemeClr val="tx2"/>
              </a:gs>
              <a:gs pos="100000">
                <a:schemeClr val="tx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8A6C4C-D122-F810-076B-F6F6EEB0F52E}"/>
              </a:ext>
            </a:extLst>
          </p:cNvPr>
          <p:cNvSpPr txBox="1"/>
          <p:nvPr userDrawn="1"/>
        </p:nvSpPr>
        <p:spPr>
          <a:xfrm rot="16200000">
            <a:off x="-1249810" y="5136347"/>
            <a:ext cx="31052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Queens University</a:t>
            </a:r>
          </a:p>
        </p:txBody>
      </p:sp>
    </p:spTree>
    <p:extLst>
      <p:ext uri="{BB962C8B-B14F-4D97-AF65-F5344CB8AC3E}">
        <p14:creationId xmlns:p14="http://schemas.microsoft.com/office/powerpoint/2010/main" val="1258733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130952C-585E-BC90-2A26-1729FA4E4541}"/>
              </a:ext>
            </a:extLst>
          </p:cNvPr>
          <p:cNvSpPr/>
          <p:nvPr userDrawn="1"/>
        </p:nvSpPr>
        <p:spPr>
          <a:xfrm>
            <a:off x="0" y="-42111"/>
            <a:ext cx="558800" cy="7086593"/>
          </a:xfrm>
          <a:prstGeom prst="rect">
            <a:avLst/>
          </a:prstGeom>
          <a:gradFill>
            <a:gsLst>
              <a:gs pos="0">
                <a:schemeClr val="accent2"/>
              </a:gs>
              <a:gs pos="33000">
                <a:schemeClr val="accent2"/>
              </a:gs>
              <a:gs pos="83000">
                <a:schemeClr val="tx2"/>
              </a:gs>
              <a:gs pos="100000">
                <a:schemeClr val="tx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6FDEB0-F09B-0571-FA67-1A30129C91BE}"/>
              </a:ext>
            </a:extLst>
          </p:cNvPr>
          <p:cNvSpPr txBox="1"/>
          <p:nvPr userDrawn="1"/>
        </p:nvSpPr>
        <p:spPr>
          <a:xfrm rot="16200000">
            <a:off x="-1249810" y="5136347"/>
            <a:ext cx="31052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Queens University</a:t>
            </a:r>
          </a:p>
        </p:txBody>
      </p:sp>
    </p:spTree>
    <p:extLst>
      <p:ext uri="{BB962C8B-B14F-4D97-AF65-F5344CB8AC3E}">
        <p14:creationId xmlns:p14="http://schemas.microsoft.com/office/powerpoint/2010/main" val="34269910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5182880-51EB-366D-C0B7-838F92367EA9}"/>
              </a:ext>
            </a:extLst>
          </p:cNvPr>
          <p:cNvSpPr/>
          <p:nvPr userDrawn="1"/>
        </p:nvSpPr>
        <p:spPr>
          <a:xfrm>
            <a:off x="0" y="-42111"/>
            <a:ext cx="558800" cy="7086593"/>
          </a:xfrm>
          <a:prstGeom prst="rect">
            <a:avLst/>
          </a:prstGeom>
          <a:gradFill>
            <a:gsLst>
              <a:gs pos="0">
                <a:schemeClr val="accent2"/>
              </a:gs>
              <a:gs pos="33000">
                <a:schemeClr val="accent2"/>
              </a:gs>
              <a:gs pos="83000">
                <a:schemeClr val="tx2"/>
              </a:gs>
              <a:gs pos="100000">
                <a:schemeClr val="tx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780C07-05C7-9CA7-4F6C-4B485DD4E40E}"/>
              </a:ext>
            </a:extLst>
          </p:cNvPr>
          <p:cNvSpPr txBox="1"/>
          <p:nvPr userDrawn="1"/>
        </p:nvSpPr>
        <p:spPr>
          <a:xfrm rot="16200000">
            <a:off x="-1249810" y="5136347"/>
            <a:ext cx="31052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Queens University</a:t>
            </a:r>
          </a:p>
        </p:txBody>
      </p:sp>
    </p:spTree>
    <p:extLst>
      <p:ext uri="{BB962C8B-B14F-4D97-AF65-F5344CB8AC3E}">
        <p14:creationId xmlns:p14="http://schemas.microsoft.com/office/powerpoint/2010/main" val="1939445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E49BF5-79DD-61C1-DB48-6D45CF3ABDE1}"/>
              </a:ext>
            </a:extLst>
          </p:cNvPr>
          <p:cNvSpPr/>
          <p:nvPr userDrawn="1"/>
        </p:nvSpPr>
        <p:spPr>
          <a:xfrm>
            <a:off x="0" y="-42111"/>
            <a:ext cx="558800" cy="7086593"/>
          </a:xfrm>
          <a:prstGeom prst="rect">
            <a:avLst/>
          </a:prstGeom>
          <a:gradFill>
            <a:gsLst>
              <a:gs pos="0">
                <a:schemeClr val="accent2"/>
              </a:gs>
              <a:gs pos="33000">
                <a:schemeClr val="accent2"/>
              </a:gs>
              <a:gs pos="83000">
                <a:schemeClr val="tx2"/>
              </a:gs>
              <a:gs pos="100000">
                <a:schemeClr val="tx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780C07-05C7-9CA7-4F6C-4B485DD4E40E}"/>
              </a:ext>
            </a:extLst>
          </p:cNvPr>
          <p:cNvSpPr txBox="1"/>
          <p:nvPr userDrawn="1"/>
        </p:nvSpPr>
        <p:spPr>
          <a:xfrm rot="16200000">
            <a:off x="-1249810" y="5136347"/>
            <a:ext cx="31052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Queens University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445EA12-8659-449B-679D-A605C76D199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58800" y="0"/>
            <a:ext cx="11633200" cy="6858000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392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19C7686-4864-3558-922C-B5EB0634F442}"/>
              </a:ext>
            </a:extLst>
          </p:cNvPr>
          <p:cNvSpPr/>
          <p:nvPr userDrawn="1"/>
        </p:nvSpPr>
        <p:spPr>
          <a:xfrm>
            <a:off x="0" y="-42111"/>
            <a:ext cx="558800" cy="7086593"/>
          </a:xfrm>
          <a:prstGeom prst="rect">
            <a:avLst/>
          </a:prstGeom>
          <a:gradFill>
            <a:gsLst>
              <a:gs pos="0">
                <a:schemeClr val="accent2"/>
              </a:gs>
              <a:gs pos="33000">
                <a:schemeClr val="accent2"/>
              </a:gs>
              <a:gs pos="83000">
                <a:schemeClr val="tx2"/>
              </a:gs>
              <a:gs pos="100000">
                <a:schemeClr val="tx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t" anchorCtr="0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F8583C-E333-AC65-98C8-CC1FBA9F1DAA}"/>
              </a:ext>
            </a:extLst>
          </p:cNvPr>
          <p:cNvSpPr txBox="1"/>
          <p:nvPr userDrawn="1"/>
        </p:nvSpPr>
        <p:spPr>
          <a:xfrm rot="16200000">
            <a:off x="-1249810" y="5136347"/>
            <a:ext cx="31052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Queens University</a:t>
            </a:r>
          </a:p>
        </p:txBody>
      </p:sp>
    </p:spTree>
    <p:extLst>
      <p:ext uri="{BB962C8B-B14F-4D97-AF65-F5344CB8AC3E}">
        <p14:creationId xmlns:p14="http://schemas.microsoft.com/office/powerpoint/2010/main" val="15410663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t" anchorCtr="0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3476C0-7894-2213-C406-E930483AACA1}"/>
              </a:ext>
            </a:extLst>
          </p:cNvPr>
          <p:cNvSpPr/>
          <p:nvPr userDrawn="1"/>
        </p:nvSpPr>
        <p:spPr>
          <a:xfrm>
            <a:off x="-73643" y="-42111"/>
            <a:ext cx="632443" cy="708659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5C1325-5B0C-AB7A-4B7A-9624584B8461}"/>
              </a:ext>
            </a:extLst>
          </p:cNvPr>
          <p:cNvSpPr txBox="1"/>
          <p:nvPr userDrawn="1"/>
        </p:nvSpPr>
        <p:spPr>
          <a:xfrm rot="16200000">
            <a:off x="-1249810" y="5136347"/>
            <a:ext cx="31052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Queens University</a:t>
            </a:r>
          </a:p>
        </p:txBody>
      </p:sp>
    </p:spTree>
    <p:extLst>
      <p:ext uri="{BB962C8B-B14F-4D97-AF65-F5344CB8AC3E}">
        <p14:creationId xmlns:p14="http://schemas.microsoft.com/office/powerpoint/2010/main" val="354039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2F6EEC93-AFB5-7DA4-57E5-2AEA79CD533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490261" y="-10632"/>
            <a:ext cx="10689416" cy="6868632"/>
          </a:xfrm>
          <a:custGeom>
            <a:avLst/>
            <a:gdLst>
              <a:gd name="connsiteX0" fmla="*/ 0 w 7974532"/>
              <a:gd name="connsiteY0" fmla="*/ 0 h 6858000"/>
              <a:gd name="connsiteX1" fmla="*/ 7974532 w 7974532"/>
              <a:gd name="connsiteY1" fmla="*/ 0 h 6858000"/>
              <a:gd name="connsiteX2" fmla="*/ 7974532 w 7974532"/>
              <a:gd name="connsiteY2" fmla="*/ 6858000 h 6858000"/>
              <a:gd name="connsiteX3" fmla="*/ 0 w 7974532"/>
              <a:gd name="connsiteY3" fmla="*/ 6858000 h 6858000"/>
              <a:gd name="connsiteX4" fmla="*/ 0 w 7974532"/>
              <a:gd name="connsiteY4" fmla="*/ 0 h 6858000"/>
              <a:gd name="connsiteX0" fmla="*/ 5422605 w 7974532"/>
              <a:gd name="connsiteY0" fmla="*/ 0 h 6868632"/>
              <a:gd name="connsiteX1" fmla="*/ 7974532 w 7974532"/>
              <a:gd name="connsiteY1" fmla="*/ 10632 h 6868632"/>
              <a:gd name="connsiteX2" fmla="*/ 7974532 w 7974532"/>
              <a:gd name="connsiteY2" fmla="*/ 6868632 h 6868632"/>
              <a:gd name="connsiteX3" fmla="*/ 0 w 7974532"/>
              <a:gd name="connsiteY3" fmla="*/ 6868632 h 6868632"/>
              <a:gd name="connsiteX4" fmla="*/ 5422605 w 7974532"/>
              <a:gd name="connsiteY4" fmla="*/ 0 h 6868632"/>
              <a:gd name="connsiteX0" fmla="*/ 5465135 w 8017062"/>
              <a:gd name="connsiteY0" fmla="*/ 0 h 6868632"/>
              <a:gd name="connsiteX1" fmla="*/ 8017062 w 8017062"/>
              <a:gd name="connsiteY1" fmla="*/ 10632 h 6868632"/>
              <a:gd name="connsiteX2" fmla="*/ 8017062 w 8017062"/>
              <a:gd name="connsiteY2" fmla="*/ 6868632 h 6868632"/>
              <a:gd name="connsiteX3" fmla="*/ 0 w 8017062"/>
              <a:gd name="connsiteY3" fmla="*/ 6868632 h 6868632"/>
              <a:gd name="connsiteX4" fmla="*/ 5465135 w 8017062"/>
              <a:gd name="connsiteY4" fmla="*/ 0 h 686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17062" h="6868632">
                <a:moveTo>
                  <a:pt x="5465135" y="0"/>
                </a:moveTo>
                <a:lnTo>
                  <a:pt x="8017062" y="10632"/>
                </a:lnTo>
                <a:lnTo>
                  <a:pt x="8017062" y="6868632"/>
                </a:lnTo>
                <a:lnTo>
                  <a:pt x="0" y="6868632"/>
                </a:lnTo>
                <a:lnTo>
                  <a:pt x="5465135" y="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>
            <a:lvl1pPr>
              <a:defRPr lang="en-US"/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4093" y="3043992"/>
            <a:ext cx="6455673" cy="731443"/>
          </a:xfrm>
        </p:spPr>
        <p:txBody>
          <a:bodyPr anchor="ctr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TITLE COPY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D3C12E5-4FD7-1A7A-0E6D-90D2988B7068}"/>
              </a:ext>
            </a:extLst>
          </p:cNvPr>
          <p:cNvCxnSpPr>
            <a:cxnSpLocks/>
          </p:cNvCxnSpPr>
          <p:nvPr userDrawn="1"/>
        </p:nvCxnSpPr>
        <p:spPr>
          <a:xfrm flipH="1">
            <a:off x="1204872" y="3791220"/>
            <a:ext cx="735342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ABEC9DBA-576D-A6CE-AB59-632D5E4EAD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64092" y="4008903"/>
            <a:ext cx="7353421" cy="569234"/>
          </a:xfrm>
        </p:spPr>
        <p:txBody>
          <a:bodyPr>
            <a:normAutofit/>
          </a:bodyPr>
          <a:lstStyle>
            <a:lvl1pPr marL="0" indent="0">
              <a:buNone/>
              <a:defRPr sz="1800" b="0"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DB222D7-E6A5-1D49-25DE-9CF3D0781CC1}"/>
              </a:ext>
            </a:extLst>
          </p:cNvPr>
          <p:cNvSpPr/>
          <p:nvPr userDrawn="1"/>
        </p:nvSpPr>
        <p:spPr>
          <a:xfrm rot="5400000">
            <a:off x="-3362307" y="3070608"/>
            <a:ext cx="6997478" cy="844735"/>
          </a:xfrm>
          <a:custGeom>
            <a:avLst/>
            <a:gdLst>
              <a:gd name="connsiteX0" fmla="*/ 23 w 6997478"/>
              <a:gd name="connsiteY0" fmla="*/ 10 h 633551"/>
              <a:gd name="connsiteX1" fmla="*/ 111098 w 6997478"/>
              <a:gd name="connsiteY1" fmla="*/ 1 h 633551"/>
              <a:gd name="connsiteX2" fmla="*/ 372610 w 6997478"/>
              <a:gd name="connsiteY2" fmla="*/ 214067 h 633551"/>
              <a:gd name="connsiteX3" fmla="*/ 372321 w 6997478"/>
              <a:gd name="connsiteY3" fmla="*/ 154017 h 633551"/>
              <a:gd name="connsiteX4" fmla="*/ 371895 w 6997478"/>
              <a:gd name="connsiteY4" fmla="*/ 9 h 633551"/>
              <a:gd name="connsiteX5" fmla="*/ 482970 w 6997478"/>
              <a:gd name="connsiteY5" fmla="*/ 0 h 633551"/>
              <a:gd name="connsiteX6" fmla="*/ 744482 w 6997478"/>
              <a:gd name="connsiteY6" fmla="*/ 214066 h 633551"/>
              <a:gd name="connsiteX7" fmla="*/ 744193 w 6997478"/>
              <a:gd name="connsiteY7" fmla="*/ 154018 h 633551"/>
              <a:gd name="connsiteX8" fmla="*/ 743767 w 6997478"/>
              <a:gd name="connsiteY8" fmla="*/ 10 h 633551"/>
              <a:gd name="connsiteX9" fmla="*/ 854842 w 6997478"/>
              <a:gd name="connsiteY9" fmla="*/ 1 h 633551"/>
              <a:gd name="connsiteX10" fmla="*/ 1110355 w 6997478"/>
              <a:gd name="connsiteY10" fmla="*/ 209156 h 633551"/>
              <a:gd name="connsiteX11" fmla="*/ 1110090 w 6997478"/>
              <a:gd name="connsiteY11" fmla="*/ 154017 h 633551"/>
              <a:gd name="connsiteX12" fmla="*/ 1109663 w 6997478"/>
              <a:gd name="connsiteY12" fmla="*/ 9 h 633551"/>
              <a:gd name="connsiteX13" fmla="*/ 1220738 w 6997478"/>
              <a:gd name="connsiteY13" fmla="*/ 0 h 633551"/>
              <a:gd name="connsiteX14" fmla="*/ 1472707 w 6997478"/>
              <a:gd name="connsiteY14" fmla="*/ 206254 h 633551"/>
              <a:gd name="connsiteX15" fmla="*/ 1472456 w 6997478"/>
              <a:gd name="connsiteY15" fmla="*/ 154018 h 633551"/>
              <a:gd name="connsiteX16" fmla="*/ 1472029 w 6997478"/>
              <a:gd name="connsiteY16" fmla="*/ 10 h 633551"/>
              <a:gd name="connsiteX17" fmla="*/ 1583104 w 6997478"/>
              <a:gd name="connsiteY17" fmla="*/ 1 h 633551"/>
              <a:gd name="connsiteX18" fmla="*/ 1838617 w 6997478"/>
              <a:gd name="connsiteY18" fmla="*/ 209156 h 633551"/>
              <a:gd name="connsiteX19" fmla="*/ 1838352 w 6997478"/>
              <a:gd name="connsiteY19" fmla="*/ 154017 h 633551"/>
              <a:gd name="connsiteX20" fmla="*/ 1837925 w 6997478"/>
              <a:gd name="connsiteY20" fmla="*/ 9 h 633551"/>
              <a:gd name="connsiteX21" fmla="*/ 1949000 w 6997478"/>
              <a:gd name="connsiteY21" fmla="*/ 0 h 633551"/>
              <a:gd name="connsiteX22" fmla="*/ 2204513 w 6997478"/>
              <a:gd name="connsiteY22" fmla="*/ 209155 h 633551"/>
              <a:gd name="connsiteX23" fmla="*/ 2204248 w 6997478"/>
              <a:gd name="connsiteY23" fmla="*/ 154018 h 633551"/>
              <a:gd name="connsiteX24" fmla="*/ 2203821 w 6997478"/>
              <a:gd name="connsiteY24" fmla="*/ 10 h 633551"/>
              <a:gd name="connsiteX25" fmla="*/ 2314896 w 6997478"/>
              <a:gd name="connsiteY25" fmla="*/ 1 h 633551"/>
              <a:gd name="connsiteX26" fmla="*/ 2576408 w 6997478"/>
              <a:gd name="connsiteY26" fmla="*/ 214067 h 633551"/>
              <a:gd name="connsiteX27" fmla="*/ 2576119 w 6997478"/>
              <a:gd name="connsiteY27" fmla="*/ 154017 h 633551"/>
              <a:gd name="connsiteX28" fmla="*/ 2575693 w 6997478"/>
              <a:gd name="connsiteY28" fmla="*/ 9 h 633551"/>
              <a:gd name="connsiteX29" fmla="*/ 2686768 w 6997478"/>
              <a:gd name="connsiteY29" fmla="*/ 0 h 633551"/>
              <a:gd name="connsiteX30" fmla="*/ 2939917 w 6997478"/>
              <a:gd name="connsiteY30" fmla="*/ 207220 h 633551"/>
              <a:gd name="connsiteX31" fmla="*/ 2939660 w 6997478"/>
              <a:gd name="connsiteY31" fmla="*/ 154018 h 633551"/>
              <a:gd name="connsiteX32" fmla="*/ 2939233 w 6997478"/>
              <a:gd name="connsiteY32" fmla="*/ 10 h 633551"/>
              <a:gd name="connsiteX33" fmla="*/ 3050309 w 6997478"/>
              <a:gd name="connsiteY33" fmla="*/ 1 h 633551"/>
              <a:gd name="connsiteX34" fmla="*/ 3311821 w 6997478"/>
              <a:gd name="connsiteY34" fmla="*/ 214067 h 633551"/>
              <a:gd name="connsiteX35" fmla="*/ 3311532 w 6997478"/>
              <a:gd name="connsiteY35" fmla="*/ 154017 h 633551"/>
              <a:gd name="connsiteX36" fmla="*/ 3311106 w 6997478"/>
              <a:gd name="connsiteY36" fmla="*/ 9 h 633551"/>
              <a:gd name="connsiteX37" fmla="*/ 3422181 w 6997478"/>
              <a:gd name="connsiteY37" fmla="*/ 0 h 633551"/>
              <a:gd name="connsiteX38" fmla="*/ 3683693 w 6997478"/>
              <a:gd name="connsiteY38" fmla="*/ 214066 h 633551"/>
              <a:gd name="connsiteX39" fmla="*/ 3683404 w 6997478"/>
              <a:gd name="connsiteY39" fmla="*/ 154018 h 633551"/>
              <a:gd name="connsiteX40" fmla="*/ 3682977 w 6997478"/>
              <a:gd name="connsiteY40" fmla="*/ 10 h 633551"/>
              <a:gd name="connsiteX41" fmla="*/ 3794053 w 6997478"/>
              <a:gd name="connsiteY41" fmla="*/ 1 h 633551"/>
              <a:gd name="connsiteX42" fmla="*/ 4049565 w 6997478"/>
              <a:gd name="connsiteY42" fmla="*/ 209156 h 633551"/>
              <a:gd name="connsiteX43" fmla="*/ 4049300 w 6997478"/>
              <a:gd name="connsiteY43" fmla="*/ 154017 h 633551"/>
              <a:gd name="connsiteX44" fmla="*/ 4048873 w 6997478"/>
              <a:gd name="connsiteY44" fmla="*/ 9 h 633551"/>
              <a:gd name="connsiteX45" fmla="*/ 4159949 w 6997478"/>
              <a:gd name="connsiteY45" fmla="*/ 0 h 633551"/>
              <a:gd name="connsiteX46" fmla="*/ 4417917 w 6997478"/>
              <a:gd name="connsiteY46" fmla="*/ 211165 h 633551"/>
              <a:gd name="connsiteX47" fmla="*/ 4417642 w 6997478"/>
              <a:gd name="connsiteY47" fmla="*/ 154018 h 633551"/>
              <a:gd name="connsiteX48" fmla="*/ 4417215 w 6997478"/>
              <a:gd name="connsiteY48" fmla="*/ 10 h 633551"/>
              <a:gd name="connsiteX49" fmla="*/ 4528290 w 6997478"/>
              <a:gd name="connsiteY49" fmla="*/ 1 h 633551"/>
              <a:gd name="connsiteX50" fmla="*/ 4789803 w 6997478"/>
              <a:gd name="connsiteY50" fmla="*/ 214067 h 633551"/>
              <a:gd name="connsiteX51" fmla="*/ 4789514 w 6997478"/>
              <a:gd name="connsiteY51" fmla="*/ 154017 h 633551"/>
              <a:gd name="connsiteX52" fmla="*/ 4789087 w 6997478"/>
              <a:gd name="connsiteY52" fmla="*/ 9 h 633551"/>
              <a:gd name="connsiteX53" fmla="*/ 4900162 w 6997478"/>
              <a:gd name="connsiteY53" fmla="*/ 0 h 633551"/>
              <a:gd name="connsiteX54" fmla="*/ 5155675 w 6997478"/>
              <a:gd name="connsiteY54" fmla="*/ 209155 h 633551"/>
              <a:gd name="connsiteX55" fmla="*/ 5155410 w 6997478"/>
              <a:gd name="connsiteY55" fmla="*/ 154018 h 633551"/>
              <a:gd name="connsiteX56" fmla="*/ 5154983 w 6997478"/>
              <a:gd name="connsiteY56" fmla="*/ 10 h 633551"/>
              <a:gd name="connsiteX57" fmla="*/ 5266058 w 6997478"/>
              <a:gd name="connsiteY57" fmla="*/ 1 h 633551"/>
              <a:gd name="connsiteX58" fmla="*/ 5521571 w 6997478"/>
              <a:gd name="connsiteY58" fmla="*/ 209156 h 633551"/>
              <a:gd name="connsiteX59" fmla="*/ 5521306 w 6997478"/>
              <a:gd name="connsiteY59" fmla="*/ 154017 h 633551"/>
              <a:gd name="connsiteX60" fmla="*/ 5520879 w 6997478"/>
              <a:gd name="connsiteY60" fmla="*/ 9 h 633551"/>
              <a:gd name="connsiteX61" fmla="*/ 5631954 w 6997478"/>
              <a:gd name="connsiteY61" fmla="*/ 0 h 633551"/>
              <a:gd name="connsiteX62" fmla="*/ 5891012 w 6997478"/>
              <a:gd name="connsiteY62" fmla="*/ 212057 h 633551"/>
              <a:gd name="connsiteX63" fmla="*/ 5890733 w 6997478"/>
              <a:gd name="connsiteY63" fmla="*/ 154018 h 633551"/>
              <a:gd name="connsiteX64" fmla="*/ 5890306 w 6997478"/>
              <a:gd name="connsiteY64" fmla="*/ 10 h 633551"/>
              <a:gd name="connsiteX65" fmla="*/ 6001381 w 6997478"/>
              <a:gd name="connsiteY65" fmla="*/ 1 h 633551"/>
              <a:gd name="connsiteX66" fmla="*/ 6256894 w 6997478"/>
              <a:gd name="connsiteY66" fmla="*/ 209156 h 633551"/>
              <a:gd name="connsiteX67" fmla="*/ 6256629 w 6997478"/>
              <a:gd name="connsiteY67" fmla="*/ 154017 h 633551"/>
              <a:gd name="connsiteX68" fmla="*/ 6256202 w 6997478"/>
              <a:gd name="connsiteY68" fmla="*/ 9 h 633551"/>
              <a:gd name="connsiteX69" fmla="*/ 6367277 w 6997478"/>
              <a:gd name="connsiteY69" fmla="*/ 0 h 633551"/>
              <a:gd name="connsiteX70" fmla="*/ 6622791 w 6997478"/>
              <a:gd name="connsiteY70" fmla="*/ 209155 h 633551"/>
              <a:gd name="connsiteX71" fmla="*/ 6622525 w 6997478"/>
              <a:gd name="connsiteY71" fmla="*/ 154018 h 633551"/>
              <a:gd name="connsiteX72" fmla="*/ 6622099 w 6997478"/>
              <a:gd name="connsiteY72" fmla="*/ 10 h 633551"/>
              <a:gd name="connsiteX73" fmla="*/ 6733174 w 6997478"/>
              <a:gd name="connsiteY73" fmla="*/ 1 h 633551"/>
              <a:gd name="connsiteX74" fmla="*/ 6997478 w 6997478"/>
              <a:gd name="connsiteY74" fmla="*/ 216352 h 633551"/>
              <a:gd name="connsiteX75" fmla="*/ 6997477 w 6997478"/>
              <a:gd name="connsiteY75" fmla="*/ 633551 h 633551"/>
              <a:gd name="connsiteX76" fmla="*/ 6867401 w 6997478"/>
              <a:gd name="connsiteY76" fmla="*/ 628723 h 633551"/>
              <a:gd name="connsiteX77" fmla="*/ 6631581 w 6997478"/>
              <a:gd name="connsiteY77" fmla="*/ 447091 h 633551"/>
              <a:gd name="connsiteX78" fmla="*/ 6631581 w 6997478"/>
              <a:gd name="connsiteY78" fmla="*/ 493180 h 633551"/>
              <a:gd name="connsiteX79" fmla="*/ 6631581 w 6997478"/>
              <a:gd name="connsiteY79" fmla="*/ 633550 h 633551"/>
              <a:gd name="connsiteX80" fmla="*/ 6501504 w 6997478"/>
              <a:gd name="connsiteY80" fmla="*/ 628722 h 633551"/>
              <a:gd name="connsiteX81" fmla="*/ 6265685 w 6997478"/>
              <a:gd name="connsiteY81" fmla="*/ 447090 h 633551"/>
              <a:gd name="connsiteX82" fmla="*/ 6265685 w 6997478"/>
              <a:gd name="connsiteY82" fmla="*/ 493181 h 633551"/>
              <a:gd name="connsiteX83" fmla="*/ 6265684 w 6997478"/>
              <a:gd name="connsiteY83" fmla="*/ 633551 h 633551"/>
              <a:gd name="connsiteX84" fmla="*/ 6135608 w 6997478"/>
              <a:gd name="connsiteY84" fmla="*/ 628723 h 633551"/>
              <a:gd name="connsiteX85" fmla="*/ 5896258 w 6997478"/>
              <a:gd name="connsiteY85" fmla="*/ 444371 h 633551"/>
              <a:gd name="connsiteX86" fmla="*/ 5896258 w 6997478"/>
              <a:gd name="connsiteY86" fmla="*/ 493180 h 633551"/>
              <a:gd name="connsiteX87" fmla="*/ 5896257 w 6997478"/>
              <a:gd name="connsiteY87" fmla="*/ 633550 h 633551"/>
              <a:gd name="connsiteX88" fmla="*/ 5766181 w 6997478"/>
              <a:gd name="connsiteY88" fmla="*/ 628722 h 633551"/>
              <a:gd name="connsiteX89" fmla="*/ 5530362 w 6997478"/>
              <a:gd name="connsiteY89" fmla="*/ 447090 h 633551"/>
              <a:gd name="connsiteX90" fmla="*/ 5530362 w 6997478"/>
              <a:gd name="connsiteY90" fmla="*/ 493181 h 633551"/>
              <a:gd name="connsiteX91" fmla="*/ 5530361 w 6997478"/>
              <a:gd name="connsiteY91" fmla="*/ 633551 h 633551"/>
              <a:gd name="connsiteX92" fmla="*/ 5400285 w 6997478"/>
              <a:gd name="connsiteY92" fmla="*/ 628723 h 633551"/>
              <a:gd name="connsiteX93" fmla="*/ 5164466 w 6997478"/>
              <a:gd name="connsiteY93" fmla="*/ 447091 h 633551"/>
              <a:gd name="connsiteX94" fmla="*/ 5164466 w 6997478"/>
              <a:gd name="connsiteY94" fmla="*/ 493180 h 633551"/>
              <a:gd name="connsiteX95" fmla="*/ 5164465 w 6997478"/>
              <a:gd name="connsiteY95" fmla="*/ 633550 h 633551"/>
              <a:gd name="connsiteX96" fmla="*/ 5034389 w 6997478"/>
              <a:gd name="connsiteY96" fmla="*/ 628722 h 633551"/>
              <a:gd name="connsiteX97" fmla="*/ 4792594 w 6997478"/>
              <a:gd name="connsiteY97" fmla="*/ 442487 h 633551"/>
              <a:gd name="connsiteX98" fmla="*/ 4792594 w 6997478"/>
              <a:gd name="connsiteY98" fmla="*/ 493181 h 633551"/>
              <a:gd name="connsiteX99" fmla="*/ 4792593 w 6997478"/>
              <a:gd name="connsiteY99" fmla="*/ 633551 h 633551"/>
              <a:gd name="connsiteX100" fmla="*/ 4662517 w 6997478"/>
              <a:gd name="connsiteY100" fmla="*/ 628723 h 633551"/>
              <a:gd name="connsiteX101" fmla="*/ 4424252 w 6997478"/>
              <a:gd name="connsiteY101" fmla="*/ 445207 h 633551"/>
              <a:gd name="connsiteX102" fmla="*/ 4424252 w 6997478"/>
              <a:gd name="connsiteY102" fmla="*/ 493180 h 633551"/>
              <a:gd name="connsiteX103" fmla="*/ 4424251 w 6997478"/>
              <a:gd name="connsiteY103" fmla="*/ 633550 h 633551"/>
              <a:gd name="connsiteX104" fmla="*/ 4294175 w 6997478"/>
              <a:gd name="connsiteY104" fmla="*/ 628722 h 633551"/>
              <a:gd name="connsiteX105" fmla="*/ 4058356 w 6997478"/>
              <a:gd name="connsiteY105" fmla="*/ 447090 h 633551"/>
              <a:gd name="connsiteX106" fmla="*/ 4058356 w 6997478"/>
              <a:gd name="connsiteY106" fmla="*/ 493181 h 633551"/>
              <a:gd name="connsiteX107" fmla="*/ 4058356 w 6997478"/>
              <a:gd name="connsiteY107" fmla="*/ 633551 h 633551"/>
              <a:gd name="connsiteX108" fmla="*/ 3928280 w 6997478"/>
              <a:gd name="connsiteY108" fmla="*/ 628723 h 633551"/>
              <a:gd name="connsiteX109" fmla="*/ 3686484 w 6997478"/>
              <a:gd name="connsiteY109" fmla="*/ 442488 h 633551"/>
              <a:gd name="connsiteX110" fmla="*/ 3686484 w 6997478"/>
              <a:gd name="connsiteY110" fmla="*/ 493180 h 633551"/>
              <a:gd name="connsiteX111" fmla="*/ 3686484 w 6997478"/>
              <a:gd name="connsiteY111" fmla="*/ 633550 h 633551"/>
              <a:gd name="connsiteX112" fmla="*/ 3556408 w 6997478"/>
              <a:gd name="connsiteY112" fmla="*/ 628722 h 633551"/>
              <a:gd name="connsiteX113" fmla="*/ 3314612 w 6997478"/>
              <a:gd name="connsiteY113" fmla="*/ 442487 h 633551"/>
              <a:gd name="connsiteX114" fmla="*/ 3314612 w 6997478"/>
              <a:gd name="connsiteY114" fmla="*/ 493181 h 633551"/>
              <a:gd name="connsiteX115" fmla="*/ 3314612 w 6997478"/>
              <a:gd name="connsiteY115" fmla="*/ 633551 h 633551"/>
              <a:gd name="connsiteX116" fmla="*/ 3184536 w 6997478"/>
              <a:gd name="connsiteY116" fmla="*/ 628723 h 633551"/>
              <a:gd name="connsiteX117" fmla="*/ 2951071 w 6997478"/>
              <a:gd name="connsiteY117" fmla="*/ 448905 h 633551"/>
              <a:gd name="connsiteX118" fmla="*/ 2951071 w 6997478"/>
              <a:gd name="connsiteY118" fmla="*/ 493180 h 633551"/>
              <a:gd name="connsiteX119" fmla="*/ 2951071 w 6997478"/>
              <a:gd name="connsiteY119" fmla="*/ 633550 h 633551"/>
              <a:gd name="connsiteX120" fmla="*/ 2820995 w 6997478"/>
              <a:gd name="connsiteY120" fmla="*/ 628722 h 633551"/>
              <a:gd name="connsiteX121" fmla="*/ 2579199 w 6997478"/>
              <a:gd name="connsiteY121" fmla="*/ 442487 h 633551"/>
              <a:gd name="connsiteX122" fmla="*/ 2579199 w 6997478"/>
              <a:gd name="connsiteY122" fmla="*/ 493181 h 633551"/>
              <a:gd name="connsiteX123" fmla="*/ 2579199 w 6997478"/>
              <a:gd name="connsiteY123" fmla="*/ 633551 h 633551"/>
              <a:gd name="connsiteX124" fmla="*/ 2449123 w 6997478"/>
              <a:gd name="connsiteY124" fmla="*/ 628723 h 633551"/>
              <a:gd name="connsiteX125" fmla="*/ 2213303 w 6997478"/>
              <a:gd name="connsiteY125" fmla="*/ 447091 h 633551"/>
              <a:gd name="connsiteX126" fmla="*/ 2213303 w 6997478"/>
              <a:gd name="connsiteY126" fmla="*/ 493180 h 633551"/>
              <a:gd name="connsiteX127" fmla="*/ 2213303 w 6997478"/>
              <a:gd name="connsiteY127" fmla="*/ 633550 h 633551"/>
              <a:gd name="connsiteX128" fmla="*/ 2083227 w 6997478"/>
              <a:gd name="connsiteY128" fmla="*/ 628722 h 633551"/>
              <a:gd name="connsiteX129" fmla="*/ 1847408 w 6997478"/>
              <a:gd name="connsiteY129" fmla="*/ 447090 h 633551"/>
              <a:gd name="connsiteX130" fmla="*/ 1847408 w 6997478"/>
              <a:gd name="connsiteY130" fmla="*/ 493181 h 633551"/>
              <a:gd name="connsiteX131" fmla="*/ 1847407 w 6997478"/>
              <a:gd name="connsiteY131" fmla="*/ 633551 h 633551"/>
              <a:gd name="connsiteX132" fmla="*/ 1717331 w 6997478"/>
              <a:gd name="connsiteY132" fmla="*/ 628723 h 633551"/>
              <a:gd name="connsiteX133" fmla="*/ 1485042 w 6997478"/>
              <a:gd name="connsiteY133" fmla="*/ 449810 h 633551"/>
              <a:gd name="connsiteX134" fmla="*/ 1485042 w 6997478"/>
              <a:gd name="connsiteY134" fmla="*/ 493180 h 633551"/>
              <a:gd name="connsiteX135" fmla="*/ 1485041 w 6997478"/>
              <a:gd name="connsiteY135" fmla="*/ 633550 h 633551"/>
              <a:gd name="connsiteX136" fmla="*/ 1354965 w 6997478"/>
              <a:gd name="connsiteY136" fmla="*/ 628722 h 633551"/>
              <a:gd name="connsiteX137" fmla="*/ 1119146 w 6997478"/>
              <a:gd name="connsiteY137" fmla="*/ 447090 h 633551"/>
              <a:gd name="connsiteX138" fmla="*/ 1119145 w 6997478"/>
              <a:gd name="connsiteY138" fmla="*/ 493181 h 633551"/>
              <a:gd name="connsiteX139" fmla="*/ 1119145 w 6997478"/>
              <a:gd name="connsiteY139" fmla="*/ 633551 h 633551"/>
              <a:gd name="connsiteX140" fmla="*/ 989069 w 6997478"/>
              <a:gd name="connsiteY140" fmla="*/ 628723 h 633551"/>
              <a:gd name="connsiteX141" fmla="*/ 747273 w 6997478"/>
              <a:gd name="connsiteY141" fmla="*/ 442488 h 633551"/>
              <a:gd name="connsiteX142" fmla="*/ 747273 w 6997478"/>
              <a:gd name="connsiteY142" fmla="*/ 493180 h 633551"/>
              <a:gd name="connsiteX143" fmla="*/ 747273 w 6997478"/>
              <a:gd name="connsiteY143" fmla="*/ 633550 h 633551"/>
              <a:gd name="connsiteX144" fmla="*/ 617197 w 6997478"/>
              <a:gd name="connsiteY144" fmla="*/ 628722 h 633551"/>
              <a:gd name="connsiteX145" fmla="*/ 375401 w 6997478"/>
              <a:gd name="connsiteY145" fmla="*/ 442487 h 633551"/>
              <a:gd name="connsiteX146" fmla="*/ 375401 w 6997478"/>
              <a:gd name="connsiteY146" fmla="*/ 493181 h 633551"/>
              <a:gd name="connsiteX147" fmla="*/ 375401 w 6997478"/>
              <a:gd name="connsiteY147" fmla="*/ 633551 h 633551"/>
              <a:gd name="connsiteX148" fmla="*/ 245325 w 6997478"/>
              <a:gd name="connsiteY148" fmla="*/ 628723 h 633551"/>
              <a:gd name="connsiteX149" fmla="*/ 1515 w 6997478"/>
              <a:gd name="connsiteY149" fmla="*/ 440937 h 633551"/>
              <a:gd name="connsiteX150" fmla="*/ 23 w 6997478"/>
              <a:gd name="connsiteY150" fmla="*/ 10 h 633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6997478" h="633551">
                <a:moveTo>
                  <a:pt x="23" y="10"/>
                </a:moveTo>
                <a:lnTo>
                  <a:pt x="111098" y="1"/>
                </a:lnTo>
                <a:lnTo>
                  <a:pt x="372610" y="214067"/>
                </a:lnTo>
                <a:lnTo>
                  <a:pt x="372321" y="154017"/>
                </a:lnTo>
                <a:cubicBezTo>
                  <a:pt x="372020" y="89074"/>
                  <a:pt x="371797" y="30935"/>
                  <a:pt x="371895" y="9"/>
                </a:cubicBezTo>
                <a:lnTo>
                  <a:pt x="482970" y="0"/>
                </a:lnTo>
                <a:lnTo>
                  <a:pt x="744482" y="214066"/>
                </a:lnTo>
                <a:lnTo>
                  <a:pt x="744193" y="154018"/>
                </a:lnTo>
                <a:cubicBezTo>
                  <a:pt x="743892" y="89075"/>
                  <a:pt x="743669" y="30936"/>
                  <a:pt x="743767" y="10"/>
                </a:cubicBezTo>
                <a:lnTo>
                  <a:pt x="854842" y="1"/>
                </a:lnTo>
                <a:lnTo>
                  <a:pt x="1110355" y="209156"/>
                </a:lnTo>
                <a:lnTo>
                  <a:pt x="1110090" y="154017"/>
                </a:lnTo>
                <a:cubicBezTo>
                  <a:pt x="1109788" y="89074"/>
                  <a:pt x="1109565" y="30935"/>
                  <a:pt x="1109663" y="9"/>
                </a:cubicBezTo>
                <a:lnTo>
                  <a:pt x="1220738" y="0"/>
                </a:lnTo>
                <a:lnTo>
                  <a:pt x="1472707" y="206254"/>
                </a:lnTo>
                <a:lnTo>
                  <a:pt x="1472456" y="154018"/>
                </a:lnTo>
                <a:cubicBezTo>
                  <a:pt x="1472154" y="89075"/>
                  <a:pt x="1471932" y="30936"/>
                  <a:pt x="1472029" y="10"/>
                </a:cubicBezTo>
                <a:lnTo>
                  <a:pt x="1583104" y="1"/>
                </a:lnTo>
                <a:lnTo>
                  <a:pt x="1838617" y="209156"/>
                </a:lnTo>
                <a:lnTo>
                  <a:pt x="1838352" y="154017"/>
                </a:lnTo>
                <a:cubicBezTo>
                  <a:pt x="1838050" y="89074"/>
                  <a:pt x="1837828" y="30935"/>
                  <a:pt x="1837925" y="9"/>
                </a:cubicBezTo>
                <a:lnTo>
                  <a:pt x="1949000" y="0"/>
                </a:lnTo>
                <a:lnTo>
                  <a:pt x="2204513" y="209155"/>
                </a:lnTo>
                <a:lnTo>
                  <a:pt x="2204248" y="154018"/>
                </a:lnTo>
                <a:cubicBezTo>
                  <a:pt x="2203946" y="89075"/>
                  <a:pt x="2203724" y="30936"/>
                  <a:pt x="2203821" y="10"/>
                </a:cubicBezTo>
                <a:lnTo>
                  <a:pt x="2314896" y="1"/>
                </a:lnTo>
                <a:lnTo>
                  <a:pt x="2576408" y="214067"/>
                </a:lnTo>
                <a:lnTo>
                  <a:pt x="2576119" y="154017"/>
                </a:lnTo>
                <a:cubicBezTo>
                  <a:pt x="2575817" y="89074"/>
                  <a:pt x="2575596" y="30935"/>
                  <a:pt x="2575693" y="9"/>
                </a:cubicBezTo>
                <a:lnTo>
                  <a:pt x="2686768" y="0"/>
                </a:lnTo>
                <a:lnTo>
                  <a:pt x="2939917" y="207220"/>
                </a:lnTo>
                <a:lnTo>
                  <a:pt x="2939660" y="154018"/>
                </a:lnTo>
                <a:cubicBezTo>
                  <a:pt x="2939358" y="89075"/>
                  <a:pt x="2939136" y="30936"/>
                  <a:pt x="2939233" y="10"/>
                </a:cubicBezTo>
                <a:lnTo>
                  <a:pt x="3050309" y="1"/>
                </a:lnTo>
                <a:lnTo>
                  <a:pt x="3311821" y="214067"/>
                </a:lnTo>
                <a:lnTo>
                  <a:pt x="3311532" y="154017"/>
                </a:lnTo>
                <a:cubicBezTo>
                  <a:pt x="3311231" y="89074"/>
                  <a:pt x="3311008" y="30935"/>
                  <a:pt x="3311106" y="9"/>
                </a:cubicBezTo>
                <a:lnTo>
                  <a:pt x="3422181" y="0"/>
                </a:lnTo>
                <a:lnTo>
                  <a:pt x="3683693" y="214066"/>
                </a:lnTo>
                <a:lnTo>
                  <a:pt x="3683404" y="154018"/>
                </a:lnTo>
                <a:cubicBezTo>
                  <a:pt x="3683102" y="89075"/>
                  <a:pt x="3682880" y="30936"/>
                  <a:pt x="3682977" y="10"/>
                </a:cubicBezTo>
                <a:lnTo>
                  <a:pt x="3794053" y="1"/>
                </a:lnTo>
                <a:lnTo>
                  <a:pt x="4049565" y="209156"/>
                </a:lnTo>
                <a:lnTo>
                  <a:pt x="4049300" y="154017"/>
                </a:lnTo>
                <a:cubicBezTo>
                  <a:pt x="4048998" y="89074"/>
                  <a:pt x="4048776" y="30935"/>
                  <a:pt x="4048873" y="9"/>
                </a:cubicBezTo>
                <a:lnTo>
                  <a:pt x="4159949" y="0"/>
                </a:lnTo>
                <a:lnTo>
                  <a:pt x="4417917" y="211165"/>
                </a:lnTo>
                <a:lnTo>
                  <a:pt x="4417642" y="154018"/>
                </a:lnTo>
                <a:cubicBezTo>
                  <a:pt x="4417340" y="89075"/>
                  <a:pt x="4417118" y="30936"/>
                  <a:pt x="4417215" y="10"/>
                </a:cubicBezTo>
                <a:lnTo>
                  <a:pt x="4528290" y="1"/>
                </a:lnTo>
                <a:lnTo>
                  <a:pt x="4789803" y="214067"/>
                </a:lnTo>
                <a:lnTo>
                  <a:pt x="4789514" y="154017"/>
                </a:lnTo>
                <a:cubicBezTo>
                  <a:pt x="4789212" y="89074"/>
                  <a:pt x="4788990" y="30935"/>
                  <a:pt x="4789087" y="9"/>
                </a:cubicBezTo>
                <a:lnTo>
                  <a:pt x="4900162" y="0"/>
                </a:lnTo>
                <a:lnTo>
                  <a:pt x="5155675" y="209155"/>
                </a:lnTo>
                <a:lnTo>
                  <a:pt x="5155410" y="154018"/>
                </a:lnTo>
                <a:cubicBezTo>
                  <a:pt x="5155108" y="89075"/>
                  <a:pt x="5154886" y="30936"/>
                  <a:pt x="5154983" y="10"/>
                </a:cubicBezTo>
                <a:lnTo>
                  <a:pt x="5266058" y="1"/>
                </a:lnTo>
                <a:lnTo>
                  <a:pt x="5521571" y="209156"/>
                </a:lnTo>
                <a:lnTo>
                  <a:pt x="5521306" y="154017"/>
                </a:lnTo>
                <a:cubicBezTo>
                  <a:pt x="5521004" y="89074"/>
                  <a:pt x="5520782" y="30935"/>
                  <a:pt x="5520879" y="9"/>
                </a:cubicBezTo>
                <a:lnTo>
                  <a:pt x="5631954" y="0"/>
                </a:lnTo>
                <a:lnTo>
                  <a:pt x="5891012" y="212057"/>
                </a:lnTo>
                <a:lnTo>
                  <a:pt x="5890733" y="154018"/>
                </a:lnTo>
                <a:cubicBezTo>
                  <a:pt x="5890431" y="89075"/>
                  <a:pt x="5890209" y="30936"/>
                  <a:pt x="5890306" y="10"/>
                </a:cubicBezTo>
                <a:lnTo>
                  <a:pt x="6001381" y="1"/>
                </a:lnTo>
                <a:lnTo>
                  <a:pt x="6256894" y="209156"/>
                </a:lnTo>
                <a:lnTo>
                  <a:pt x="6256629" y="154017"/>
                </a:lnTo>
                <a:cubicBezTo>
                  <a:pt x="6256327" y="89074"/>
                  <a:pt x="6256105" y="30935"/>
                  <a:pt x="6256202" y="9"/>
                </a:cubicBezTo>
                <a:lnTo>
                  <a:pt x="6367277" y="0"/>
                </a:lnTo>
                <a:lnTo>
                  <a:pt x="6622791" y="209155"/>
                </a:lnTo>
                <a:lnTo>
                  <a:pt x="6622525" y="154018"/>
                </a:lnTo>
                <a:cubicBezTo>
                  <a:pt x="6622224" y="89075"/>
                  <a:pt x="6622001" y="30936"/>
                  <a:pt x="6622099" y="10"/>
                </a:cubicBezTo>
                <a:lnTo>
                  <a:pt x="6733174" y="1"/>
                </a:lnTo>
                <a:lnTo>
                  <a:pt x="6997478" y="216352"/>
                </a:lnTo>
                <a:cubicBezTo>
                  <a:pt x="6997478" y="263941"/>
                  <a:pt x="6997477" y="585962"/>
                  <a:pt x="6997477" y="633551"/>
                </a:cubicBezTo>
                <a:lnTo>
                  <a:pt x="6867401" y="628723"/>
                </a:lnTo>
                <a:lnTo>
                  <a:pt x="6631581" y="447091"/>
                </a:lnTo>
                <a:lnTo>
                  <a:pt x="6631581" y="493180"/>
                </a:lnTo>
                <a:cubicBezTo>
                  <a:pt x="6631581" y="559266"/>
                  <a:pt x="6631581" y="615704"/>
                  <a:pt x="6631581" y="633550"/>
                </a:cubicBezTo>
                <a:lnTo>
                  <a:pt x="6501504" y="628722"/>
                </a:lnTo>
                <a:lnTo>
                  <a:pt x="6265685" y="447090"/>
                </a:lnTo>
                <a:lnTo>
                  <a:pt x="6265685" y="493181"/>
                </a:lnTo>
                <a:cubicBezTo>
                  <a:pt x="6265685" y="559267"/>
                  <a:pt x="6265684" y="615705"/>
                  <a:pt x="6265684" y="633551"/>
                </a:cubicBezTo>
                <a:lnTo>
                  <a:pt x="6135608" y="628723"/>
                </a:lnTo>
                <a:lnTo>
                  <a:pt x="5896258" y="444371"/>
                </a:lnTo>
                <a:lnTo>
                  <a:pt x="5896258" y="493180"/>
                </a:lnTo>
                <a:cubicBezTo>
                  <a:pt x="5896258" y="559266"/>
                  <a:pt x="5896257" y="615704"/>
                  <a:pt x="5896257" y="633550"/>
                </a:cubicBezTo>
                <a:lnTo>
                  <a:pt x="5766181" y="628722"/>
                </a:lnTo>
                <a:lnTo>
                  <a:pt x="5530362" y="447090"/>
                </a:lnTo>
                <a:lnTo>
                  <a:pt x="5530362" y="493181"/>
                </a:lnTo>
                <a:cubicBezTo>
                  <a:pt x="5530362" y="559267"/>
                  <a:pt x="5530361" y="615705"/>
                  <a:pt x="5530361" y="633551"/>
                </a:cubicBezTo>
                <a:lnTo>
                  <a:pt x="5400285" y="628723"/>
                </a:lnTo>
                <a:lnTo>
                  <a:pt x="5164466" y="447091"/>
                </a:lnTo>
                <a:lnTo>
                  <a:pt x="5164466" y="493180"/>
                </a:lnTo>
                <a:cubicBezTo>
                  <a:pt x="5164466" y="559266"/>
                  <a:pt x="5164465" y="615704"/>
                  <a:pt x="5164465" y="633550"/>
                </a:cubicBezTo>
                <a:lnTo>
                  <a:pt x="5034389" y="628722"/>
                </a:lnTo>
                <a:lnTo>
                  <a:pt x="4792594" y="442487"/>
                </a:lnTo>
                <a:lnTo>
                  <a:pt x="4792594" y="493181"/>
                </a:lnTo>
                <a:cubicBezTo>
                  <a:pt x="4792594" y="559267"/>
                  <a:pt x="4792593" y="615705"/>
                  <a:pt x="4792593" y="633551"/>
                </a:cubicBezTo>
                <a:lnTo>
                  <a:pt x="4662517" y="628723"/>
                </a:lnTo>
                <a:lnTo>
                  <a:pt x="4424252" y="445207"/>
                </a:lnTo>
                <a:lnTo>
                  <a:pt x="4424252" y="493180"/>
                </a:lnTo>
                <a:cubicBezTo>
                  <a:pt x="4424252" y="559266"/>
                  <a:pt x="4424251" y="615704"/>
                  <a:pt x="4424251" y="633550"/>
                </a:cubicBezTo>
                <a:lnTo>
                  <a:pt x="4294175" y="628722"/>
                </a:lnTo>
                <a:lnTo>
                  <a:pt x="4058356" y="447090"/>
                </a:lnTo>
                <a:lnTo>
                  <a:pt x="4058356" y="493181"/>
                </a:lnTo>
                <a:cubicBezTo>
                  <a:pt x="4058356" y="559267"/>
                  <a:pt x="4058356" y="615705"/>
                  <a:pt x="4058356" y="633551"/>
                </a:cubicBezTo>
                <a:lnTo>
                  <a:pt x="3928280" y="628723"/>
                </a:lnTo>
                <a:lnTo>
                  <a:pt x="3686484" y="442488"/>
                </a:lnTo>
                <a:lnTo>
                  <a:pt x="3686484" y="493180"/>
                </a:lnTo>
                <a:cubicBezTo>
                  <a:pt x="3686484" y="559266"/>
                  <a:pt x="3686484" y="615704"/>
                  <a:pt x="3686484" y="633550"/>
                </a:cubicBezTo>
                <a:lnTo>
                  <a:pt x="3556408" y="628722"/>
                </a:lnTo>
                <a:lnTo>
                  <a:pt x="3314612" y="442487"/>
                </a:lnTo>
                <a:lnTo>
                  <a:pt x="3314612" y="493181"/>
                </a:lnTo>
                <a:cubicBezTo>
                  <a:pt x="3314612" y="559267"/>
                  <a:pt x="3314612" y="615705"/>
                  <a:pt x="3314612" y="633551"/>
                </a:cubicBezTo>
                <a:lnTo>
                  <a:pt x="3184536" y="628723"/>
                </a:lnTo>
                <a:lnTo>
                  <a:pt x="2951071" y="448905"/>
                </a:lnTo>
                <a:lnTo>
                  <a:pt x="2951071" y="493180"/>
                </a:lnTo>
                <a:cubicBezTo>
                  <a:pt x="2951071" y="559266"/>
                  <a:pt x="2951071" y="615704"/>
                  <a:pt x="2951071" y="633550"/>
                </a:cubicBezTo>
                <a:lnTo>
                  <a:pt x="2820995" y="628722"/>
                </a:lnTo>
                <a:lnTo>
                  <a:pt x="2579199" y="442487"/>
                </a:lnTo>
                <a:lnTo>
                  <a:pt x="2579199" y="493181"/>
                </a:lnTo>
                <a:cubicBezTo>
                  <a:pt x="2579199" y="559267"/>
                  <a:pt x="2579199" y="615705"/>
                  <a:pt x="2579199" y="633551"/>
                </a:cubicBezTo>
                <a:lnTo>
                  <a:pt x="2449123" y="628723"/>
                </a:lnTo>
                <a:lnTo>
                  <a:pt x="2213303" y="447091"/>
                </a:lnTo>
                <a:lnTo>
                  <a:pt x="2213303" y="493180"/>
                </a:lnTo>
                <a:cubicBezTo>
                  <a:pt x="2213303" y="559266"/>
                  <a:pt x="2213303" y="615704"/>
                  <a:pt x="2213303" y="633550"/>
                </a:cubicBezTo>
                <a:lnTo>
                  <a:pt x="2083227" y="628722"/>
                </a:lnTo>
                <a:lnTo>
                  <a:pt x="1847408" y="447090"/>
                </a:lnTo>
                <a:lnTo>
                  <a:pt x="1847408" y="493181"/>
                </a:lnTo>
                <a:cubicBezTo>
                  <a:pt x="1847408" y="559267"/>
                  <a:pt x="1847407" y="615705"/>
                  <a:pt x="1847407" y="633551"/>
                </a:cubicBezTo>
                <a:lnTo>
                  <a:pt x="1717331" y="628723"/>
                </a:lnTo>
                <a:lnTo>
                  <a:pt x="1485042" y="449810"/>
                </a:lnTo>
                <a:lnTo>
                  <a:pt x="1485042" y="493180"/>
                </a:lnTo>
                <a:cubicBezTo>
                  <a:pt x="1485041" y="559266"/>
                  <a:pt x="1485041" y="615704"/>
                  <a:pt x="1485041" y="633550"/>
                </a:cubicBezTo>
                <a:lnTo>
                  <a:pt x="1354965" y="628722"/>
                </a:lnTo>
                <a:lnTo>
                  <a:pt x="1119146" y="447090"/>
                </a:lnTo>
                <a:lnTo>
                  <a:pt x="1119145" y="493181"/>
                </a:lnTo>
                <a:cubicBezTo>
                  <a:pt x="1119145" y="559267"/>
                  <a:pt x="1119145" y="615705"/>
                  <a:pt x="1119145" y="633551"/>
                </a:cubicBezTo>
                <a:lnTo>
                  <a:pt x="989069" y="628723"/>
                </a:lnTo>
                <a:lnTo>
                  <a:pt x="747273" y="442488"/>
                </a:lnTo>
                <a:lnTo>
                  <a:pt x="747273" y="493180"/>
                </a:lnTo>
                <a:cubicBezTo>
                  <a:pt x="747273" y="559266"/>
                  <a:pt x="747273" y="615704"/>
                  <a:pt x="747273" y="633550"/>
                </a:cubicBezTo>
                <a:lnTo>
                  <a:pt x="617197" y="628722"/>
                </a:lnTo>
                <a:lnTo>
                  <a:pt x="375401" y="442487"/>
                </a:lnTo>
                <a:lnTo>
                  <a:pt x="375401" y="493181"/>
                </a:lnTo>
                <a:cubicBezTo>
                  <a:pt x="375401" y="559267"/>
                  <a:pt x="375401" y="615705"/>
                  <a:pt x="375401" y="633551"/>
                </a:cubicBezTo>
                <a:lnTo>
                  <a:pt x="245325" y="628723"/>
                </a:lnTo>
                <a:lnTo>
                  <a:pt x="1515" y="440937"/>
                </a:lnTo>
                <a:cubicBezTo>
                  <a:pt x="1774" y="358468"/>
                  <a:pt x="-236" y="82479"/>
                  <a:pt x="23" y="1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 baseline="-25000" dirty="0"/>
          </a:p>
        </p:txBody>
      </p:sp>
    </p:spTree>
    <p:extLst>
      <p:ext uri="{BB962C8B-B14F-4D97-AF65-F5344CB8AC3E}">
        <p14:creationId xmlns:p14="http://schemas.microsoft.com/office/powerpoint/2010/main" val="6690566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7C3F736-BAFF-5CC6-1135-11B0B6757DF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  <a:pattFill prst="pct5">
            <a:fgClr>
              <a:schemeClr val="accent1"/>
            </a:fgClr>
            <a:bgClr>
              <a:schemeClr val="tx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34291" y="2191035"/>
            <a:ext cx="9923421" cy="2475935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TITLE COPY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D3C12E5-4FD7-1A7A-0E6D-90D2988B7068}"/>
              </a:ext>
            </a:extLst>
          </p:cNvPr>
          <p:cNvCxnSpPr>
            <a:cxnSpLocks/>
          </p:cNvCxnSpPr>
          <p:nvPr userDrawn="1"/>
        </p:nvCxnSpPr>
        <p:spPr>
          <a:xfrm flipH="1">
            <a:off x="2419291" y="4664309"/>
            <a:ext cx="735342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ABEC9DBA-576D-A6CE-AB59-632D5E4EAD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19291" y="4908632"/>
            <a:ext cx="7353421" cy="569234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1B1ADD4D-291E-FCBB-40D2-B683ACBA502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19291" y="1619141"/>
            <a:ext cx="7353421" cy="569234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4B08995-90A5-0997-C464-BB1241071C0B}"/>
              </a:ext>
            </a:extLst>
          </p:cNvPr>
          <p:cNvCxnSpPr>
            <a:cxnSpLocks/>
          </p:cNvCxnSpPr>
          <p:nvPr userDrawn="1"/>
        </p:nvCxnSpPr>
        <p:spPr>
          <a:xfrm flipH="1">
            <a:off x="2419291" y="2188375"/>
            <a:ext cx="735342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17593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02836" y="3059250"/>
            <a:ext cx="3698512" cy="739500"/>
          </a:xfrm>
        </p:spPr>
        <p:txBody>
          <a:bodyPr anchor="ctr">
            <a:normAutofit/>
          </a:bodyPr>
          <a:lstStyle>
            <a:lvl1pPr algn="l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TITLE COPY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D3C12E5-4FD7-1A7A-0E6D-90D2988B7068}"/>
              </a:ext>
            </a:extLst>
          </p:cNvPr>
          <p:cNvCxnSpPr>
            <a:cxnSpLocks/>
          </p:cNvCxnSpPr>
          <p:nvPr userDrawn="1"/>
        </p:nvCxnSpPr>
        <p:spPr>
          <a:xfrm flipH="1">
            <a:off x="1325576" y="3798750"/>
            <a:ext cx="735342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10FA876C-A7B8-F2D8-A4E2-B4751FF936E3}"/>
              </a:ext>
            </a:extLst>
          </p:cNvPr>
          <p:cNvSpPr/>
          <p:nvPr userDrawn="1"/>
        </p:nvSpPr>
        <p:spPr>
          <a:xfrm rot="5400000">
            <a:off x="-3362307" y="3070608"/>
            <a:ext cx="6997478" cy="844735"/>
          </a:xfrm>
          <a:custGeom>
            <a:avLst/>
            <a:gdLst>
              <a:gd name="connsiteX0" fmla="*/ 23 w 6997478"/>
              <a:gd name="connsiteY0" fmla="*/ 10 h 633551"/>
              <a:gd name="connsiteX1" fmla="*/ 111098 w 6997478"/>
              <a:gd name="connsiteY1" fmla="*/ 1 h 633551"/>
              <a:gd name="connsiteX2" fmla="*/ 372610 w 6997478"/>
              <a:gd name="connsiteY2" fmla="*/ 214067 h 633551"/>
              <a:gd name="connsiteX3" fmla="*/ 372321 w 6997478"/>
              <a:gd name="connsiteY3" fmla="*/ 154017 h 633551"/>
              <a:gd name="connsiteX4" fmla="*/ 371895 w 6997478"/>
              <a:gd name="connsiteY4" fmla="*/ 9 h 633551"/>
              <a:gd name="connsiteX5" fmla="*/ 482970 w 6997478"/>
              <a:gd name="connsiteY5" fmla="*/ 0 h 633551"/>
              <a:gd name="connsiteX6" fmla="*/ 744482 w 6997478"/>
              <a:gd name="connsiteY6" fmla="*/ 214066 h 633551"/>
              <a:gd name="connsiteX7" fmla="*/ 744193 w 6997478"/>
              <a:gd name="connsiteY7" fmla="*/ 154018 h 633551"/>
              <a:gd name="connsiteX8" fmla="*/ 743767 w 6997478"/>
              <a:gd name="connsiteY8" fmla="*/ 10 h 633551"/>
              <a:gd name="connsiteX9" fmla="*/ 854842 w 6997478"/>
              <a:gd name="connsiteY9" fmla="*/ 1 h 633551"/>
              <a:gd name="connsiteX10" fmla="*/ 1110355 w 6997478"/>
              <a:gd name="connsiteY10" fmla="*/ 209156 h 633551"/>
              <a:gd name="connsiteX11" fmla="*/ 1110090 w 6997478"/>
              <a:gd name="connsiteY11" fmla="*/ 154017 h 633551"/>
              <a:gd name="connsiteX12" fmla="*/ 1109663 w 6997478"/>
              <a:gd name="connsiteY12" fmla="*/ 9 h 633551"/>
              <a:gd name="connsiteX13" fmla="*/ 1220738 w 6997478"/>
              <a:gd name="connsiteY13" fmla="*/ 0 h 633551"/>
              <a:gd name="connsiteX14" fmla="*/ 1472707 w 6997478"/>
              <a:gd name="connsiteY14" fmla="*/ 206254 h 633551"/>
              <a:gd name="connsiteX15" fmla="*/ 1472456 w 6997478"/>
              <a:gd name="connsiteY15" fmla="*/ 154018 h 633551"/>
              <a:gd name="connsiteX16" fmla="*/ 1472029 w 6997478"/>
              <a:gd name="connsiteY16" fmla="*/ 10 h 633551"/>
              <a:gd name="connsiteX17" fmla="*/ 1583104 w 6997478"/>
              <a:gd name="connsiteY17" fmla="*/ 1 h 633551"/>
              <a:gd name="connsiteX18" fmla="*/ 1838617 w 6997478"/>
              <a:gd name="connsiteY18" fmla="*/ 209156 h 633551"/>
              <a:gd name="connsiteX19" fmla="*/ 1838352 w 6997478"/>
              <a:gd name="connsiteY19" fmla="*/ 154017 h 633551"/>
              <a:gd name="connsiteX20" fmla="*/ 1837925 w 6997478"/>
              <a:gd name="connsiteY20" fmla="*/ 9 h 633551"/>
              <a:gd name="connsiteX21" fmla="*/ 1949000 w 6997478"/>
              <a:gd name="connsiteY21" fmla="*/ 0 h 633551"/>
              <a:gd name="connsiteX22" fmla="*/ 2204513 w 6997478"/>
              <a:gd name="connsiteY22" fmla="*/ 209155 h 633551"/>
              <a:gd name="connsiteX23" fmla="*/ 2204248 w 6997478"/>
              <a:gd name="connsiteY23" fmla="*/ 154018 h 633551"/>
              <a:gd name="connsiteX24" fmla="*/ 2203821 w 6997478"/>
              <a:gd name="connsiteY24" fmla="*/ 10 h 633551"/>
              <a:gd name="connsiteX25" fmla="*/ 2314896 w 6997478"/>
              <a:gd name="connsiteY25" fmla="*/ 1 h 633551"/>
              <a:gd name="connsiteX26" fmla="*/ 2576408 w 6997478"/>
              <a:gd name="connsiteY26" fmla="*/ 214067 h 633551"/>
              <a:gd name="connsiteX27" fmla="*/ 2576119 w 6997478"/>
              <a:gd name="connsiteY27" fmla="*/ 154017 h 633551"/>
              <a:gd name="connsiteX28" fmla="*/ 2575693 w 6997478"/>
              <a:gd name="connsiteY28" fmla="*/ 9 h 633551"/>
              <a:gd name="connsiteX29" fmla="*/ 2686768 w 6997478"/>
              <a:gd name="connsiteY29" fmla="*/ 0 h 633551"/>
              <a:gd name="connsiteX30" fmla="*/ 2939917 w 6997478"/>
              <a:gd name="connsiteY30" fmla="*/ 207220 h 633551"/>
              <a:gd name="connsiteX31" fmla="*/ 2939660 w 6997478"/>
              <a:gd name="connsiteY31" fmla="*/ 154018 h 633551"/>
              <a:gd name="connsiteX32" fmla="*/ 2939233 w 6997478"/>
              <a:gd name="connsiteY32" fmla="*/ 10 h 633551"/>
              <a:gd name="connsiteX33" fmla="*/ 3050309 w 6997478"/>
              <a:gd name="connsiteY33" fmla="*/ 1 h 633551"/>
              <a:gd name="connsiteX34" fmla="*/ 3311821 w 6997478"/>
              <a:gd name="connsiteY34" fmla="*/ 214067 h 633551"/>
              <a:gd name="connsiteX35" fmla="*/ 3311532 w 6997478"/>
              <a:gd name="connsiteY35" fmla="*/ 154017 h 633551"/>
              <a:gd name="connsiteX36" fmla="*/ 3311106 w 6997478"/>
              <a:gd name="connsiteY36" fmla="*/ 9 h 633551"/>
              <a:gd name="connsiteX37" fmla="*/ 3422181 w 6997478"/>
              <a:gd name="connsiteY37" fmla="*/ 0 h 633551"/>
              <a:gd name="connsiteX38" fmla="*/ 3683693 w 6997478"/>
              <a:gd name="connsiteY38" fmla="*/ 214066 h 633551"/>
              <a:gd name="connsiteX39" fmla="*/ 3683404 w 6997478"/>
              <a:gd name="connsiteY39" fmla="*/ 154018 h 633551"/>
              <a:gd name="connsiteX40" fmla="*/ 3682977 w 6997478"/>
              <a:gd name="connsiteY40" fmla="*/ 10 h 633551"/>
              <a:gd name="connsiteX41" fmla="*/ 3794053 w 6997478"/>
              <a:gd name="connsiteY41" fmla="*/ 1 h 633551"/>
              <a:gd name="connsiteX42" fmla="*/ 4049565 w 6997478"/>
              <a:gd name="connsiteY42" fmla="*/ 209156 h 633551"/>
              <a:gd name="connsiteX43" fmla="*/ 4049300 w 6997478"/>
              <a:gd name="connsiteY43" fmla="*/ 154017 h 633551"/>
              <a:gd name="connsiteX44" fmla="*/ 4048873 w 6997478"/>
              <a:gd name="connsiteY44" fmla="*/ 9 h 633551"/>
              <a:gd name="connsiteX45" fmla="*/ 4159949 w 6997478"/>
              <a:gd name="connsiteY45" fmla="*/ 0 h 633551"/>
              <a:gd name="connsiteX46" fmla="*/ 4417917 w 6997478"/>
              <a:gd name="connsiteY46" fmla="*/ 211165 h 633551"/>
              <a:gd name="connsiteX47" fmla="*/ 4417642 w 6997478"/>
              <a:gd name="connsiteY47" fmla="*/ 154018 h 633551"/>
              <a:gd name="connsiteX48" fmla="*/ 4417215 w 6997478"/>
              <a:gd name="connsiteY48" fmla="*/ 10 h 633551"/>
              <a:gd name="connsiteX49" fmla="*/ 4528290 w 6997478"/>
              <a:gd name="connsiteY49" fmla="*/ 1 h 633551"/>
              <a:gd name="connsiteX50" fmla="*/ 4789803 w 6997478"/>
              <a:gd name="connsiteY50" fmla="*/ 214067 h 633551"/>
              <a:gd name="connsiteX51" fmla="*/ 4789514 w 6997478"/>
              <a:gd name="connsiteY51" fmla="*/ 154017 h 633551"/>
              <a:gd name="connsiteX52" fmla="*/ 4789087 w 6997478"/>
              <a:gd name="connsiteY52" fmla="*/ 9 h 633551"/>
              <a:gd name="connsiteX53" fmla="*/ 4900162 w 6997478"/>
              <a:gd name="connsiteY53" fmla="*/ 0 h 633551"/>
              <a:gd name="connsiteX54" fmla="*/ 5155675 w 6997478"/>
              <a:gd name="connsiteY54" fmla="*/ 209155 h 633551"/>
              <a:gd name="connsiteX55" fmla="*/ 5155410 w 6997478"/>
              <a:gd name="connsiteY55" fmla="*/ 154018 h 633551"/>
              <a:gd name="connsiteX56" fmla="*/ 5154983 w 6997478"/>
              <a:gd name="connsiteY56" fmla="*/ 10 h 633551"/>
              <a:gd name="connsiteX57" fmla="*/ 5266058 w 6997478"/>
              <a:gd name="connsiteY57" fmla="*/ 1 h 633551"/>
              <a:gd name="connsiteX58" fmla="*/ 5521571 w 6997478"/>
              <a:gd name="connsiteY58" fmla="*/ 209156 h 633551"/>
              <a:gd name="connsiteX59" fmla="*/ 5521306 w 6997478"/>
              <a:gd name="connsiteY59" fmla="*/ 154017 h 633551"/>
              <a:gd name="connsiteX60" fmla="*/ 5520879 w 6997478"/>
              <a:gd name="connsiteY60" fmla="*/ 9 h 633551"/>
              <a:gd name="connsiteX61" fmla="*/ 5631954 w 6997478"/>
              <a:gd name="connsiteY61" fmla="*/ 0 h 633551"/>
              <a:gd name="connsiteX62" fmla="*/ 5891012 w 6997478"/>
              <a:gd name="connsiteY62" fmla="*/ 212057 h 633551"/>
              <a:gd name="connsiteX63" fmla="*/ 5890733 w 6997478"/>
              <a:gd name="connsiteY63" fmla="*/ 154018 h 633551"/>
              <a:gd name="connsiteX64" fmla="*/ 5890306 w 6997478"/>
              <a:gd name="connsiteY64" fmla="*/ 10 h 633551"/>
              <a:gd name="connsiteX65" fmla="*/ 6001381 w 6997478"/>
              <a:gd name="connsiteY65" fmla="*/ 1 h 633551"/>
              <a:gd name="connsiteX66" fmla="*/ 6256894 w 6997478"/>
              <a:gd name="connsiteY66" fmla="*/ 209156 h 633551"/>
              <a:gd name="connsiteX67" fmla="*/ 6256629 w 6997478"/>
              <a:gd name="connsiteY67" fmla="*/ 154017 h 633551"/>
              <a:gd name="connsiteX68" fmla="*/ 6256202 w 6997478"/>
              <a:gd name="connsiteY68" fmla="*/ 9 h 633551"/>
              <a:gd name="connsiteX69" fmla="*/ 6367277 w 6997478"/>
              <a:gd name="connsiteY69" fmla="*/ 0 h 633551"/>
              <a:gd name="connsiteX70" fmla="*/ 6622791 w 6997478"/>
              <a:gd name="connsiteY70" fmla="*/ 209155 h 633551"/>
              <a:gd name="connsiteX71" fmla="*/ 6622525 w 6997478"/>
              <a:gd name="connsiteY71" fmla="*/ 154018 h 633551"/>
              <a:gd name="connsiteX72" fmla="*/ 6622099 w 6997478"/>
              <a:gd name="connsiteY72" fmla="*/ 10 h 633551"/>
              <a:gd name="connsiteX73" fmla="*/ 6733174 w 6997478"/>
              <a:gd name="connsiteY73" fmla="*/ 1 h 633551"/>
              <a:gd name="connsiteX74" fmla="*/ 6997478 w 6997478"/>
              <a:gd name="connsiteY74" fmla="*/ 216352 h 633551"/>
              <a:gd name="connsiteX75" fmla="*/ 6997477 w 6997478"/>
              <a:gd name="connsiteY75" fmla="*/ 633551 h 633551"/>
              <a:gd name="connsiteX76" fmla="*/ 6867401 w 6997478"/>
              <a:gd name="connsiteY76" fmla="*/ 628723 h 633551"/>
              <a:gd name="connsiteX77" fmla="*/ 6631581 w 6997478"/>
              <a:gd name="connsiteY77" fmla="*/ 447091 h 633551"/>
              <a:gd name="connsiteX78" fmla="*/ 6631581 w 6997478"/>
              <a:gd name="connsiteY78" fmla="*/ 493180 h 633551"/>
              <a:gd name="connsiteX79" fmla="*/ 6631581 w 6997478"/>
              <a:gd name="connsiteY79" fmla="*/ 633550 h 633551"/>
              <a:gd name="connsiteX80" fmla="*/ 6501504 w 6997478"/>
              <a:gd name="connsiteY80" fmla="*/ 628722 h 633551"/>
              <a:gd name="connsiteX81" fmla="*/ 6265685 w 6997478"/>
              <a:gd name="connsiteY81" fmla="*/ 447090 h 633551"/>
              <a:gd name="connsiteX82" fmla="*/ 6265685 w 6997478"/>
              <a:gd name="connsiteY82" fmla="*/ 493181 h 633551"/>
              <a:gd name="connsiteX83" fmla="*/ 6265684 w 6997478"/>
              <a:gd name="connsiteY83" fmla="*/ 633551 h 633551"/>
              <a:gd name="connsiteX84" fmla="*/ 6135608 w 6997478"/>
              <a:gd name="connsiteY84" fmla="*/ 628723 h 633551"/>
              <a:gd name="connsiteX85" fmla="*/ 5896258 w 6997478"/>
              <a:gd name="connsiteY85" fmla="*/ 444371 h 633551"/>
              <a:gd name="connsiteX86" fmla="*/ 5896258 w 6997478"/>
              <a:gd name="connsiteY86" fmla="*/ 493180 h 633551"/>
              <a:gd name="connsiteX87" fmla="*/ 5896257 w 6997478"/>
              <a:gd name="connsiteY87" fmla="*/ 633550 h 633551"/>
              <a:gd name="connsiteX88" fmla="*/ 5766181 w 6997478"/>
              <a:gd name="connsiteY88" fmla="*/ 628722 h 633551"/>
              <a:gd name="connsiteX89" fmla="*/ 5530362 w 6997478"/>
              <a:gd name="connsiteY89" fmla="*/ 447090 h 633551"/>
              <a:gd name="connsiteX90" fmla="*/ 5530362 w 6997478"/>
              <a:gd name="connsiteY90" fmla="*/ 493181 h 633551"/>
              <a:gd name="connsiteX91" fmla="*/ 5530361 w 6997478"/>
              <a:gd name="connsiteY91" fmla="*/ 633551 h 633551"/>
              <a:gd name="connsiteX92" fmla="*/ 5400285 w 6997478"/>
              <a:gd name="connsiteY92" fmla="*/ 628723 h 633551"/>
              <a:gd name="connsiteX93" fmla="*/ 5164466 w 6997478"/>
              <a:gd name="connsiteY93" fmla="*/ 447091 h 633551"/>
              <a:gd name="connsiteX94" fmla="*/ 5164466 w 6997478"/>
              <a:gd name="connsiteY94" fmla="*/ 493180 h 633551"/>
              <a:gd name="connsiteX95" fmla="*/ 5164465 w 6997478"/>
              <a:gd name="connsiteY95" fmla="*/ 633550 h 633551"/>
              <a:gd name="connsiteX96" fmla="*/ 5034389 w 6997478"/>
              <a:gd name="connsiteY96" fmla="*/ 628722 h 633551"/>
              <a:gd name="connsiteX97" fmla="*/ 4792594 w 6997478"/>
              <a:gd name="connsiteY97" fmla="*/ 442487 h 633551"/>
              <a:gd name="connsiteX98" fmla="*/ 4792594 w 6997478"/>
              <a:gd name="connsiteY98" fmla="*/ 493181 h 633551"/>
              <a:gd name="connsiteX99" fmla="*/ 4792593 w 6997478"/>
              <a:gd name="connsiteY99" fmla="*/ 633551 h 633551"/>
              <a:gd name="connsiteX100" fmla="*/ 4662517 w 6997478"/>
              <a:gd name="connsiteY100" fmla="*/ 628723 h 633551"/>
              <a:gd name="connsiteX101" fmla="*/ 4424252 w 6997478"/>
              <a:gd name="connsiteY101" fmla="*/ 445207 h 633551"/>
              <a:gd name="connsiteX102" fmla="*/ 4424252 w 6997478"/>
              <a:gd name="connsiteY102" fmla="*/ 493180 h 633551"/>
              <a:gd name="connsiteX103" fmla="*/ 4424251 w 6997478"/>
              <a:gd name="connsiteY103" fmla="*/ 633550 h 633551"/>
              <a:gd name="connsiteX104" fmla="*/ 4294175 w 6997478"/>
              <a:gd name="connsiteY104" fmla="*/ 628722 h 633551"/>
              <a:gd name="connsiteX105" fmla="*/ 4058356 w 6997478"/>
              <a:gd name="connsiteY105" fmla="*/ 447090 h 633551"/>
              <a:gd name="connsiteX106" fmla="*/ 4058356 w 6997478"/>
              <a:gd name="connsiteY106" fmla="*/ 493181 h 633551"/>
              <a:gd name="connsiteX107" fmla="*/ 4058356 w 6997478"/>
              <a:gd name="connsiteY107" fmla="*/ 633551 h 633551"/>
              <a:gd name="connsiteX108" fmla="*/ 3928280 w 6997478"/>
              <a:gd name="connsiteY108" fmla="*/ 628723 h 633551"/>
              <a:gd name="connsiteX109" fmla="*/ 3686484 w 6997478"/>
              <a:gd name="connsiteY109" fmla="*/ 442488 h 633551"/>
              <a:gd name="connsiteX110" fmla="*/ 3686484 w 6997478"/>
              <a:gd name="connsiteY110" fmla="*/ 493180 h 633551"/>
              <a:gd name="connsiteX111" fmla="*/ 3686484 w 6997478"/>
              <a:gd name="connsiteY111" fmla="*/ 633550 h 633551"/>
              <a:gd name="connsiteX112" fmla="*/ 3556408 w 6997478"/>
              <a:gd name="connsiteY112" fmla="*/ 628722 h 633551"/>
              <a:gd name="connsiteX113" fmla="*/ 3314612 w 6997478"/>
              <a:gd name="connsiteY113" fmla="*/ 442487 h 633551"/>
              <a:gd name="connsiteX114" fmla="*/ 3314612 w 6997478"/>
              <a:gd name="connsiteY114" fmla="*/ 493181 h 633551"/>
              <a:gd name="connsiteX115" fmla="*/ 3314612 w 6997478"/>
              <a:gd name="connsiteY115" fmla="*/ 633551 h 633551"/>
              <a:gd name="connsiteX116" fmla="*/ 3184536 w 6997478"/>
              <a:gd name="connsiteY116" fmla="*/ 628723 h 633551"/>
              <a:gd name="connsiteX117" fmla="*/ 2951071 w 6997478"/>
              <a:gd name="connsiteY117" fmla="*/ 448905 h 633551"/>
              <a:gd name="connsiteX118" fmla="*/ 2951071 w 6997478"/>
              <a:gd name="connsiteY118" fmla="*/ 493180 h 633551"/>
              <a:gd name="connsiteX119" fmla="*/ 2951071 w 6997478"/>
              <a:gd name="connsiteY119" fmla="*/ 633550 h 633551"/>
              <a:gd name="connsiteX120" fmla="*/ 2820995 w 6997478"/>
              <a:gd name="connsiteY120" fmla="*/ 628722 h 633551"/>
              <a:gd name="connsiteX121" fmla="*/ 2579199 w 6997478"/>
              <a:gd name="connsiteY121" fmla="*/ 442487 h 633551"/>
              <a:gd name="connsiteX122" fmla="*/ 2579199 w 6997478"/>
              <a:gd name="connsiteY122" fmla="*/ 493181 h 633551"/>
              <a:gd name="connsiteX123" fmla="*/ 2579199 w 6997478"/>
              <a:gd name="connsiteY123" fmla="*/ 633551 h 633551"/>
              <a:gd name="connsiteX124" fmla="*/ 2449123 w 6997478"/>
              <a:gd name="connsiteY124" fmla="*/ 628723 h 633551"/>
              <a:gd name="connsiteX125" fmla="*/ 2213303 w 6997478"/>
              <a:gd name="connsiteY125" fmla="*/ 447091 h 633551"/>
              <a:gd name="connsiteX126" fmla="*/ 2213303 w 6997478"/>
              <a:gd name="connsiteY126" fmla="*/ 493180 h 633551"/>
              <a:gd name="connsiteX127" fmla="*/ 2213303 w 6997478"/>
              <a:gd name="connsiteY127" fmla="*/ 633550 h 633551"/>
              <a:gd name="connsiteX128" fmla="*/ 2083227 w 6997478"/>
              <a:gd name="connsiteY128" fmla="*/ 628722 h 633551"/>
              <a:gd name="connsiteX129" fmla="*/ 1847408 w 6997478"/>
              <a:gd name="connsiteY129" fmla="*/ 447090 h 633551"/>
              <a:gd name="connsiteX130" fmla="*/ 1847408 w 6997478"/>
              <a:gd name="connsiteY130" fmla="*/ 493181 h 633551"/>
              <a:gd name="connsiteX131" fmla="*/ 1847407 w 6997478"/>
              <a:gd name="connsiteY131" fmla="*/ 633551 h 633551"/>
              <a:gd name="connsiteX132" fmla="*/ 1717331 w 6997478"/>
              <a:gd name="connsiteY132" fmla="*/ 628723 h 633551"/>
              <a:gd name="connsiteX133" fmla="*/ 1485042 w 6997478"/>
              <a:gd name="connsiteY133" fmla="*/ 449810 h 633551"/>
              <a:gd name="connsiteX134" fmla="*/ 1485042 w 6997478"/>
              <a:gd name="connsiteY134" fmla="*/ 493180 h 633551"/>
              <a:gd name="connsiteX135" fmla="*/ 1485041 w 6997478"/>
              <a:gd name="connsiteY135" fmla="*/ 633550 h 633551"/>
              <a:gd name="connsiteX136" fmla="*/ 1354965 w 6997478"/>
              <a:gd name="connsiteY136" fmla="*/ 628722 h 633551"/>
              <a:gd name="connsiteX137" fmla="*/ 1119146 w 6997478"/>
              <a:gd name="connsiteY137" fmla="*/ 447090 h 633551"/>
              <a:gd name="connsiteX138" fmla="*/ 1119145 w 6997478"/>
              <a:gd name="connsiteY138" fmla="*/ 493181 h 633551"/>
              <a:gd name="connsiteX139" fmla="*/ 1119145 w 6997478"/>
              <a:gd name="connsiteY139" fmla="*/ 633551 h 633551"/>
              <a:gd name="connsiteX140" fmla="*/ 989069 w 6997478"/>
              <a:gd name="connsiteY140" fmla="*/ 628723 h 633551"/>
              <a:gd name="connsiteX141" fmla="*/ 747273 w 6997478"/>
              <a:gd name="connsiteY141" fmla="*/ 442488 h 633551"/>
              <a:gd name="connsiteX142" fmla="*/ 747273 w 6997478"/>
              <a:gd name="connsiteY142" fmla="*/ 493180 h 633551"/>
              <a:gd name="connsiteX143" fmla="*/ 747273 w 6997478"/>
              <a:gd name="connsiteY143" fmla="*/ 633550 h 633551"/>
              <a:gd name="connsiteX144" fmla="*/ 617197 w 6997478"/>
              <a:gd name="connsiteY144" fmla="*/ 628722 h 633551"/>
              <a:gd name="connsiteX145" fmla="*/ 375401 w 6997478"/>
              <a:gd name="connsiteY145" fmla="*/ 442487 h 633551"/>
              <a:gd name="connsiteX146" fmla="*/ 375401 w 6997478"/>
              <a:gd name="connsiteY146" fmla="*/ 493181 h 633551"/>
              <a:gd name="connsiteX147" fmla="*/ 375401 w 6997478"/>
              <a:gd name="connsiteY147" fmla="*/ 633551 h 633551"/>
              <a:gd name="connsiteX148" fmla="*/ 245325 w 6997478"/>
              <a:gd name="connsiteY148" fmla="*/ 628723 h 633551"/>
              <a:gd name="connsiteX149" fmla="*/ 1515 w 6997478"/>
              <a:gd name="connsiteY149" fmla="*/ 440937 h 633551"/>
              <a:gd name="connsiteX150" fmla="*/ 23 w 6997478"/>
              <a:gd name="connsiteY150" fmla="*/ 10 h 633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6997478" h="633551">
                <a:moveTo>
                  <a:pt x="23" y="10"/>
                </a:moveTo>
                <a:lnTo>
                  <a:pt x="111098" y="1"/>
                </a:lnTo>
                <a:lnTo>
                  <a:pt x="372610" y="214067"/>
                </a:lnTo>
                <a:lnTo>
                  <a:pt x="372321" y="154017"/>
                </a:lnTo>
                <a:cubicBezTo>
                  <a:pt x="372020" y="89074"/>
                  <a:pt x="371797" y="30935"/>
                  <a:pt x="371895" y="9"/>
                </a:cubicBezTo>
                <a:lnTo>
                  <a:pt x="482970" y="0"/>
                </a:lnTo>
                <a:lnTo>
                  <a:pt x="744482" y="214066"/>
                </a:lnTo>
                <a:lnTo>
                  <a:pt x="744193" y="154018"/>
                </a:lnTo>
                <a:cubicBezTo>
                  <a:pt x="743892" y="89075"/>
                  <a:pt x="743669" y="30936"/>
                  <a:pt x="743767" y="10"/>
                </a:cubicBezTo>
                <a:lnTo>
                  <a:pt x="854842" y="1"/>
                </a:lnTo>
                <a:lnTo>
                  <a:pt x="1110355" y="209156"/>
                </a:lnTo>
                <a:lnTo>
                  <a:pt x="1110090" y="154017"/>
                </a:lnTo>
                <a:cubicBezTo>
                  <a:pt x="1109788" y="89074"/>
                  <a:pt x="1109565" y="30935"/>
                  <a:pt x="1109663" y="9"/>
                </a:cubicBezTo>
                <a:lnTo>
                  <a:pt x="1220738" y="0"/>
                </a:lnTo>
                <a:lnTo>
                  <a:pt x="1472707" y="206254"/>
                </a:lnTo>
                <a:lnTo>
                  <a:pt x="1472456" y="154018"/>
                </a:lnTo>
                <a:cubicBezTo>
                  <a:pt x="1472154" y="89075"/>
                  <a:pt x="1471932" y="30936"/>
                  <a:pt x="1472029" y="10"/>
                </a:cubicBezTo>
                <a:lnTo>
                  <a:pt x="1583104" y="1"/>
                </a:lnTo>
                <a:lnTo>
                  <a:pt x="1838617" y="209156"/>
                </a:lnTo>
                <a:lnTo>
                  <a:pt x="1838352" y="154017"/>
                </a:lnTo>
                <a:cubicBezTo>
                  <a:pt x="1838050" y="89074"/>
                  <a:pt x="1837828" y="30935"/>
                  <a:pt x="1837925" y="9"/>
                </a:cubicBezTo>
                <a:lnTo>
                  <a:pt x="1949000" y="0"/>
                </a:lnTo>
                <a:lnTo>
                  <a:pt x="2204513" y="209155"/>
                </a:lnTo>
                <a:lnTo>
                  <a:pt x="2204248" y="154018"/>
                </a:lnTo>
                <a:cubicBezTo>
                  <a:pt x="2203946" y="89075"/>
                  <a:pt x="2203724" y="30936"/>
                  <a:pt x="2203821" y="10"/>
                </a:cubicBezTo>
                <a:lnTo>
                  <a:pt x="2314896" y="1"/>
                </a:lnTo>
                <a:lnTo>
                  <a:pt x="2576408" y="214067"/>
                </a:lnTo>
                <a:lnTo>
                  <a:pt x="2576119" y="154017"/>
                </a:lnTo>
                <a:cubicBezTo>
                  <a:pt x="2575817" y="89074"/>
                  <a:pt x="2575596" y="30935"/>
                  <a:pt x="2575693" y="9"/>
                </a:cubicBezTo>
                <a:lnTo>
                  <a:pt x="2686768" y="0"/>
                </a:lnTo>
                <a:lnTo>
                  <a:pt x="2939917" y="207220"/>
                </a:lnTo>
                <a:lnTo>
                  <a:pt x="2939660" y="154018"/>
                </a:lnTo>
                <a:cubicBezTo>
                  <a:pt x="2939358" y="89075"/>
                  <a:pt x="2939136" y="30936"/>
                  <a:pt x="2939233" y="10"/>
                </a:cubicBezTo>
                <a:lnTo>
                  <a:pt x="3050309" y="1"/>
                </a:lnTo>
                <a:lnTo>
                  <a:pt x="3311821" y="214067"/>
                </a:lnTo>
                <a:lnTo>
                  <a:pt x="3311532" y="154017"/>
                </a:lnTo>
                <a:cubicBezTo>
                  <a:pt x="3311231" y="89074"/>
                  <a:pt x="3311008" y="30935"/>
                  <a:pt x="3311106" y="9"/>
                </a:cubicBezTo>
                <a:lnTo>
                  <a:pt x="3422181" y="0"/>
                </a:lnTo>
                <a:lnTo>
                  <a:pt x="3683693" y="214066"/>
                </a:lnTo>
                <a:lnTo>
                  <a:pt x="3683404" y="154018"/>
                </a:lnTo>
                <a:cubicBezTo>
                  <a:pt x="3683102" y="89075"/>
                  <a:pt x="3682880" y="30936"/>
                  <a:pt x="3682977" y="10"/>
                </a:cubicBezTo>
                <a:lnTo>
                  <a:pt x="3794053" y="1"/>
                </a:lnTo>
                <a:lnTo>
                  <a:pt x="4049565" y="209156"/>
                </a:lnTo>
                <a:lnTo>
                  <a:pt x="4049300" y="154017"/>
                </a:lnTo>
                <a:cubicBezTo>
                  <a:pt x="4048998" y="89074"/>
                  <a:pt x="4048776" y="30935"/>
                  <a:pt x="4048873" y="9"/>
                </a:cubicBezTo>
                <a:lnTo>
                  <a:pt x="4159949" y="0"/>
                </a:lnTo>
                <a:lnTo>
                  <a:pt x="4417917" y="211165"/>
                </a:lnTo>
                <a:lnTo>
                  <a:pt x="4417642" y="154018"/>
                </a:lnTo>
                <a:cubicBezTo>
                  <a:pt x="4417340" y="89075"/>
                  <a:pt x="4417118" y="30936"/>
                  <a:pt x="4417215" y="10"/>
                </a:cubicBezTo>
                <a:lnTo>
                  <a:pt x="4528290" y="1"/>
                </a:lnTo>
                <a:lnTo>
                  <a:pt x="4789803" y="214067"/>
                </a:lnTo>
                <a:lnTo>
                  <a:pt x="4789514" y="154017"/>
                </a:lnTo>
                <a:cubicBezTo>
                  <a:pt x="4789212" y="89074"/>
                  <a:pt x="4788990" y="30935"/>
                  <a:pt x="4789087" y="9"/>
                </a:cubicBezTo>
                <a:lnTo>
                  <a:pt x="4900162" y="0"/>
                </a:lnTo>
                <a:lnTo>
                  <a:pt x="5155675" y="209155"/>
                </a:lnTo>
                <a:lnTo>
                  <a:pt x="5155410" y="154018"/>
                </a:lnTo>
                <a:cubicBezTo>
                  <a:pt x="5155108" y="89075"/>
                  <a:pt x="5154886" y="30936"/>
                  <a:pt x="5154983" y="10"/>
                </a:cubicBezTo>
                <a:lnTo>
                  <a:pt x="5266058" y="1"/>
                </a:lnTo>
                <a:lnTo>
                  <a:pt x="5521571" y="209156"/>
                </a:lnTo>
                <a:lnTo>
                  <a:pt x="5521306" y="154017"/>
                </a:lnTo>
                <a:cubicBezTo>
                  <a:pt x="5521004" y="89074"/>
                  <a:pt x="5520782" y="30935"/>
                  <a:pt x="5520879" y="9"/>
                </a:cubicBezTo>
                <a:lnTo>
                  <a:pt x="5631954" y="0"/>
                </a:lnTo>
                <a:lnTo>
                  <a:pt x="5891012" y="212057"/>
                </a:lnTo>
                <a:lnTo>
                  <a:pt x="5890733" y="154018"/>
                </a:lnTo>
                <a:cubicBezTo>
                  <a:pt x="5890431" y="89075"/>
                  <a:pt x="5890209" y="30936"/>
                  <a:pt x="5890306" y="10"/>
                </a:cubicBezTo>
                <a:lnTo>
                  <a:pt x="6001381" y="1"/>
                </a:lnTo>
                <a:lnTo>
                  <a:pt x="6256894" y="209156"/>
                </a:lnTo>
                <a:lnTo>
                  <a:pt x="6256629" y="154017"/>
                </a:lnTo>
                <a:cubicBezTo>
                  <a:pt x="6256327" y="89074"/>
                  <a:pt x="6256105" y="30935"/>
                  <a:pt x="6256202" y="9"/>
                </a:cubicBezTo>
                <a:lnTo>
                  <a:pt x="6367277" y="0"/>
                </a:lnTo>
                <a:lnTo>
                  <a:pt x="6622791" y="209155"/>
                </a:lnTo>
                <a:lnTo>
                  <a:pt x="6622525" y="154018"/>
                </a:lnTo>
                <a:cubicBezTo>
                  <a:pt x="6622224" y="89075"/>
                  <a:pt x="6622001" y="30936"/>
                  <a:pt x="6622099" y="10"/>
                </a:cubicBezTo>
                <a:lnTo>
                  <a:pt x="6733174" y="1"/>
                </a:lnTo>
                <a:lnTo>
                  <a:pt x="6997478" y="216352"/>
                </a:lnTo>
                <a:cubicBezTo>
                  <a:pt x="6997478" y="263941"/>
                  <a:pt x="6997477" y="585962"/>
                  <a:pt x="6997477" y="633551"/>
                </a:cubicBezTo>
                <a:lnTo>
                  <a:pt x="6867401" y="628723"/>
                </a:lnTo>
                <a:lnTo>
                  <a:pt x="6631581" y="447091"/>
                </a:lnTo>
                <a:lnTo>
                  <a:pt x="6631581" y="493180"/>
                </a:lnTo>
                <a:cubicBezTo>
                  <a:pt x="6631581" y="559266"/>
                  <a:pt x="6631581" y="615704"/>
                  <a:pt x="6631581" y="633550"/>
                </a:cubicBezTo>
                <a:lnTo>
                  <a:pt x="6501504" y="628722"/>
                </a:lnTo>
                <a:lnTo>
                  <a:pt x="6265685" y="447090"/>
                </a:lnTo>
                <a:lnTo>
                  <a:pt x="6265685" y="493181"/>
                </a:lnTo>
                <a:cubicBezTo>
                  <a:pt x="6265685" y="559267"/>
                  <a:pt x="6265684" y="615705"/>
                  <a:pt x="6265684" y="633551"/>
                </a:cubicBezTo>
                <a:lnTo>
                  <a:pt x="6135608" y="628723"/>
                </a:lnTo>
                <a:lnTo>
                  <a:pt x="5896258" y="444371"/>
                </a:lnTo>
                <a:lnTo>
                  <a:pt x="5896258" y="493180"/>
                </a:lnTo>
                <a:cubicBezTo>
                  <a:pt x="5896258" y="559266"/>
                  <a:pt x="5896257" y="615704"/>
                  <a:pt x="5896257" y="633550"/>
                </a:cubicBezTo>
                <a:lnTo>
                  <a:pt x="5766181" y="628722"/>
                </a:lnTo>
                <a:lnTo>
                  <a:pt x="5530362" y="447090"/>
                </a:lnTo>
                <a:lnTo>
                  <a:pt x="5530362" y="493181"/>
                </a:lnTo>
                <a:cubicBezTo>
                  <a:pt x="5530362" y="559267"/>
                  <a:pt x="5530361" y="615705"/>
                  <a:pt x="5530361" y="633551"/>
                </a:cubicBezTo>
                <a:lnTo>
                  <a:pt x="5400285" y="628723"/>
                </a:lnTo>
                <a:lnTo>
                  <a:pt x="5164466" y="447091"/>
                </a:lnTo>
                <a:lnTo>
                  <a:pt x="5164466" y="493180"/>
                </a:lnTo>
                <a:cubicBezTo>
                  <a:pt x="5164466" y="559266"/>
                  <a:pt x="5164465" y="615704"/>
                  <a:pt x="5164465" y="633550"/>
                </a:cubicBezTo>
                <a:lnTo>
                  <a:pt x="5034389" y="628722"/>
                </a:lnTo>
                <a:lnTo>
                  <a:pt x="4792594" y="442487"/>
                </a:lnTo>
                <a:lnTo>
                  <a:pt x="4792594" y="493181"/>
                </a:lnTo>
                <a:cubicBezTo>
                  <a:pt x="4792594" y="559267"/>
                  <a:pt x="4792593" y="615705"/>
                  <a:pt x="4792593" y="633551"/>
                </a:cubicBezTo>
                <a:lnTo>
                  <a:pt x="4662517" y="628723"/>
                </a:lnTo>
                <a:lnTo>
                  <a:pt x="4424252" y="445207"/>
                </a:lnTo>
                <a:lnTo>
                  <a:pt x="4424252" y="493180"/>
                </a:lnTo>
                <a:cubicBezTo>
                  <a:pt x="4424252" y="559266"/>
                  <a:pt x="4424251" y="615704"/>
                  <a:pt x="4424251" y="633550"/>
                </a:cubicBezTo>
                <a:lnTo>
                  <a:pt x="4294175" y="628722"/>
                </a:lnTo>
                <a:lnTo>
                  <a:pt x="4058356" y="447090"/>
                </a:lnTo>
                <a:lnTo>
                  <a:pt x="4058356" y="493181"/>
                </a:lnTo>
                <a:cubicBezTo>
                  <a:pt x="4058356" y="559267"/>
                  <a:pt x="4058356" y="615705"/>
                  <a:pt x="4058356" y="633551"/>
                </a:cubicBezTo>
                <a:lnTo>
                  <a:pt x="3928280" y="628723"/>
                </a:lnTo>
                <a:lnTo>
                  <a:pt x="3686484" y="442488"/>
                </a:lnTo>
                <a:lnTo>
                  <a:pt x="3686484" y="493180"/>
                </a:lnTo>
                <a:cubicBezTo>
                  <a:pt x="3686484" y="559266"/>
                  <a:pt x="3686484" y="615704"/>
                  <a:pt x="3686484" y="633550"/>
                </a:cubicBezTo>
                <a:lnTo>
                  <a:pt x="3556408" y="628722"/>
                </a:lnTo>
                <a:lnTo>
                  <a:pt x="3314612" y="442487"/>
                </a:lnTo>
                <a:lnTo>
                  <a:pt x="3314612" y="493181"/>
                </a:lnTo>
                <a:cubicBezTo>
                  <a:pt x="3314612" y="559267"/>
                  <a:pt x="3314612" y="615705"/>
                  <a:pt x="3314612" y="633551"/>
                </a:cubicBezTo>
                <a:lnTo>
                  <a:pt x="3184536" y="628723"/>
                </a:lnTo>
                <a:lnTo>
                  <a:pt x="2951071" y="448905"/>
                </a:lnTo>
                <a:lnTo>
                  <a:pt x="2951071" y="493180"/>
                </a:lnTo>
                <a:cubicBezTo>
                  <a:pt x="2951071" y="559266"/>
                  <a:pt x="2951071" y="615704"/>
                  <a:pt x="2951071" y="633550"/>
                </a:cubicBezTo>
                <a:lnTo>
                  <a:pt x="2820995" y="628722"/>
                </a:lnTo>
                <a:lnTo>
                  <a:pt x="2579199" y="442487"/>
                </a:lnTo>
                <a:lnTo>
                  <a:pt x="2579199" y="493181"/>
                </a:lnTo>
                <a:cubicBezTo>
                  <a:pt x="2579199" y="559267"/>
                  <a:pt x="2579199" y="615705"/>
                  <a:pt x="2579199" y="633551"/>
                </a:cubicBezTo>
                <a:lnTo>
                  <a:pt x="2449123" y="628723"/>
                </a:lnTo>
                <a:lnTo>
                  <a:pt x="2213303" y="447091"/>
                </a:lnTo>
                <a:lnTo>
                  <a:pt x="2213303" y="493180"/>
                </a:lnTo>
                <a:cubicBezTo>
                  <a:pt x="2213303" y="559266"/>
                  <a:pt x="2213303" y="615704"/>
                  <a:pt x="2213303" y="633550"/>
                </a:cubicBezTo>
                <a:lnTo>
                  <a:pt x="2083227" y="628722"/>
                </a:lnTo>
                <a:lnTo>
                  <a:pt x="1847408" y="447090"/>
                </a:lnTo>
                <a:lnTo>
                  <a:pt x="1847408" y="493181"/>
                </a:lnTo>
                <a:cubicBezTo>
                  <a:pt x="1847408" y="559267"/>
                  <a:pt x="1847407" y="615705"/>
                  <a:pt x="1847407" y="633551"/>
                </a:cubicBezTo>
                <a:lnTo>
                  <a:pt x="1717331" y="628723"/>
                </a:lnTo>
                <a:lnTo>
                  <a:pt x="1485042" y="449810"/>
                </a:lnTo>
                <a:lnTo>
                  <a:pt x="1485042" y="493180"/>
                </a:lnTo>
                <a:cubicBezTo>
                  <a:pt x="1485041" y="559266"/>
                  <a:pt x="1485041" y="615704"/>
                  <a:pt x="1485041" y="633550"/>
                </a:cubicBezTo>
                <a:lnTo>
                  <a:pt x="1354965" y="628722"/>
                </a:lnTo>
                <a:lnTo>
                  <a:pt x="1119146" y="447090"/>
                </a:lnTo>
                <a:lnTo>
                  <a:pt x="1119145" y="493181"/>
                </a:lnTo>
                <a:cubicBezTo>
                  <a:pt x="1119145" y="559267"/>
                  <a:pt x="1119145" y="615705"/>
                  <a:pt x="1119145" y="633551"/>
                </a:cubicBezTo>
                <a:lnTo>
                  <a:pt x="989069" y="628723"/>
                </a:lnTo>
                <a:lnTo>
                  <a:pt x="747273" y="442488"/>
                </a:lnTo>
                <a:lnTo>
                  <a:pt x="747273" y="493180"/>
                </a:lnTo>
                <a:cubicBezTo>
                  <a:pt x="747273" y="559266"/>
                  <a:pt x="747273" y="615704"/>
                  <a:pt x="747273" y="633550"/>
                </a:cubicBezTo>
                <a:lnTo>
                  <a:pt x="617197" y="628722"/>
                </a:lnTo>
                <a:lnTo>
                  <a:pt x="375401" y="442487"/>
                </a:lnTo>
                <a:lnTo>
                  <a:pt x="375401" y="493181"/>
                </a:lnTo>
                <a:cubicBezTo>
                  <a:pt x="375401" y="559267"/>
                  <a:pt x="375401" y="615705"/>
                  <a:pt x="375401" y="633551"/>
                </a:cubicBezTo>
                <a:lnTo>
                  <a:pt x="245325" y="628723"/>
                </a:lnTo>
                <a:lnTo>
                  <a:pt x="1515" y="440937"/>
                </a:lnTo>
                <a:cubicBezTo>
                  <a:pt x="1774" y="358468"/>
                  <a:pt x="-236" y="82479"/>
                  <a:pt x="23" y="1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 baseline="-25000" dirty="0"/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9969235F-01B0-0CFA-0828-0F0D029B59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524" y="2994816"/>
            <a:ext cx="1620640" cy="79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5133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73200" y="365129"/>
            <a:ext cx="10515600" cy="63349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en-US" dirty="0"/>
              <a:t>Content Page 1</a:t>
            </a:r>
          </a:p>
        </p:txBody>
      </p:sp>
      <p:sp>
        <p:nvSpPr>
          <p:cNvPr id="10" name="Rectangle: Diagonal Corners Snipped 9">
            <a:extLst>
              <a:ext uri="{FF2B5EF4-FFF2-40B4-BE49-F238E27FC236}">
                <a16:creationId xmlns:a16="http://schemas.microsoft.com/office/drawing/2014/main" id="{51264C6A-8C36-4DB3-6DDF-9DE41AB693A5}"/>
              </a:ext>
            </a:extLst>
          </p:cNvPr>
          <p:cNvSpPr/>
          <p:nvPr userDrawn="1"/>
        </p:nvSpPr>
        <p:spPr>
          <a:xfrm rot="5400000">
            <a:off x="959947" y="464043"/>
            <a:ext cx="191493" cy="430900"/>
          </a:xfrm>
          <a:custGeom>
            <a:avLst/>
            <a:gdLst>
              <a:gd name="connsiteX0" fmla="*/ 0 w 1642311"/>
              <a:gd name="connsiteY0" fmla="*/ 0 h 1473868"/>
              <a:gd name="connsiteX1" fmla="*/ 1396661 w 1642311"/>
              <a:gd name="connsiteY1" fmla="*/ 0 h 1473868"/>
              <a:gd name="connsiteX2" fmla="*/ 1642311 w 1642311"/>
              <a:gd name="connsiteY2" fmla="*/ 245650 h 1473868"/>
              <a:gd name="connsiteX3" fmla="*/ 1642311 w 1642311"/>
              <a:gd name="connsiteY3" fmla="*/ 1473868 h 1473868"/>
              <a:gd name="connsiteX4" fmla="*/ 1642311 w 1642311"/>
              <a:gd name="connsiteY4" fmla="*/ 1473868 h 1473868"/>
              <a:gd name="connsiteX5" fmla="*/ 245650 w 1642311"/>
              <a:gd name="connsiteY5" fmla="*/ 1473868 h 1473868"/>
              <a:gd name="connsiteX6" fmla="*/ 0 w 1642311"/>
              <a:gd name="connsiteY6" fmla="*/ 1228218 h 1473868"/>
              <a:gd name="connsiteX7" fmla="*/ 0 w 1642311"/>
              <a:gd name="connsiteY7" fmla="*/ 0 h 1473868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245651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245650 w 1642311"/>
              <a:gd name="connsiteY5" fmla="*/ 1473869 h 1473869"/>
              <a:gd name="connsiteX6" fmla="*/ 0 w 1642311"/>
              <a:gd name="connsiteY6" fmla="*/ 1228219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1129972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245650 w 1642311"/>
              <a:gd name="connsiteY5" fmla="*/ 1473869 h 1473869"/>
              <a:gd name="connsiteX6" fmla="*/ 0 w 1642311"/>
              <a:gd name="connsiteY6" fmla="*/ 1228219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1129972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245650 w 1642311"/>
              <a:gd name="connsiteY5" fmla="*/ 1473869 h 1473869"/>
              <a:gd name="connsiteX6" fmla="*/ 0 w 1642311"/>
              <a:gd name="connsiteY6" fmla="*/ 590546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1129972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955513 w 1642311"/>
              <a:gd name="connsiteY5" fmla="*/ 1473869 h 1473869"/>
              <a:gd name="connsiteX6" fmla="*/ 0 w 1642311"/>
              <a:gd name="connsiteY6" fmla="*/ 590546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763009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955513 w 1642311"/>
              <a:gd name="connsiteY5" fmla="*/ 1473869 h 1473869"/>
              <a:gd name="connsiteX6" fmla="*/ 0 w 1642311"/>
              <a:gd name="connsiteY6" fmla="*/ 590546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1011654 w 1642311"/>
              <a:gd name="connsiteY1" fmla="*/ 0 h 1473869"/>
              <a:gd name="connsiteX2" fmla="*/ 1642311 w 1642311"/>
              <a:gd name="connsiteY2" fmla="*/ 763009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955513 w 1642311"/>
              <a:gd name="connsiteY5" fmla="*/ 1473869 h 1473869"/>
              <a:gd name="connsiteX6" fmla="*/ 0 w 1642311"/>
              <a:gd name="connsiteY6" fmla="*/ 590546 h 1473869"/>
              <a:gd name="connsiteX7" fmla="*/ 0 w 1642311"/>
              <a:gd name="connsiteY7" fmla="*/ 1 h 1473869"/>
              <a:gd name="connsiteX0" fmla="*/ 469231 w 1642311"/>
              <a:gd name="connsiteY0" fmla="*/ 1 h 1473869"/>
              <a:gd name="connsiteX1" fmla="*/ 1011654 w 1642311"/>
              <a:gd name="connsiteY1" fmla="*/ 0 h 1473869"/>
              <a:gd name="connsiteX2" fmla="*/ 1642311 w 1642311"/>
              <a:gd name="connsiteY2" fmla="*/ 763009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955513 w 1642311"/>
              <a:gd name="connsiteY5" fmla="*/ 1473869 h 1473869"/>
              <a:gd name="connsiteX6" fmla="*/ 0 w 1642311"/>
              <a:gd name="connsiteY6" fmla="*/ 590546 h 1473869"/>
              <a:gd name="connsiteX7" fmla="*/ 469231 w 1642311"/>
              <a:gd name="connsiteY7" fmla="*/ 1 h 1473869"/>
              <a:gd name="connsiteX0" fmla="*/ 0 w 1173080"/>
              <a:gd name="connsiteY0" fmla="*/ 1 h 1473869"/>
              <a:gd name="connsiteX1" fmla="*/ 542423 w 1173080"/>
              <a:gd name="connsiteY1" fmla="*/ 0 h 1473869"/>
              <a:gd name="connsiteX2" fmla="*/ 1173080 w 1173080"/>
              <a:gd name="connsiteY2" fmla="*/ 763009 h 1473869"/>
              <a:gd name="connsiteX3" fmla="*/ 1173080 w 1173080"/>
              <a:gd name="connsiteY3" fmla="*/ 1473869 h 1473869"/>
              <a:gd name="connsiteX4" fmla="*/ 1173080 w 1173080"/>
              <a:gd name="connsiteY4" fmla="*/ 1473869 h 1473869"/>
              <a:gd name="connsiteX5" fmla="*/ 486282 w 1173080"/>
              <a:gd name="connsiteY5" fmla="*/ 1473869 h 1473869"/>
              <a:gd name="connsiteX6" fmla="*/ 12032 w 1173080"/>
              <a:gd name="connsiteY6" fmla="*/ 608594 h 1473869"/>
              <a:gd name="connsiteX7" fmla="*/ 0 w 1173080"/>
              <a:gd name="connsiteY7" fmla="*/ 1 h 1473869"/>
              <a:gd name="connsiteX0" fmla="*/ 0 w 1173080"/>
              <a:gd name="connsiteY0" fmla="*/ 1 h 1479885"/>
              <a:gd name="connsiteX1" fmla="*/ 542423 w 1173080"/>
              <a:gd name="connsiteY1" fmla="*/ 0 h 1479885"/>
              <a:gd name="connsiteX2" fmla="*/ 1173080 w 1173080"/>
              <a:gd name="connsiteY2" fmla="*/ 763009 h 1479885"/>
              <a:gd name="connsiteX3" fmla="*/ 1173080 w 1173080"/>
              <a:gd name="connsiteY3" fmla="*/ 1473869 h 1479885"/>
              <a:gd name="connsiteX4" fmla="*/ 1173080 w 1173080"/>
              <a:gd name="connsiteY4" fmla="*/ 1473869 h 1479885"/>
              <a:gd name="connsiteX5" fmla="*/ 606598 w 1173080"/>
              <a:gd name="connsiteY5" fmla="*/ 1479885 h 1479885"/>
              <a:gd name="connsiteX6" fmla="*/ 12032 w 1173080"/>
              <a:gd name="connsiteY6" fmla="*/ 608594 h 1479885"/>
              <a:gd name="connsiteX7" fmla="*/ 0 w 1173080"/>
              <a:gd name="connsiteY7" fmla="*/ 1 h 1479885"/>
              <a:gd name="connsiteX0" fmla="*/ 0 w 1173080"/>
              <a:gd name="connsiteY0" fmla="*/ 2 h 1479886"/>
              <a:gd name="connsiteX1" fmla="*/ 674773 w 1173080"/>
              <a:gd name="connsiteY1" fmla="*/ 0 h 1479886"/>
              <a:gd name="connsiteX2" fmla="*/ 1173080 w 1173080"/>
              <a:gd name="connsiteY2" fmla="*/ 763010 h 1479886"/>
              <a:gd name="connsiteX3" fmla="*/ 1173080 w 1173080"/>
              <a:gd name="connsiteY3" fmla="*/ 1473870 h 1479886"/>
              <a:gd name="connsiteX4" fmla="*/ 1173080 w 1173080"/>
              <a:gd name="connsiteY4" fmla="*/ 1473870 h 1479886"/>
              <a:gd name="connsiteX5" fmla="*/ 606598 w 1173080"/>
              <a:gd name="connsiteY5" fmla="*/ 1479886 h 1479886"/>
              <a:gd name="connsiteX6" fmla="*/ 12032 w 1173080"/>
              <a:gd name="connsiteY6" fmla="*/ 608595 h 1479886"/>
              <a:gd name="connsiteX7" fmla="*/ 0 w 1173080"/>
              <a:gd name="connsiteY7" fmla="*/ 2 h 1479886"/>
              <a:gd name="connsiteX0" fmla="*/ 0 w 1173082"/>
              <a:gd name="connsiteY0" fmla="*/ 2 h 1479886"/>
              <a:gd name="connsiteX1" fmla="*/ 674773 w 1173082"/>
              <a:gd name="connsiteY1" fmla="*/ 0 h 1479886"/>
              <a:gd name="connsiteX2" fmla="*/ 1173083 w 1173082"/>
              <a:gd name="connsiteY2" fmla="*/ 1066741 h 1479886"/>
              <a:gd name="connsiteX3" fmla="*/ 1173080 w 1173082"/>
              <a:gd name="connsiteY3" fmla="*/ 1473870 h 1479886"/>
              <a:gd name="connsiteX4" fmla="*/ 1173080 w 1173082"/>
              <a:gd name="connsiteY4" fmla="*/ 1473870 h 1479886"/>
              <a:gd name="connsiteX5" fmla="*/ 606598 w 1173082"/>
              <a:gd name="connsiteY5" fmla="*/ 1479886 h 1479886"/>
              <a:gd name="connsiteX6" fmla="*/ 12032 w 1173082"/>
              <a:gd name="connsiteY6" fmla="*/ 608595 h 1479886"/>
              <a:gd name="connsiteX7" fmla="*/ 0 w 1173082"/>
              <a:gd name="connsiteY7" fmla="*/ 2 h 1479886"/>
              <a:gd name="connsiteX0" fmla="*/ 0 w 1173083"/>
              <a:gd name="connsiteY0" fmla="*/ 3 h 1479887"/>
              <a:gd name="connsiteX1" fmla="*/ 413331 w 1173083"/>
              <a:gd name="connsiteY1" fmla="*/ 0 h 1479887"/>
              <a:gd name="connsiteX2" fmla="*/ 1173083 w 1173083"/>
              <a:gd name="connsiteY2" fmla="*/ 1066742 h 1479887"/>
              <a:gd name="connsiteX3" fmla="*/ 1173080 w 1173083"/>
              <a:gd name="connsiteY3" fmla="*/ 1473871 h 1479887"/>
              <a:gd name="connsiteX4" fmla="*/ 1173080 w 1173083"/>
              <a:gd name="connsiteY4" fmla="*/ 1473871 h 1479887"/>
              <a:gd name="connsiteX5" fmla="*/ 606598 w 1173083"/>
              <a:gd name="connsiteY5" fmla="*/ 1479887 h 1479887"/>
              <a:gd name="connsiteX6" fmla="*/ 12032 w 1173083"/>
              <a:gd name="connsiteY6" fmla="*/ 608596 h 1479887"/>
              <a:gd name="connsiteX7" fmla="*/ 0 w 1173083"/>
              <a:gd name="connsiteY7" fmla="*/ 3 h 1479887"/>
              <a:gd name="connsiteX0" fmla="*/ 2490 w 1175573"/>
              <a:gd name="connsiteY0" fmla="*/ 3 h 1479887"/>
              <a:gd name="connsiteX1" fmla="*/ 415821 w 1175573"/>
              <a:gd name="connsiteY1" fmla="*/ 0 h 1479887"/>
              <a:gd name="connsiteX2" fmla="*/ 1175573 w 1175573"/>
              <a:gd name="connsiteY2" fmla="*/ 1066742 h 1479887"/>
              <a:gd name="connsiteX3" fmla="*/ 1175570 w 1175573"/>
              <a:gd name="connsiteY3" fmla="*/ 1473871 h 1479887"/>
              <a:gd name="connsiteX4" fmla="*/ 1175570 w 1175573"/>
              <a:gd name="connsiteY4" fmla="*/ 1473871 h 1479887"/>
              <a:gd name="connsiteX5" fmla="*/ 609088 w 1175573"/>
              <a:gd name="connsiteY5" fmla="*/ 1479887 h 1479887"/>
              <a:gd name="connsiteX6" fmla="*/ 0 w 1175573"/>
              <a:gd name="connsiteY6" fmla="*/ 291940 h 1479887"/>
              <a:gd name="connsiteX7" fmla="*/ 2490 w 1175573"/>
              <a:gd name="connsiteY7" fmla="*/ 3 h 1479887"/>
              <a:gd name="connsiteX0" fmla="*/ 2490 w 1175571"/>
              <a:gd name="connsiteY0" fmla="*/ 3 h 1479887"/>
              <a:gd name="connsiteX1" fmla="*/ 415821 w 1175571"/>
              <a:gd name="connsiteY1" fmla="*/ 0 h 1479887"/>
              <a:gd name="connsiteX2" fmla="*/ 1153785 w 1175571"/>
              <a:gd name="connsiteY2" fmla="*/ 678999 h 1479887"/>
              <a:gd name="connsiteX3" fmla="*/ 1175570 w 1175571"/>
              <a:gd name="connsiteY3" fmla="*/ 1473871 h 1479887"/>
              <a:gd name="connsiteX4" fmla="*/ 1175570 w 1175571"/>
              <a:gd name="connsiteY4" fmla="*/ 1473871 h 1479887"/>
              <a:gd name="connsiteX5" fmla="*/ 609088 w 1175571"/>
              <a:gd name="connsiteY5" fmla="*/ 1479887 h 1479887"/>
              <a:gd name="connsiteX6" fmla="*/ 0 w 1175571"/>
              <a:gd name="connsiteY6" fmla="*/ 291940 h 1479887"/>
              <a:gd name="connsiteX7" fmla="*/ 2490 w 1175571"/>
              <a:gd name="connsiteY7" fmla="*/ 3 h 1479887"/>
              <a:gd name="connsiteX0" fmla="*/ 0 w 1173079"/>
              <a:gd name="connsiteY0" fmla="*/ 3 h 1479887"/>
              <a:gd name="connsiteX1" fmla="*/ 413331 w 1173079"/>
              <a:gd name="connsiteY1" fmla="*/ 0 h 1479887"/>
              <a:gd name="connsiteX2" fmla="*/ 1151295 w 1173079"/>
              <a:gd name="connsiteY2" fmla="*/ 678999 h 1479887"/>
              <a:gd name="connsiteX3" fmla="*/ 1173080 w 1173079"/>
              <a:gd name="connsiteY3" fmla="*/ 1473871 h 1479887"/>
              <a:gd name="connsiteX4" fmla="*/ 1173080 w 1173079"/>
              <a:gd name="connsiteY4" fmla="*/ 1473871 h 1479887"/>
              <a:gd name="connsiteX5" fmla="*/ 606598 w 1173079"/>
              <a:gd name="connsiteY5" fmla="*/ 1479887 h 1479887"/>
              <a:gd name="connsiteX6" fmla="*/ 4773 w 1173079"/>
              <a:gd name="connsiteY6" fmla="*/ 1002803 h 1479887"/>
              <a:gd name="connsiteX7" fmla="*/ 0 w 1173079"/>
              <a:gd name="connsiteY7" fmla="*/ 3 h 1479887"/>
              <a:gd name="connsiteX0" fmla="*/ 0 w 1173080"/>
              <a:gd name="connsiteY0" fmla="*/ 3 h 1486349"/>
              <a:gd name="connsiteX1" fmla="*/ 413331 w 1173080"/>
              <a:gd name="connsiteY1" fmla="*/ 0 h 1486349"/>
              <a:gd name="connsiteX2" fmla="*/ 1151295 w 1173080"/>
              <a:gd name="connsiteY2" fmla="*/ 678999 h 1486349"/>
              <a:gd name="connsiteX3" fmla="*/ 1173080 w 1173080"/>
              <a:gd name="connsiteY3" fmla="*/ 1473871 h 1486349"/>
              <a:gd name="connsiteX4" fmla="*/ 1173080 w 1173080"/>
              <a:gd name="connsiteY4" fmla="*/ 1473871 h 1486349"/>
              <a:gd name="connsiteX5" fmla="*/ 759107 w 1173080"/>
              <a:gd name="connsiteY5" fmla="*/ 1486349 h 1486349"/>
              <a:gd name="connsiteX6" fmla="*/ 4773 w 1173080"/>
              <a:gd name="connsiteY6" fmla="*/ 1002803 h 1486349"/>
              <a:gd name="connsiteX7" fmla="*/ 0 w 1173080"/>
              <a:gd name="connsiteY7" fmla="*/ 3 h 1486349"/>
              <a:gd name="connsiteX0" fmla="*/ 0 w 1173080"/>
              <a:gd name="connsiteY0" fmla="*/ 3 h 1486349"/>
              <a:gd name="connsiteX1" fmla="*/ 413331 w 1173080"/>
              <a:gd name="connsiteY1" fmla="*/ 0 h 1486349"/>
              <a:gd name="connsiteX2" fmla="*/ 1165819 w 1173080"/>
              <a:gd name="connsiteY2" fmla="*/ 691924 h 1486349"/>
              <a:gd name="connsiteX3" fmla="*/ 1173080 w 1173080"/>
              <a:gd name="connsiteY3" fmla="*/ 1473871 h 1486349"/>
              <a:gd name="connsiteX4" fmla="*/ 1173080 w 1173080"/>
              <a:gd name="connsiteY4" fmla="*/ 1473871 h 1486349"/>
              <a:gd name="connsiteX5" fmla="*/ 759107 w 1173080"/>
              <a:gd name="connsiteY5" fmla="*/ 1486349 h 1486349"/>
              <a:gd name="connsiteX6" fmla="*/ 4773 w 1173080"/>
              <a:gd name="connsiteY6" fmla="*/ 1002803 h 1486349"/>
              <a:gd name="connsiteX7" fmla="*/ 0 w 1173080"/>
              <a:gd name="connsiteY7" fmla="*/ 3 h 1486349"/>
              <a:gd name="connsiteX0" fmla="*/ 0 w 1173080"/>
              <a:gd name="connsiteY0" fmla="*/ 3 h 1486349"/>
              <a:gd name="connsiteX1" fmla="*/ 580366 w 1173080"/>
              <a:gd name="connsiteY1" fmla="*/ 0 h 1486349"/>
              <a:gd name="connsiteX2" fmla="*/ 1165819 w 1173080"/>
              <a:gd name="connsiteY2" fmla="*/ 691924 h 1486349"/>
              <a:gd name="connsiteX3" fmla="*/ 1173080 w 1173080"/>
              <a:gd name="connsiteY3" fmla="*/ 1473871 h 1486349"/>
              <a:gd name="connsiteX4" fmla="*/ 1173080 w 1173080"/>
              <a:gd name="connsiteY4" fmla="*/ 1473871 h 1486349"/>
              <a:gd name="connsiteX5" fmla="*/ 759107 w 1173080"/>
              <a:gd name="connsiteY5" fmla="*/ 1486349 h 1486349"/>
              <a:gd name="connsiteX6" fmla="*/ 4773 w 1173080"/>
              <a:gd name="connsiteY6" fmla="*/ 1002803 h 1486349"/>
              <a:gd name="connsiteX7" fmla="*/ 0 w 1173080"/>
              <a:gd name="connsiteY7" fmla="*/ 3 h 1486349"/>
              <a:gd name="connsiteX0" fmla="*/ 0 w 1173080"/>
              <a:gd name="connsiteY0" fmla="*/ 3 h 1473871"/>
              <a:gd name="connsiteX1" fmla="*/ 580366 w 1173080"/>
              <a:gd name="connsiteY1" fmla="*/ 0 h 1473871"/>
              <a:gd name="connsiteX2" fmla="*/ 1165819 w 1173080"/>
              <a:gd name="connsiteY2" fmla="*/ 691924 h 1473871"/>
              <a:gd name="connsiteX3" fmla="*/ 1173080 w 1173080"/>
              <a:gd name="connsiteY3" fmla="*/ 1473871 h 1473871"/>
              <a:gd name="connsiteX4" fmla="*/ 1173080 w 1173080"/>
              <a:gd name="connsiteY4" fmla="*/ 1473871 h 1473871"/>
              <a:gd name="connsiteX5" fmla="*/ 606596 w 1173080"/>
              <a:gd name="connsiteY5" fmla="*/ 1466962 h 1473871"/>
              <a:gd name="connsiteX6" fmla="*/ 4773 w 1173080"/>
              <a:gd name="connsiteY6" fmla="*/ 1002803 h 1473871"/>
              <a:gd name="connsiteX7" fmla="*/ 0 w 1173080"/>
              <a:gd name="connsiteY7" fmla="*/ 3 h 1473871"/>
              <a:gd name="connsiteX0" fmla="*/ 2489 w 1175569"/>
              <a:gd name="connsiteY0" fmla="*/ 3 h 1473871"/>
              <a:gd name="connsiteX1" fmla="*/ 582855 w 1175569"/>
              <a:gd name="connsiteY1" fmla="*/ 0 h 1473871"/>
              <a:gd name="connsiteX2" fmla="*/ 1168308 w 1175569"/>
              <a:gd name="connsiteY2" fmla="*/ 691924 h 1473871"/>
              <a:gd name="connsiteX3" fmla="*/ 1175569 w 1175569"/>
              <a:gd name="connsiteY3" fmla="*/ 1473871 h 1473871"/>
              <a:gd name="connsiteX4" fmla="*/ 1175569 w 1175569"/>
              <a:gd name="connsiteY4" fmla="*/ 1473871 h 1473871"/>
              <a:gd name="connsiteX5" fmla="*/ 609085 w 1175569"/>
              <a:gd name="connsiteY5" fmla="*/ 1466962 h 1473871"/>
              <a:gd name="connsiteX6" fmla="*/ 0 w 1175569"/>
              <a:gd name="connsiteY6" fmla="*/ 705533 h 1473871"/>
              <a:gd name="connsiteX7" fmla="*/ 2489 w 1175569"/>
              <a:gd name="connsiteY7" fmla="*/ 3 h 1473871"/>
              <a:gd name="connsiteX0" fmla="*/ 2489 w 1175569"/>
              <a:gd name="connsiteY0" fmla="*/ 3 h 1473871"/>
              <a:gd name="connsiteX1" fmla="*/ 582855 w 1175569"/>
              <a:gd name="connsiteY1" fmla="*/ 0 h 1473871"/>
              <a:gd name="connsiteX2" fmla="*/ 1168308 w 1175569"/>
              <a:gd name="connsiteY2" fmla="*/ 750086 h 1473871"/>
              <a:gd name="connsiteX3" fmla="*/ 1175569 w 1175569"/>
              <a:gd name="connsiteY3" fmla="*/ 1473871 h 1473871"/>
              <a:gd name="connsiteX4" fmla="*/ 1175569 w 1175569"/>
              <a:gd name="connsiteY4" fmla="*/ 1473871 h 1473871"/>
              <a:gd name="connsiteX5" fmla="*/ 609085 w 1175569"/>
              <a:gd name="connsiteY5" fmla="*/ 1466962 h 1473871"/>
              <a:gd name="connsiteX6" fmla="*/ 0 w 1175569"/>
              <a:gd name="connsiteY6" fmla="*/ 705533 h 1473871"/>
              <a:gd name="connsiteX7" fmla="*/ 2489 w 1175569"/>
              <a:gd name="connsiteY7" fmla="*/ 3 h 1473871"/>
              <a:gd name="connsiteX0" fmla="*/ 2489 w 1175570"/>
              <a:gd name="connsiteY0" fmla="*/ 3 h 1473871"/>
              <a:gd name="connsiteX1" fmla="*/ 582855 w 1175570"/>
              <a:gd name="connsiteY1" fmla="*/ 0 h 1473871"/>
              <a:gd name="connsiteX2" fmla="*/ 1175570 w 1175570"/>
              <a:gd name="connsiteY2" fmla="*/ 750086 h 1473871"/>
              <a:gd name="connsiteX3" fmla="*/ 1175569 w 1175570"/>
              <a:gd name="connsiteY3" fmla="*/ 1473871 h 1473871"/>
              <a:gd name="connsiteX4" fmla="*/ 1175569 w 1175570"/>
              <a:gd name="connsiteY4" fmla="*/ 1473871 h 1473871"/>
              <a:gd name="connsiteX5" fmla="*/ 609085 w 1175570"/>
              <a:gd name="connsiteY5" fmla="*/ 1466962 h 1473871"/>
              <a:gd name="connsiteX6" fmla="*/ 0 w 1175570"/>
              <a:gd name="connsiteY6" fmla="*/ 705533 h 1473871"/>
              <a:gd name="connsiteX7" fmla="*/ 2489 w 1175570"/>
              <a:gd name="connsiteY7" fmla="*/ 3 h 1473871"/>
              <a:gd name="connsiteX0" fmla="*/ 2489 w 1175570"/>
              <a:gd name="connsiteY0" fmla="*/ 3 h 1473871"/>
              <a:gd name="connsiteX1" fmla="*/ 582855 w 1175570"/>
              <a:gd name="connsiteY1" fmla="*/ 0 h 1473871"/>
              <a:gd name="connsiteX2" fmla="*/ 1175570 w 1175570"/>
              <a:gd name="connsiteY2" fmla="*/ 750086 h 1473871"/>
              <a:gd name="connsiteX3" fmla="*/ 1175569 w 1175570"/>
              <a:gd name="connsiteY3" fmla="*/ 1473871 h 1473871"/>
              <a:gd name="connsiteX4" fmla="*/ 1175569 w 1175570"/>
              <a:gd name="connsiteY4" fmla="*/ 1473871 h 1473871"/>
              <a:gd name="connsiteX5" fmla="*/ 601826 w 1175570"/>
              <a:gd name="connsiteY5" fmla="*/ 1473425 h 1473871"/>
              <a:gd name="connsiteX6" fmla="*/ 0 w 1175570"/>
              <a:gd name="connsiteY6" fmla="*/ 705533 h 1473871"/>
              <a:gd name="connsiteX7" fmla="*/ 2489 w 1175570"/>
              <a:gd name="connsiteY7" fmla="*/ 3 h 1473871"/>
              <a:gd name="connsiteX0" fmla="*/ 75 w 1173156"/>
              <a:gd name="connsiteY0" fmla="*/ 3 h 1473871"/>
              <a:gd name="connsiteX1" fmla="*/ 580441 w 1173156"/>
              <a:gd name="connsiteY1" fmla="*/ 0 h 1473871"/>
              <a:gd name="connsiteX2" fmla="*/ 1173156 w 1173156"/>
              <a:gd name="connsiteY2" fmla="*/ 750086 h 1473871"/>
              <a:gd name="connsiteX3" fmla="*/ 1173155 w 1173156"/>
              <a:gd name="connsiteY3" fmla="*/ 1473871 h 1473871"/>
              <a:gd name="connsiteX4" fmla="*/ 1173155 w 1173156"/>
              <a:gd name="connsiteY4" fmla="*/ 1473871 h 1473871"/>
              <a:gd name="connsiteX5" fmla="*/ 599412 w 1173156"/>
              <a:gd name="connsiteY5" fmla="*/ 1473425 h 1473871"/>
              <a:gd name="connsiteX6" fmla="*/ 4852 w 1173156"/>
              <a:gd name="connsiteY6" fmla="*/ 750768 h 1473871"/>
              <a:gd name="connsiteX7" fmla="*/ 75 w 1173156"/>
              <a:gd name="connsiteY7" fmla="*/ 3 h 1473871"/>
              <a:gd name="connsiteX0" fmla="*/ 75 w 1173156"/>
              <a:gd name="connsiteY0" fmla="*/ 3 h 1473871"/>
              <a:gd name="connsiteX1" fmla="*/ 580441 w 1173156"/>
              <a:gd name="connsiteY1" fmla="*/ 0 h 1473871"/>
              <a:gd name="connsiteX2" fmla="*/ 1173156 w 1173156"/>
              <a:gd name="connsiteY2" fmla="*/ 750086 h 1473871"/>
              <a:gd name="connsiteX3" fmla="*/ 1173155 w 1173156"/>
              <a:gd name="connsiteY3" fmla="*/ 1473871 h 1473871"/>
              <a:gd name="connsiteX4" fmla="*/ 1173155 w 1173156"/>
              <a:gd name="connsiteY4" fmla="*/ 1473871 h 1473871"/>
              <a:gd name="connsiteX5" fmla="*/ 599412 w 1173156"/>
              <a:gd name="connsiteY5" fmla="*/ 1473425 h 1473871"/>
              <a:gd name="connsiteX6" fmla="*/ 4855 w 1173156"/>
              <a:gd name="connsiteY6" fmla="*/ 724918 h 1473871"/>
              <a:gd name="connsiteX7" fmla="*/ 75 w 1173156"/>
              <a:gd name="connsiteY7" fmla="*/ 3 h 1473871"/>
              <a:gd name="connsiteX0" fmla="*/ 75 w 1173156"/>
              <a:gd name="connsiteY0" fmla="*/ 3 h 1473871"/>
              <a:gd name="connsiteX1" fmla="*/ 580441 w 1173156"/>
              <a:gd name="connsiteY1" fmla="*/ 0 h 1473871"/>
              <a:gd name="connsiteX2" fmla="*/ 1173156 w 1173156"/>
              <a:gd name="connsiteY2" fmla="*/ 750086 h 1473871"/>
              <a:gd name="connsiteX3" fmla="*/ 1173155 w 1173156"/>
              <a:gd name="connsiteY3" fmla="*/ 1473871 h 1473871"/>
              <a:gd name="connsiteX4" fmla="*/ 1173155 w 1173156"/>
              <a:gd name="connsiteY4" fmla="*/ 1473871 h 1473871"/>
              <a:gd name="connsiteX5" fmla="*/ 606678 w 1173156"/>
              <a:gd name="connsiteY5" fmla="*/ 1473425 h 1473871"/>
              <a:gd name="connsiteX6" fmla="*/ 4855 w 1173156"/>
              <a:gd name="connsiteY6" fmla="*/ 724918 h 1473871"/>
              <a:gd name="connsiteX7" fmla="*/ 75 w 1173156"/>
              <a:gd name="connsiteY7" fmla="*/ 3 h 1473871"/>
              <a:gd name="connsiteX0" fmla="*/ 25153 w 1168300"/>
              <a:gd name="connsiteY0" fmla="*/ -3 h 1753422"/>
              <a:gd name="connsiteX1" fmla="*/ 575585 w 1168300"/>
              <a:gd name="connsiteY1" fmla="*/ 279551 h 1753422"/>
              <a:gd name="connsiteX2" fmla="*/ 1168300 w 1168300"/>
              <a:gd name="connsiteY2" fmla="*/ 1029637 h 1753422"/>
              <a:gd name="connsiteX3" fmla="*/ 1168299 w 1168300"/>
              <a:gd name="connsiteY3" fmla="*/ 1753422 h 1753422"/>
              <a:gd name="connsiteX4" fmla="*/ 1168299 w 1168300"/>
              <a:gd name="connsiteY4" fmla="*/ 1753422 h 1753422"/>
              <a:gd name="connsiteX5" fmla="*/ 601822 w 1168300"/>
              <a:gd name="connsiteY5" fmla="*/ 1752976 h 1753422"/>
              <a:gd name="connsiteX6" fmla="*/ -1 w 1168300"/>
              <a:gd name="connsiteY6" fmla="*/ 1004469 h 1753422"/>
              <a:gd name="connsiteX7" fmla="*/ 25153 w 1168300"/>
              <a:gd name="connsiteY7" fmla="*/ -3 h 1753422"/>
              <a:gd name="connsiteX0" fmla="*/ 40093 w 1183240"/>
              <a:gd name="connsiteY0" fmla="*/ 3 h 1753428"/>
              <a:gd name="connsiteX1" fmla="*/ 590525 w 1183240"/>
              <a:gd name="connsiteY1" fmla="*/ 279557 h 1753428"/>
              <a:gd name="connsiteX2" fmla="*/ 1183240 w 1183240"/>
              <a:gd name="connsiteY2" fmla="*/ 1029643 h 1753428"/>
              <a:gd name="connsiteX3" fmla="*/ 1183239 w 1183240"/>
              <a:gd name="connsiteY3" fmla="*/ 1753428 h 1753428"/>
              <a:gd name="connsiteX4" fmla="*/ 1183239 w 1183240"/>
              <a:gd name="connsiteY4" fmla="*/ 1753428 h 1753428"/>
              <a:gd name="connsiteX5" fmla="*/ 616762 w 1183240"/>
              <a:gd name="connsiteY5" fmla="*/ 1752982 h 1753428"/>
              <a:gd name="connsiteX6" fmla="*/ -3 w 1183240"/>
              <a:gd name="connsiteY6" fmla="*/ 1217467 h 1753428"/>
              <a:gd name="connsiteX7" fmla="*/ 40093 w 1183240"/>
              <a:gd name="connsiteY7" fmla="*/ 3 h 1753428"/>
              <a:gd name="connsiteX0" fmla="*/ 25 w 1203011"/>
              <a:gd name="connsiteY0" fmla="*/ 0 h 1806672"/>
              <a:gd name="connsiteX1" fmla="*/ 610296 w 1203011"/>
              <a:gd name="connsiteY1" fmla="*/ 332801 h 1806672"/>
              <a:gd name="connsiteX2" fmla="*/ 1203011 w 1203011"/>
              <a:gd name="connsiteY2" fmla="*/ 1082887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636533 w 1203011"/>
              <a:gd name="connsiteY5" fmla="*/ 1806226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1 w 1203011"/>
              <a:gd name="connsiteY2" fmla="*/ 1082887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636533 w 1203011"/>
              <a:gd name="connsiteY5" fmla="*/ 1806226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4 w 1203011"/>
              <a:gd name="connsiteY2" fmla="*/ 656889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636533 w 1203011"/>
              <a:gd name="connsiteY5" fmla="*/ 1806226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4 w 1203011"/>
              <a:gd name="connsiteY2" fmla="*/ 656889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890860 w 1203011"/>
              <a:gd name="connsiteY5" fmla="*/ 1526665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4 w 1203011"/>
              <a:gd name="connsiteY2" fmla="*/ 656889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786143 w 1203011"/>
              <a:gd name="connsiteY5" fmla="*/ 1766284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4 w 1203011"/>
              <a:gd name="connsiteY2" fmla="*/ 656889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831032 w 1203011"/>
              <a:gd name="connsiteY5" fmla="*/ 1420161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19524"/>
              <a:gd name="connsiteX1" fmla="*/ 430778 w 1203011"/>
              <a:gd name="connsiteY1" fmla="*/ 26613 h 1819524"/>
              <a:gd name="connsiteX2" fmla="*/ 1203014 w 1203011"/>
              <a:gd name="connsiteY2" fmla="*/ 656889 h 1819524"/>
              <a:gd name="connsiteX3" fmla="*/ 1203010 w 1203011"/>
              <a:gd name="connsiteY3" fmla="*/ 1806672 h 1819524"/>
              <a:gd name="connsiteX4" fmla="*/ 1203010 w 1203011"/>
              <a:gd name="connsiteY4" fmla="*/ 1806672 h 1819524"/>
              <a:gd name="connsiteX5" fmla="*/ 801114 w 1203011"/>
              <a:gd name="connsiteY5" fmla="*/ 1819527 h 1819524"/>
              <a:gd name="connsiteX6" fmla="*/ 19768 w 1203011"/>
              <a:gd name="connsiteY6" fmla="*/ 1270711 h 1819524"/>
              <a:gd name="connsiteX7" fmla="*/ 25 w 1203011"/>
              <a:gd name="connsiteY7" fmla="*/ 0 h 1819524"/>
              <a:gd name="connsiteX0" fmla="*/ 25 w 1203011"/>
              <a:gd name="connsiteY0" fmla="*/ 0 h 1819530"/>
              <a:gd name="connsiteX1" fmla="*/ 430778 w 1203011"/>
              <a:gd name="connsiteY1" fmla="*/ 26613 h 1819530"/>
              <a:gd name="connsiteX2" fmla="*/ 873882 w 1203011"/>
              <a:gd name="connsiteY2" fmla="*/ 896510 h 1819530"/>
              <a:gd name="connsiteX3" fmla="*/ 1203010 w 1203011"/>
              <a:gd name="connsiteY3" fmla="*/ 1806672 h 1819530"/>
              <a:gd name="connsiteX4" fmla="*/ 1203010 w 1203011"/>
              <a:gd name="connsiteY4" fmla="*/ 1806672 h 1819530"/>
              <a:gd name="connsiteX5" fmla="*/ 801114 w 1203011"/>
              <a:gd name="connsiteY5" fmla="*/ 1819527 h 1819530"/>
              <a:gd name="connsiteX6" fmla="*/ 19768 w 1203011"/>
              <a:gd name="connsiteY6" fmla="*/ 1270711 h 1819530"/>
              <a:gd name="connsiteX7" fmla="*/ 25 w 1203011"/>
              <a:gd name="connsiteY7" fmla="*/ 0 h 1819530"/>
              <a:gd name="connsiteX0" fmla="*/ 25 w 1217970"/>
              <a:gd name="connsiteY0" fmla="*/ 0 h 1819524"/>
              <a:gd name="connsiteX1" fmla="*/ 430778 w 1217970"/>
              <a:gd name="connsiteY1" fmla="*/ 26613 h 1819524"/>
              <a:gd name="connsiteX2" fmla="*/ 1217967 w 1217970"/>
              <a:gd name="connsiteY2" fmla="*/ 577012 h 1819524"/>
              <a:gd name="connsiteX3" fmla="*/ 1203010 w 1217970"/>
              <a:gd name="connsiteY3" fmla="*/ 1806672 h 1819524"/>
              <a:gd name="connsiteX4" fmla="*/ 1203010 w 1217970"/>
              <a:gd name="connsiteY4" fmla="*/ 1806672 h 1819524"/>
              <a:gd name="connsiteX5" fmla="*/ 801114 w 1217970"/>
              <a:gd name="connsiteY5" fmla="*/ 1819527 h 1819524"/>
              <a:gd name="connsiteX6" fmla="*/ 19768 w 1217970"/>
              <a:gd name="connsiteY6" fmla="*/ 1270711 h 1819524"/>
              <a:gd name="connsiteX7" fmla="*/ 25 w 1217970"/>
              <a:gd name="connsiteY7" fmla="*/ 0 h 1819524"/>
              <a:gd name="connsiteX0" fmla="*/ 25 w 1203011"/>
              <a:gd name="connsiteY0" fmla="*/ 0 h 1819530"/>
              <a:gd name="connsiteX1" fmla="*/ 430778 w 1203011"/>
              <a:gd name="connsiteY1" fmla="*/ 26613 h 1819530"/>
              <a:gd name="connsiteX2" fmla="*/ 814044 w 1203011"/>
              <a:gd name="connsiteY2" fmla="*/ 816636 h 1819530"/>
              <a:gd name="connsiteX3" fmla="*/ 1203010 w 1203011"/>
              <a:gd name="connsiteY3" fmla="*/ 1806672 h 1819530"/>
              <a:gd name="connsiteX4" fmla="*/ 1203010 w 1203011"/>
              <a:gd name="connsiteY4" fmla="*/ 1806672 h 1819530"/>
              <a:gd name="connsiteX5" fmla="*/ 801114 w 1203011"/>
              <a:gd name="connsiteY5" fmla="*/ 1819527 h 1819530"/>
              <a:gd name="connsiteX6" fmla="*/ 19768 w 1203011"/>
              <a:gd name="connsiteY6" fmla="*/ 1270711 h 1819530"/>
              <a:gd name="connsiteX7" fmla="*/ 25 w 1203011"/>
              <a:gd name="connsiteY7" fmla="*/ 0 h 1819530"/>
              <a:gd name="connsiteX0" fmla="*/ 25 w 1203011"/>
              <a:gd name="connsiteY0" fmla="*/ 0 h 1819524"/>
              <a:gd name="connsiteX1" fmla="*/ 430778 w 1203011"/>
              <a:gd name="connsiteY1" fmla="*/ 26613 h 1819524"/>
              <a:gd name="connsiteX2" fmla="*/ 1188055 w 1203011"/>
              <a:gd name="connsiteY2" fmla="*/ 590323 h 1819524"/>
              <a:gd name="connsiteX3" fmla="*/ 1203010 w 1203011"/>
              <a:gd name="connsiteY3" fmla="*/ 1806672 h 1819524"/>
              <a:gd name="connsiteX4" fmla="*/ 1203010 w 1203011"/>
              <a:gd name="connsiteY4" fmla="*/ 1806672 h 1819524"/>
              <a:gd name="connsiteX5" fmla="*/ 801114 w 1203011"/>
              <a:gd name="connsiteY5" fmla="*/ 1819527 h 1819524"/>
              <a:gd name="connsiteX6" fmla="*/ 19768 w 1203011"/>
              <a:gd name="connsiteY6" fmla="*/ 1270711 h 1819524"/>
              <a:gd name="connsiteX7" fmla="*/ 25 w 1203011"/>
              <a:gd name="connsiteY7" fmla="*/ 0 h 1819524"/>
              <a:gd name="connsiteX0" fmla="*/ 25 w 1203011"/>
              <a:gd name="connsiteY0" fmla="*/ 0 h 1819530"/>
              <a:gd name="connsiteX1" fmla="*/ 430778 w 1203011"/>
              <a:gd name="connsiteY1" fmla="*/ 26613 h 1819530"/>
              <a:gd name="connsiteX2" fmla="*/ 858929 w 1203011"/>
              <a:gd name="connsiteY2" fmla="*/ 776695 h 1819530"/>
              <a:gd name="connsiteX3" fmla="*/ 1203010 w 1203011"/>
              <a:gd name="connsiteY3" fmla="*/ 1806672 h 1819530"/>
              <a:gd name="connsiteX4" fmla="*/ 1203010 w 1203011"/>
              <a:gd name="connsiteY4" fmla="*/ 1806672 h 1819530"/>
              <a:gd name="connsiteX5" fmla="*/ 801114 w 1203011"/>
              <a:gd name="connsiteY5" fmla="*/ 1819527 h 1819530"/>
              <a:gd name="connsiteX6" fmla="*/ 19768 w 1203011"/>
              <a:gd name="connsiteY6" fmla="*/ 1270711 h 1819530"/>
              <a:gd name="connsiteX7" fmla="*/ 25 w 1203011"/>
              <a:gd name="connsiteY7" fmla="*/ 0 h 1819530"/>
              <a:gd name="connsiteX0" fmla="*/ 25 w 1203011"/>
              <a:gd name="connsiteY0" fmla="*/ 0 h 1819524"/>
              <a:gd name="connsiteX1" fmla="*/ 430778 w 1203011"/>
              <a:gd name="connsiteY1" fmla="*/ 26613 h 1819524"/>
              <a:gd name="connsiteX2" fmla="*/ 1203014 w 1203011"/>
              <a:gd name="connsiteY2" fmla="*/ 616945 h 1819524"/>
              <a:gd name="connsiteX3" fmla="*/ 1203010 w 1203011"/>
              <a:gd name="connsiteY3" fmla="*/ 1806672 h 1819524"/>
              <a:gd name="connsiteX4" fmla="*/ 1203010 w 1203011"/>
              <a:gd name="connsiteY4" fmla="*/ 1806672 h 1819524"/>
              <a:gd name="connsiteX5" fmla="*/ 801114 w 1203011"/>
              <a:gd name="connsiteY5" fmla="*/ 1819527 h 1819524"/>
              <a:gd name="connsiteX6" fmla="*/ 19768 w 1203011"/>
              <a:gd name="connsiteY6" fmla="*/ 1270711 h 1819524"/>
              <a:gd name="connsiteX7" fmla="*/ 25 w 1203011"/>
              <a:gd name="connsiteY7" fmla="*/ 0 h 1819524"/>
              <a:gd name="connsiteX0" fmla="*/ 0 w 1202986"/>
              <a:gd name="connsiteY0" fmla="*/ 0 h 1819530"/>
              <a:gd name="connsiteX1" fmla="*/ 430753 w 1202986"/>
              <a:gd name="connsiteY1" fmla="*/ 26613 h 1819530"/>
              <a:gd name="connsiteX2" fmla="*/ 1202989 w 1202986"/>
              <a:gd name="connsiteY2" fmla="*/ 616945 h 1819530"/>
              <a:gd name="connsiteX3" fmla="*/ 1202985 w 1202986"/>
              <a:gd name="connsiteY3" fmla="*/ 1806672 h 1819530"/>
              <a:gd name="connsiteX4" fmla="*/ 1202985 w 1202986"/>
              <a:gd name="connsiteY4" fmla="*/ 1806672 h 1819530"/>
              <a:gd name="connsiteX5" fmla="*/ 801089 w 1202986"/>
              <a:gd name="connsiteY5" fmla="*/ 1819527 h 1819530"/>
              <a:gd name="connsiteX6" fmla="*/ 229187 w 1202986"/>
              <a:gd name="connsiteY6" fmla="*/ 1230775 h 1819530"/>
              <a:gd name="connsiteX7" fmla="*/ 0 w 1202986"/>
              <a:gd name="connsiteY7" fmla="*/ 0 h 1819530"/>
              <a:gd name="connsiteX0" fmla="*/ 75 w 1203061"/>
              <a:gd name="connsiteY0" fmla="*/ 0 h 1819524"/>
              <a:gd name="connsiteX1" fmla="*/ 430828 w 1203061"/>
              <a:gd name="connsiteY1" fmla="*/ 26613 h 1819524"/>
              <a:gd name="connsiteX2" fmla="*/ 1203064 w 1203061"/>
              <a:gd name="connsiteY2" fmla="*/ 616945 h 1819524"/>
              <a:gd name="connsiteX3" fmla="*/ 1203060 w 1203061"/>
              <a:gd name="connsiteY3" fmla="*/ 1806672 h 1819524"/>
              <a:gd name="connsiteX4" fmla="*/ 1203060 w 1203061"/>
              <a:gd name="connsiteY4" fmla="*/ 1806672 h 1819524"/>
              <a:gd name="connsiteX5" fmla="*/ 801164 w 1203061"/>
              <a:gd name="connsiteY5" fmla="*/ 1819527 h 1819524"/>
              <a:gd name="connsiteX6" fmla="*/ 4859 w 1203061"/>
              <a:gd name="connsiteY6" fmla="*/ 1257394 h 1819524"/>
              <a:gd name="connsiteX7" fmla="*/ 75 w 1203061"/>
              <a:gd name="connsiteY7" fmla="*/ 0 h 1819524"/>
              <a:gd name="connsiteX0" fmla="*/ 75 w 1203061"/>
              <a:gd name="connsiteY0" fmla="*/ 0 h 1819530"/>
              <a:gd name="connsiteX1" fmla="*/ 296184 w 1203061"/>
              <a:gd name="connsiteY1" fmla="*/ 279540 h 1819530"/>
              <a:gd name="connsiteX2" fmla="*/ 1203064 w 1203061"/>
              <a:gd name="connsiteY2" fmla="*/ 616945 h 1819530"/>
              <a:gd name="connsiteX3" fmla="*/ 1203060 w 1203061"/>
              <a:gd name="connsiteY3" fmla="*/ 1806672 h 1819530"/>
              <a:gd name="connsiteX4" fmla="*/ 1203060 w 1203061"/>
              <a:gd name="connsiteY4" fmla="*/ 1806672 h 1819530"/>
              <a:gd name="connsiteX5" fmla="*/ 801164 w 1203061"/>
              <a:gd name="connsiteY5" fmla="*/ 1819527 h 1819530"/>
              <a:gd name="connsiteX6" fmla="*/ 4859 w 1203061"/>
              <a:gd name="connsiteY6" fmla="*/ 1257394 h 1819530"/>
              <a:gd name="connsiteX7" fmla="*/ 75 w 1203061"/>
              <a:gd name="connsiteY7" fmla="*/ 0 h 1819530"/>
              <a:gd name="connsiteX0" fmla="*/ 75 w 1203061"/>
              <a:gd name="connsiteY0" fmla="*/ 22 h 1819547"/>
              <a:gd name="connsiteX1" fmla="*/ 356041 w 1203061"/>
              <a:gd name="connsiteY1" fmla="*/ -3 h 1819547"/>
              <a:gd name="connsiteX2" fmla="*/ 1203064 w 1203061"/>
              <a:gd name="connsiteY2" fmla="*/ 616967 h 1819547"/>
              <a:gd name="connsiteX3" fmla="*/ 1203060 w 1203061"/>
              <a:gd name="connsiteY3" fmla="*/ 1806694 h 1819547"/>
              <a:gd name="connsiteX4" fmla="*/ 1203060 w 1203061"/>
              <a:gd name="connsiteY4" fmla="*/ 1806694 h 1819547"/>
              <a:gd name="connsiteX5" fmla="*/ 801164 w 1203061"/>
              <a:gd name="connsiteY5" fmla="*/ 1819549 h 1819547"/>
              <a:gd name="connsiteX6" fmla="*/ 4859 w 1203061"/>
              <a:gd name="connsiteY6" fmla="*/ 1257416 h 1819547"/>
              <a:gd name="connsiteX7" fmla="*/ 75 w 1203061"/>
              <a:gd name="connsiteY7" fmla="*/ 22 h 1819547"/>
              <a:gd name="connsiteX0" fmla="*/ 75 w 1203061"/>
              <a:gd name="connsiteY0" fmla="*/ 28 h 1806700"/>
              <a:gd name="connsiteX1" fmla="*/ 356041 w 1203061"/>
              <a:gd name="connsiteY1" fmla="*/ 3 h 1806700"/>
              <a:gd name="connsiteX2" fmla="*/ 1203064 w 1203061"/>
              <a:gd name="connsiteY2" fmla="*/ 616973 h 1806700"/>
              <a:gd name="connsiteX3" fmla="*/ 1203060 w 1203061"/>
              <a:gd name="connsiteY3" fmla="*/ 1806700 h 1806700"/>
              <a:gd name="connsiteX4" fmla="*/ 1203060 w 1203061"/>
              <a:gd name="connsiteY4" fmla="*/ 1806700 h 1806700"/>
              <a:gd name="connsiteX5" fmla="*/ 786202 w 1203061"/>
              <a:gd name="connsiteY5" fmla="*/ 1792931 h 1806700"/>
              <a:gd name="connsiteX6" fmla="*/ 4859 w 1203061"/>
              <a:gd name="connsiteY6" fmla="*/ 1257422 h 1806700"/>
              <a:gd name="connsiteX7" fmla="*/ 75 w 1203061"/>
              <a:gd name="connsiteY7" fmla="*/ 28 h 180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3061" h="1806700">
                <a:moveTo>
                  <a:pt x="75" y="28"/>
                </a:moveTo>
                <a:lnTo>
                  <a:pt x="356041" y="3"/>
                </a:lnTo>
                <a:lnTo>
                  <a:pt x="1203064" y="616973"/>
                </a:lnTo>
                <a:cubicBezTo>
                  <a:pt x="1203063" y="752683"/>
                  <a:pt x="1203061" y="1670990"/>
                  <a:pt x="1203060" y="1806700"/>
                </a:cubicBezTo>
                <a:lnTo>
                  <a:pt x="1203060" y="1806700"/>
                </a:lnTo>
                <a:lnTo>
                  <a:pt x="786202" y="1792931"/>
                </a:lnTo>
                <a:lnTo>
                  <a:pt x="4859" y="1257422"/>
                </a:lnTo>
                <a:cubicBezTo>
                  <a:pt x="5689" y="1022245"/>
                  <a:pt x="-755" y="235205"/>
                  <a:pt x="75" y="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2435A5C-BF49-AE3E-D32F-D92B548C6614}"/>
              </a:ext>
            </a:extLst>
          </p:cNvPr>
          <p:cNvCxnSpPr/>
          <p:nvPr userDrawn="1"/>
        </p:nvCxnSpPr>
        <p:spPr>
          <a:xfrm>
            <a:off x="1473200" y="998621"/>
            <a:ext cx="10515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B123ECC9-2230-1B62-3B4F-5AA806608ED7}"/>
              </a:ext>
            </a:extLst>
          </p:cNvPr>
          <p:cNvSpPr/>
          <p:nvPr userDrawn="1"/>
        </p:nvSpPr>
        <p:spPr>
          <a:xfrm>
            <a:off x="-114554" y="-42111"/>
            <a:ext cx="673356" cy="7086593"/>
          </a:xfrm>
          <a:prstGeom prst="rect">
            <a:avLst/>
          </a:prstGeom>
          <a:gradFill>
            <a:gsLst>
              <a:gs pos="0">
                <a:schemeClr val="accent1"/>
              </a:gs>
              <a:gs pos="74000">
                <a:schemeClr val="tx1"/>
              </a:gs>
              <a:gs pos="83000">
                <a:schemeClr val="tx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064E1B-E84F-4797-614C-A7C320FE7E56}"/>
              </a:ext>
            </a:extLst>
          </p:cNvPr>
          <p:cNvSpPr txBox="1"/>
          <p:nvPr userDrawn="1"/>
        </p:nvSpPr>
        <p:spPr>
          <a:xfrm rot="16200000">
            <a:off x="-1249810" y="5136347"/>
            <a:ext cx="31052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Queens University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6543DA-9A9A-AE71-6D72-314EA0A83F8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473200" y="1220162"/>
            <a:ext cx="10146021" cy="5272707"/>
          </a:xfrm>
          <a:prstGeom prst="rect">
            <a:avLst/>
          </a:prstGeom>
        </p:spPr>
        <p:txBody>
          <a:bodyPr numCol="2" spcCol="914400" anchor="t" anchorCtr="0">
            <a:no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dirty="0" err="1"/>
              <a:t>urna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Nunc viverra imperdiet enim. Fusce est. Vivamus a </a:t>
            </a:r>
            <a:r>
              <a:rPr lang="en-US" dirty="0" err="1"/>
              <a:t>tellus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Pellentesque habitant morbi tristique senectus et netus et malesuada fames ac turpis egestas. Proin pharetra nonummy pede. Mauris et orci.</a:t>
            </a:r>
          </a:p>
          <a:p>
            <a:pPr lvl="0"/>
            <a:r>
              <a:rPr lang="en-US" dirty="0"/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dirty="0" err="1"/>
              <a:t>urna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Nunc viverra imperdiet enim. Fusce est. Vivamus a </a:t>
            </a:r>
            <a:r>
              <a:rPr lang="en-US" dirty="0" err="1"/>
              <a:t>tellus</a:t>
            </a:r>
            <a:r>
              <a:rPr lang="en-US" dirty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Pellentesque</a:t>
            </a:r>
            <a:r>
              <a:rPr lang="en-US" dirty="0"/>
              <a:t> habitant morbi tristique senectus et netus et malesuada fames ac turpis egestas. Proin pharetra nonummy pede. Mauris et </a:t>
            </a:r>
            <a:r>
              <a:rPr lang="en-US" dirty="0" err="1"/>
              <a:t>orci</a:t>
            </a:r>
            <a:r>
              <a:rPr lang="en-US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dirty="0"/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dirty="0" err="1"/>
              <a:t>urna</a:t>
            </a:r>
            <a:r>
              <a:rPr lang="en-US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dirty="0"/>
              <a:t>Nunc viverra imperdiet enim. Fusce est. Vivamus a </a:t>
            </a:r>
            <a:r>
              <a:rPr lang="en-US" dirty="0" err="1"/>
              <a:t>tellus</a:t>
            </a:r>
            <a:r>
              <a:rPr lang="en-US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dirty="0"/>
              <a:t>Pellentesque habitant morbi tristique senectus et netus et malesuada fames ac turpis egestas. Proin pharetra nonummy pede. Mauris et </a:t>
            </a:r>
            <a:r>
              <a:rPr lang="en-US" dirty="0" err="1"/>
              <a:t>orci</a:t>
            </a:r>
            <a:r>
              <a:rPr lang="en-US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496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2ABF41-6303-B652-BA52-FF86965F504A}"/>
              </a:ext>
            </a:extLst>
          </p:cNvPr>
          <p:cNvSpPr/>
          <p:nvPr userDrawn="1"/>
        </p:nvSpPr>
        <p:spPr>
          <a:xfrm>
            <a:off x="-114554" y="-42111"/>
            <a:ext cx="673356" cy="7086593"/>
          </a:xfrm>
          <a:prstGeom prst="rect">
            <a:avLst/>
          </a:prstGeom>
          <a:gradFill>
            <a:gsLst>
              <a:gs pos="0">
                <a:schemeClr val="accent1"/>
              </a:gs>
              <a:gs pos="74000">
                <a:schemeClr val="tx1"/>
              </a:gs>
              <a:gs pos="83000">
                <a:schemeClr val="tx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73200" y="365129"/>
            <a:ext cx="10515600" cy="63349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en-US" dirty="0"/>
              <a:t>Content Page 2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2435A5C-BF49-AE3E-D32F-D92B548C6614}"/>
              </a:ext>
            </a:extLst>
          </p:cNvPr>
          <p:cNvCxnSpPr/>
          <p:nvPr userDrawn="1"/>
        </p:nvCxnSpPr>
        <p:spPr>
          <a:xfrm>
            <a:off x="1473200" y="998621"/>
            <a:ext cx="105156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6E4E27C-AC4C-1454-8DB2-A9072A97C9CC}"/>
              </a:ext>
            </a:extLst>
          </p:cNvPr>
          <p:cNvSpPr txBox="1"/>
          <p:nvPr userDrawn="1"/>
        </p:nvSpPr>
        <p:spPr>
          <a:xfrm rot="16200000">
            <a:off x="-1249810" y="5136347"/>
            <a:ext cx="31052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Queens University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DE8574-B807-FD28-5C07-F2A19B10C2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73200" y="1165225"/>
            <a:ext cx="10162117" cy="53276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: Diagonal Corners Snipped 9">
            <a:extLst>
              <a:ext uri="{FF2B5EF4-FFF2-40B4-BE49-F238E27FC236}">
                <a16:creationId xmlns:a16="http://schemas.microsoft.com/office/drawing/2014/main" id="{C54106D7-26E1-CD78-C7DF-04C0B840525A}"/>
              </a:ext>
            </a:extLst>
          </p:cNvPr>
          <p:cNvSpPr/>
          <p:nvPr userDrawn="1"/>
        </p:nvSpPr>
        <p:spPr>
          <a:xfrm rot="5400000">
            <a:off x="959947" y="464043"/>
            <a:ext cx="191493" cy="430900"/>
          </a:xfrm>
          <a:custGeom>
            <a:avLst/>
            <a:gdLst>
              <a:gd name="connsiteX0" fmla="*/ 0 w 1642311"/>
              <a:gd name="connsiteY0" fmla="*/ 0 h 1473868"/>
              <a:gd name="connsiteX1" fmla="*/ 1396661 w 1642311"/>
              <a:gd name="connsiteY1" fmla="*/ 0 h 1473868"/>
              <a:gd name="connsiteX2" fmla="*/ 1642311 w 1642311"/>
              <a:gd name="connsiteY2" fmla="*/ 245650 h 1473868"/>
              <a:gd name="connsiteX3" fmla="*/ 1642311 w 1642311"/>
              <a:gd name="connsiteY3" fmla="*/ 1473868 h 1473868"/>
              <a:gd name="connsiteX4" fmla="*/ 1642311 w 1642311"/>
              <a:gd name="connsiteY4" fmla="*/ 1473868 h 1473868"/>
              <a:gd name="connsiteX5" fmla="*/ 245650 w 1642311"/>
              <a:gd name="connsiteY5" fmla="*/ 1473868 h 1473868"/>
              <a:gd name="connsiteX6" fmla="*/ 0 w 1642311"/>
              <a:gd name="connsiteY6" fmla="*/ 1228218 h 1473868"/>
              <a:gd name="connsiteX7" fmla="*/ 0 w 1642311"/>
              <a:gd name="connsiteY7" fmla="*/ 0 h 1473868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245651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245650 w 1642311"/>
              <a:gd name="connsiteY5" fmla="*/ 1473869 h 1473869"/>
              <a:gd name="connsiteX6" fmla="*/ 0 w 1642311"/>
              <a:gd name="connsiteY6" fmla="*/ 1228219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1129972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245650 w 1642311"/>
              <a:gd name="connsiteY5" fmla="*/ 1473869 h 1473869"/>
              <a:gd name="connsiteX6" fmla="*/ 0 w 1642311"/>
              <a:gd name="connsiteY6" fmla="*/ 1228219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1129972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245650 w 1642311"/>
              <a:gd name="connsiteY5" fmla="*/ 1473869 h 1473869"/>
              <a:gd name="connsiteX6" fmla="*/ 0 w 1642311"/>
              <a:gd name="connsiteY6" fmla="*/ 590546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1129972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955513 w 1642311"/>
              <a:gd name="connsiteY5" fmla="*/ 1473869 h 1473869"/>
              <a:gd name="connsiteX6" fmla="*/ 0 w 1642311"/>
              <a:gd name="connsiteY6" fmla="*/ 590546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763009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955513 w 1642311"/>
              <a:gd name="connsiteY5" fmla="*/ 1473869 h 1473869"/>
              <a:gd name="connsiteX6" fmla="*/ 0 w 1642311"/>
              <a:gd name="connsiteY6" fmla="*/ 590546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1011654 w 1642311"/>
              <a:gd name="connsiteY1" fmla="*/ 0 h 1473869"/>
              <a:gd name="connsiteX2" fmla="*/ 1642311 w 1642311"/>
              <a:gd name="connsiteY2" fmla="*/ 763009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955513 w 1642311"/>
              <a:gd name="connsiteY5" fmla="*/ 1473869 h 1473869"/>
              <a:gd name="connsiteX6" fmla="*/ 0 w 1642311"/>
              <a:gd name="connsiteY6" fmla="*/ 590546 h 1473869"/>
              <a:gd name="connsiteX7" fmla="*/ 0 w 1642311"/>
              <a:gd name="connsiteY7" fmla="*/ 1 h 1473869"/>
              <a:gd name="connsiteX0" fmla="*/ 469231 w 1642311"/>
              <a:gd name="connsiteY0" fmla="*/ 1 h 1473869"/>
              <a:gd name="connsiteX1" fmla="*/ 1011654 w 1642311"/>
              <a:gd name="connsiteY1" fmla="*/ 0 h 1473869"/>
              <a:gd name="connsiteX2" fmla="*/ 1642311 w 1642311"/>
              <a:gd name="connsiteY2" fmla="*/ 763009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955513 w 1642311"/>
              <a:gd name="connsiteY5" fmla="*/ 1473869 h 1473869"/>
              <a:gd name="connsiteX6" fmla="*/ 0 w 1642311"/>
              <a:gd name="connsiteY6" fmla="*/ 590546 h 1473869"/>
              <a:gd name="connsiteX7" fmla="*/ 469231 w 1642311"/>
              <a:gd name="connsiteY7" fmla="*/ 1 h 1473869"/>
              <a:gd name="connsiteX0" fmla="*/ 0 w 1173080"/>
              <a:gd name="connsiteY0" fmla="*/ 1 h 1473869"/>
              <a:gd name="connsiteX1" fmla="*/ 542423 w 1173080"/>
              <a:gd name="connsiteY1" fmla="*/ 0 h 1473869"/>
              <a:gd name="connsiteX2" fmla="*/ 1173080 w 1173080"/>
              <a:gd name="connsiteY2" fmla="*/ 763009 h 1473869"/>
              <a:gd name="connsiteX3" fmla="*/ 1173080 w 1173080"/>
              <a:gd name="connsiteY3" fmla="*/ 1473869 h 1473869"/>
              <a:gd name="connsiteX4" fmla="*/ 1173080 w 1173080"/>
              <a:gd name="connsiteY4" fmla="*/ 1473869 h 1473869"/>
              <a:gd name="connsiteX5" fmla="*/ 486282 w 1173080"/>
              <a:gd name="connsiteY5" fmla="*/ 1473869 h 1473869"/>
              <a:gd name="connsiteX6" fmla="*/ 12032 w 1173080"/>
              <a:gd name="connsiteY6" fmla="*/ 608594 h 1473869"/>
              <a:gd name="connsiteX7" fmla="*/ 0 w 1173080"/>
              <a:gd name="connsiteY7" fmla="*/ 1 h 1473869"/>
              <a:gd name="connsiteX0" fmla="*/ 0 w 1173080"/>
              <a:gd name="connsiteY0" fmla="*/ 1 h 1479885"/>
              <a:gd name="connsiteX1" fmla="*/ 542423 w 1173080"/>
              <a:gd name="connsiteY1" fmla="*/ 0 h 1479885"/>
              <a:gd name="connsiteX2" fmla="*/ 1173080 w 1173080"/>
              <a:gd name="connsiteY2" fmla="*/ 763009 h 1479885"/>
              <a:gd name="connsiteX3" fmla="*/ 1173080 w 1173080"/>
              <a:gd name="connsiteY3" fmla="*/ 1473869 h 1479885"/>
              <a:gd name="connsiteX4" fmla="*/ 1173080 w 1173080"/>
              <a:gd name="connsiteY4" fmla="*/ 1473869 h 1479885"/>
              <a:gd name="connsiteX5" fmla="*/ 606598 w 1173080"/>
              <a:gd name="connsiteY5" fmla="*/ 1479885 h 1479885"/>
              <a:gd name="connsiteX6" fmla="*/ 12032 w 1173080"/>
              <a:gd name="connsiteY6" fmla="*/ 608594 h 1479885"/>
              <a:gd name="connsiteX7" fmla="*/ 0 w 1173080"/>
              <a:gd name="connsiteY7" fmla="*/ 1 h 1479885"/>
              <a:gd name="connsiteX0" fmla="*/ 0 w 1173080"/>
              <a:gd name="connsiteY0" fmla="*/ 2 h 1479886"/>
              <a:gd name="connsiteX1" fmla="*/ 674773 w 1173080"/>
              <a:gd name="connsiteY1" fmla="*/ 0 h 1479886"/>
              <a:gd name="connsiteX2" fmla="*/ 1173080 w 1173080"/>
              <a:gd name="connsiteY2" fmla="*/ 763010 h 1479886"/>
              <a:gd name="connsiteX3" fmla="*/ 1173080 w 1173080"/>
              <a:gd name="connsiteY3" fmla="*/ 1473870 h 1479886"/>
              <a:gd name="connsiteX4" fmla="*/ 1173080 w 1173080"/>
              <a:gd name="connsiteY4" fmla="*/ 1473870 h 1479886"/>
              <a:gd name="connsiteX5" fmla="*/ 606598 w 1173080"/>
              <a:gd name="connsiteY5" fmla="*/ 1479886 h 1479886"/>
              <a:gd name="connsiteX6" fmla="*/ 12032 w 1173080"/>
              <a:gd name="connsiteY6" fmla="*/ 608595 h 1479886"/>
              <a:gd name="connsiteX7" fmla="*/ 0 w 1173080"/>
              <a:gd name="connsiteY7" fmla="*/ 2 h 1479886"/>
              <a:gd name="connsiteX0" fmla="*/ 0 w 1173082"/>
              <a:gd name="connsiteY0" fmla="*/ 2 h 1479886"/>
              <a:gd name="connsiteX1" fmla="*/ 674773 w 1173082"/>
              <a:gd name="connsiteY1" fmla="*/ 0 h 1479886"/>
              <a:gd name="connsiteX2" fmla="*/ 1173083 w 1173082"/>
              <a:gd name="connsiteY2" fmla="*/ 1066741 h 1479886"/>
              <a:gd name="connsiteX3" fmla="*/ 1173080 w 1173082"/>
              <a:gd name="connsiteY3" fmla="*/ 1473870 h 1479886"/>
              <a:gd name="connsiteX4" fmla="*/ 1173080 w 1173082"/>
              <a:gd name="connsiteY4" fmla="*/ 1473870 h 1479886"/>
              <a:gd name="connsiteX5" fmla="*/ 606598 w 1173082"/>
              <a:gd name="connsiteY5" fmla="*/ 1479886 h 1479886"/>
              <a:gd name="connsiteX6" fmla="*/ 12032 w 1173082"/>
              <a:gd name="connsiteY6" fmla="*/ 608595 h 1479886"/>
              <a:gd name="connsiteX7" fmla="*/ 0 w 1173082"/>
              <a:gd name="connsiteY7" fmla="*/ 2 h 1479886"/>
              <a:gd name="connsiteX0" fmla="*/ 0 w 1173083"/>
              <a:gd name="connsiteY0" fmla="*/ 3 h 1479887"/>
              <a:gd name="connsiteX1" fmla="*/ 413331 w 1173083"/>
              <a:gd name="connsiteY1" fmla="*/ 0 h 1479887"/>
              <a:gd name="connsiteX2" fmla="*/ 1173083 w 1173083"/>
              <a:gd name="connsiteY2" fmla="*/ 1066742 h 1479887"/>
              <a:gd name="connsiteX3" fmla="*/ 1173080 w 1173083"/>
              <a:gd name="connsiteY3" fmla="*/ 1473871 h 1479887"/>
              <a:gd name="connsiteX4" fmla="*/ 1173080 w 1173083"/>
              <a:gd name="connsiteY4" fmla="*/ 1473871 h 1479887"/>
              <a:gd name="connsiteX5" fmla="*/ 606598 w 1173083"/>
              <a:gd name="connsiteY5" fmla="*/ 1479887 h 1479887"/>
              <a:gd name="connsiteX6" fmla="*/ 12032 w 1173083"/>
              <a:gd name="connsiteY6" fmla="*/ 608596 h 1479887"/>
              <a:gd name="connsiteX7" fmla="*/ 0 w 1173083"/>
              <a:gd name="connsiteY7" fmla="*/ 3 h 1479887"/>
              <a:gd name="connsiteX0" fmla="*/ 2490 w 1175573"/>
              <a:gd name="connsiteY0" fmla="*/ 3 h 1479887"/>
              <a:gd name="connsiteX1" fmla="*/ 415821 w 1175573"/>
              <a:gd name="connsiteY1" fmla="*/ 0 h 1479887"/>
              <a:gd name="connsiteX2" fmla="*/ 1175573 w 1175573"/>
              <a:gd name="connsiteY2" fmla="*/ 1066742 h 1479887"/>
              <a:gd name="connsiteX3" fmla="*/ 1175570 w 1175573"/>
              <a:gd name="connsiteY3" fmla="*/ 1473871 h 1479887"/>
              <a:gd name="connsiteX4" fmla="*/ 1175570 w 1175573"/>
              <a:gd name="connsiteY4" fmla="*/ 1473871 h 1479887"/>
              <a:gd name="connsiteX5" fmla="*/ 609088 w 1175573"/>
              <a:gd name="connsiteY5" fmla="*/ 1479887 h 1479887"/>
              <a:gd name="connsiteX6" fmla="*/ 0 w 1175573"/>
              <a:gd name="connsiteY6" fmla="*/ 291940 h 1479887"/>
              <a:gd name="connsiteX7" fmla="*/ 2490 w 1175573"/>
              <a:gd name="connsiteY7" fmla="*/ 3 h 1479887"/>
              <a:gd name="connsiteX0" fmla="*/ 2490 w 1175571"/>
              <a:gd name="connsiteY0" fmla="*/ 3 h 1479887"/>
              <a:gd name="connsiteX1" fmla="*/ 415821 w 1175571"/>
              <a:gd name="connsiteY1" fmla="*/ 0 h 1479887"/>
              <a:gd name="connsiteX2" fmla="*/ 1153785 w 1175571"/>
              <a:gd name="connsiteY2" fmla="*/ 678999 h 1479887"/>
              <a:gd name="connsiteX3" fmla="*/ 1175570 w 1175571"/>
              <a:gd name="connsiteY3" fmla="*/ 1473871 h 1479887"/>
              <a:gd name="connsiteX4" fmla="*/ 1175570 w 1175571"/>
              <a:gd name="connsiteY4" fmla="*/ 1473871 h 1479887"/>
              <a:gd name="connsiteX5" fmla="*/ 609088 w 1175571"/>
              <a:gd name="connsiteY5" fmla="*/ 1479887 h 1479887"/>
              <a:gd name="connsiteX6" fmla="*/ 0 w 1175571"/>
              <a:gd name="connsiteY6" fmla="*/ 291940 h 1479887"/>
              <a:gd name="connsiteX7" fmla="*/ 2490 w 1175571"/>
              <a:gd name="connsiteY7" fmla="*/ 3 h 1479887"/>
              <a:gd name="connsiteX0" fmla="*/ 0 w 1173079"/>
              <a:gd name="connsiteY0" fmla="*/ 3 h 1479887"/>
              <a:gd name="connsiteX1" fmla="*/ 413331 w 1173079"/>
              <a:gd name="connsiteY1" fmla="*/ 0 h 1479887"/>
              <a:gd name="connsiteX2" fmla="*/ 1151295 w 1173079"/>
              <a:gd name="connsiteY2" fmla="*/ 678999 h 1479887"/>
              <a:gd name="connsiteX3" fmla="*/ 1173080 w 1173079"/>
              <a:gd name="connsiteY3" fmla="*/ 1473871 h 1479887"/>
              <a:gd name="connsiteX4" fmla="*/ 1173080 w 1173079"/>
              <a:gd name="connsiteY4" fmla="*/ 1473871 h 1479887"/>
              <a:gd name="connsiteX5" fmla="*/ 606598 w 1173079"/>
              <a:gd name="connsiteY5" fmla="*/ 1479887 h 1479887"/>
              <a:gd name="connsiteX6" fmla="*/ 4773 w 1173079"/>
              <a:gd name="connsiteY6" fmla="*/ 1002803 h 1479887"/>
              <a:gd name="connsiteX7" fmla="*/ 0 w 1173079"/>
              <a:gd name="connsiteY7" fmla="*/ 3 h 1479887"/>
              <a:gd name="connsiteX0" fmla="*/ 0 w 1173080"/>
              <a:gd name="connsiteY0" fmla="*/ 3 h 1486349"/>
              <a:gd name="connsiteX1" fmla="*/ 413331 w 1173080"/>
              <a:gd name="connsiteY1" fmla="*/ 0 h 1486349"/>
              <a:gd name="connsiteX2" fmla="*/ 1151295 w 1173080"/>
              <a:gd name="connsiteY2" fmla="*/ 678999 h 1486349"/>
              <a:gd name="connsiteX3" fmla="*/ 1173080 w 1173080"/>
              <a:gd name="connsiteY3" fmla="*/ 1473871 h 1486349"/>
              <a:gd name="connsiteX4" fmla="*/ 1173080 w 1173080"/>
              <a:gd name="connsiteY4" fmla="*/ 1473871 h 1486349"/>
              <a:gd name="connsiteX5" fmla="*/ 759107 w 1173080"/>
              <a:gd name="connsiteY5" fmla="*/ 1486349 h 1486349"/>
              <a:gd name="connsiteX6" fmla="*/ 4773 w 1173080"/>
              <a:gd name="connsiteY6" fmla="*/ 1002803 h 1486349"/>
              <a:gd name="connsiteX7" fmla="*/ 0 w 1173080"/>
              <a:gd name="connsiteY7" fmla="*/ 3 h 1486349"/>
              <a:gd name="connsiteX0" fmla="*/ 0 w 1173080"/>
              <a:gd name="connsiteY0" fmla="*/ 3 h 1486349"/>
              <a:gd name="connsiteX1" fmla="*/ 413331 w 1173080"/>
              <a:gd name="connsiteY1" fmla="*/ 0 h 1486349"/>
              <a:gd name="connsiteX2" fmla="*/ 1165819 w 1173080"/>
              <a:gd name="connsiteY2" fmla="*/ 691924 h 1486349"/>
              <a:gd name="connsiteX3" fmla="*/ 1173080 w 1173080"/>
              <a:gd name="connsiteY3" fmla="*/ 1473871 h 1486349"/>
              <a:gd name="connsiteX4" fmla="*/ 1173080 w 1173080"/>
              <a:gd name="connsiteY4" fmla="*/ 1473871 h 1486349"/>
              <a:gd name="connsiteX5" fmla="*/ 759107 w 1173080"/>
              <a:gd name="connsiteY5" fmla="*/ 1486349 h 1486349"/>
              <a:gd name="connsiteX6" fmla="*/ 4773 w 1173080"/>
              <a:gd name="connsiteY6" fmla="*/ 1002803 h 1486349"/>
              <a:gd name="connsiteX7" fmla="*/ 0 w 1173080"/>
              <a:gd name="connsiteY7" fmla="*/ 3 h 1486349"/>
              <a:gd name="connsiteX0" fmla="*/ 0 w 1173080"/>
              <a:gd name="connsiteY0" fmla="*/ 3 h 1486349"/>
              <a:gd name="connsiteX1" fmla="*/ 580366 w 1173080"/>
              <a:gd name="connsiteY1" fmla="*/ 0 h 1486349"/>
              <a:gd name="connsiteX2" fmla="*/ 1165819 w 1173080"/>
              <a:gd name="connsiteY2" fmla="*/ 691924 h 1486349"/>
              <a:gd name="connsiteX3" fmla="*/ 1173080 w 1173080"/>
              <a:gd name="connsiteY3" fmla="*/ 1473871 h 1486349"/>
              <a:gd name="connsiteX4" fmla="*/ 1173080 w 1173080"/>
              <a:gd name="connsiteY4" fmla="*/ 1473871 h 1486349"/>
              <a:gd name="connsiteX5" fmla="*/ 759107 w 1173080"/>
              <a:gd name="connsiteY5" fmla="*/ 1486349 h 1486349"/>
              <a:gd name="connsiteX6" fmla="*/ 4773 w 1173080"/>
              <a:gd name="connsiteY6" fmla="*/ 1002803 h 1486349"/>
              <a:gd name="connsiteX7" fmla="*/ 0 w 1173080"/>
              <a:gd name="connsiteY7" fmla="*/ 3 h 1486349"/>
              <a:gd name="connsiteX0" fmla="*/ 0 w 1173080"/>
              <a:gd name="connsiteY0" fmla="*/ 3 h 1473871"/>
              <a:gd name="connsiteX1" fmla="*/ 580366 w 1173080"/>
              <a:gd name="connsiteY1" fmla="*/ 0 h 1473871"/>
              <a:gd name="connsiteX2" fmla="*/ 1165819 w 1173080"/>
              <a:gd name="connsiteY2" fmla="*/ 691924 h 1473871"/>
              <a:gd name="connsiteX3" fmla="*/ 1173080 w 1173080"/>
              <a:gd name="connsiteY3" fmla="*/ 1473871 h 1473871"/>
              <a:gd name="connsiteX4" fmla="*/ 1173080 w 1173080"/>
              <a:gd name="connsiteY4" fmla="*/ 1473871 h 1473871"/>
              <a:gd name="connsiteX5" fmla="*/ 606596 w 1173080"/>
              <a:gd name="connsiteY5" fmla="*/ 1466962 h 1473871"/>
              <a:gd name="connsiteX6" fmla="*/ 4773 w 1173080"/>
              <a:gd name="connsiteY6" fmla="*/ 1002803 h 1473871"/>
              <a:gd name="connsiteX7" fmla="*/ 0 w 1173080"/>
              <a:gd name="connsiteY7" fmla="*/ 3 h 1473871"/>
              <a:gd name="connsiteX0" fmla="*/ 2489 w 1175569"/>
              <a:gd name="connsiteY0" fmla="*/ 3 h 1473871"/>
              <a:gd name="connsiteX1" fmla="*/ 582855 w 1175569"/>
              <a:gd name="connsiteY1" fmla="*/ 0 h 1473871"/>
              <a:gd name="connsiteX2" fmla="*/ 1168308 w 1175569"/>
              <a:gd name="connsiteY2" fmla="*/ 691924 h 1473871"/>
              <a:gd name="connsiteX3" fmla="*/ 1175569 w 1175569"/>
              <a:gd name="connsiteY3" fmla="*/ 1473871 h 1473871"/>
              <a:gd name="connsiteX4" fmla="*/ 1175569 w 1175569"/>
              <a:gd name="connsiteY4" fmla="*/ 1473871 h 1473871"/>
              <a:gd name="connsiteX5" fmla="*/ 609085 w 1175569"/>
              <a:gd name="connsiteY5" fmla="*/ 1466962 h 1473871"/>
              <a:gd name="connsiteX6" fmla="*/ 0 w 1175569"/>
              <a:gd name="connsiteY6" fmla="*/ 705533 h 1473871"/>
              <a:gd name="connsiteX7" fmla="*/ 2489 w 1175569"/>
              <a:gd name="connsiteY7" fmla="*/ 3 h 1473871"/>
              <a:gd name="connsiteX0" fmla="*/ 2489 w 1175569"/>
              <a:gd name="connsiteY0" fmla="*/ 3 h 1473871"/>
              <a:gd name="connsiteX1" fmla="*/ 582855 w 1175569"/>
              <a:gd name="connsiteY1" fmla="*/ 0 h 1473871"/>
              <a:gd name="connsiteX2" fmla="*/ 1168308 w 1175569"/>
              <a:gd name="connsiteY2" fmla="*/ 750086 h 1473871"/>
              <a:gd name="connsiteX3" fmla="*/ 1175569 w 1175569"/>
              <a:gd name="connsiteY3" fmla="*/ 1473871 h 1473871"/>
              <a:gd name="connsiteX4" fmla="*/ 1175569 w 1175569"/>
              <a:gd name="connsiteY4" fmla="*/ 1473871 h 1473871"/>
              <a:gd name="connsiteX5" fmla="*/ 609085 w 1175569"/>
              <a:gd name="connsiteY5" fmla="*/ 1466962 h 1473871"/>
              <a:gd name="connsiteX6" fmla="*/ 0 w 1175569"/>
              <a:gd name="connsiteY6" fmla="*/ 705533 h 1473871"/>
              <a:gd name="connsiteX7" fmla="*/ 2489 w 1175569"/>
              <a:gd name="connsiteY7" fmla="*/ 3 h 1473871"/>
              <a:gd name="connsiteX0" fmla="*/ 2489 w 1175570"/>
              <a:gd name="connsiteY0" fmla="*/ 3 h 1473871"/>
              <a:gd name="connsiteX1" fmla="*/ 582855 w 1175570"/>
              <a:gd name="connsiteY1" fmla="*/ 0 h 1473871"/>
              <a:gd name="connsiteX2" fmla="*/ 1175570 w 1175570"/>
              <a:gd name="connsiteY2" fmla="*/ 750086 h 1473871"/>
              <a:gd name="connsiteX3" fmla="*/ 1175569 w 1175570"/>
              <a:gd name="connsiteY3" fmla="*/ 1473871 h 1473871"/>
              <a:gd name="connsiteX4" fmla="*/ 1175569 w 1175570"/>
              <a:gd name="connsiteY4" fmla="*/ 1473871 h 1473871"/>
              <a:gd name="connsiteX5" fmla="*/ 609085 w 1175570"/>
              <a:gd name="connsiteY5" fmla="*/ 1466962 h 1473871"/>
              <a:gd name="connsiteX6" fmla="*/ 0 w 1175570"/>
              <a:gd name="connsiteY6" fmla="*/ 705533 h 1473871"/>
              <a:gd name="connsiteX7" fmla="*/ 2489 w 1175570"/>
              <a:gd name="connsiteY7" fmla="*/ 3 h 1473871"/>
              <a:gd name="connsiteX0" fmla="*/ 2489 w 1175570"/>
              <a:gd name="connsiteY0" fmla="*/ 3 h 1473871"/>
              <a:gd name="connsiteX1" fmla="*/ 582855 w 1175570"/>
              <a:gd name="connsiteY1" fmla="*/ 0 h 1473871"/>
              <a:gd name="connsiteX2" fmla="*/ 1175570 w 1175570"/>
              <a:gd name="connsiteY2" fmla="*/ 750086 h 1473871"/>
              <a:gd name="connsiteX3" fmla="*/ 1175569 w 1175570"/>
              <a:gd name="connsiteY3" fmla="*/ 1473871 h 1473871"/>
              <a:gd name="connsiteX4" fmla="*/ 1175569 w 1175570"/>
              <a:gd name="connsiteY4" fmla="*/ 1473871 h 1473871"/>
              <a:gd name="connsiteX5" fmla="*/ 601826 w 1175570"/>
              <a:gd name="connsiteY5" fmla="*/ 1473425 h 1473871"/>
              <a:gd name="connsiteX6" fmla="*/ 0 w 1175570"/>
              <a:gd name="connsiteY6" fmla="*/ 705533 h 1473871"/>
              <a:gd name="connsiteX7" fmla="*/ 2489 w 1175570"/>
              <a:gd name="connsiteY7" fmla="*/ 3 h 1473871"/>
              <a:gd name="connsiteX0" fmla="*/ 75 w 1173156"/>
              <a:gd name="connsiteY0" fmla="*/ 3 h 1473871"/>
              <a:gd name="connsiteX1" fmla="*/ 580441 w 1173156"/>
              <a:gd name="connsiteY1" fmla="*/ 0 h 1473871"/>
              <a:gd name="connsiteX2" fmla="*/ 1173156 w 1173156"/>
              <a:gd name="connsiteY2" fmla="*/ 750086 h 1473871"/>
              <a:gd name="connsiteX3" fmla="*/ 1173155 w 1173156"/>
              <a:gd name="connsiteY3" fmla="*/ 1473871 h 1473871"/>
              <a:gd name="connsiteX4" fmla="*/ 1173155 w 1173156"/>
              <a:gd name="connsiteY4" fmla="*/ 1473871 h 1473871"/>
              <a:gd name="connsiteX5" fmla="*/ 599412 w 1173156"/>
              <a:gd name="connsiteY5" fmla="*/ 1473425 h 1473871"/>
              <a:gd name="connsiteX6" fmla="*/ 4852 w 1173156"/>
              <a:gd name="connsiteY6" fmla="*/ 750768 h 1473871"/>
              <a:gd name="connsiteX7" fmla="*/ 75 w 1173156"/>
              <a:gd name="connsiteY7" fmla="*/ 3 h 1473871"/>
              <a:gd name="connsiteX0" fmla="*/ 75 w 1173156"/>
              <a:gd name="connsiteY0" fmla="*/ 3 h 1473871"/>
              <a:gd name="connsiteX1" fmla="*/ 580441 w 1173156"/>
              <a:gd name="connsiteY1" fmla="*/ 0 h 1473871"/>
              <a:gd name="connsiteX2" fmla="*/ 1173156 w 1173156"/>
              <a:gd name="connsiteY2" fmla="*/ 750086 h 1473871"/>
              <a:gd name="connsiteX3" fmla="*/ 1173155 w 1173156"/>
              <a:gd name="connsiteY3" fmla="*/ 1473871 h 1473871"/>
              <a:gd name="connsiteX4" fmla="*/ 1173155 w 1173156"/>
              <a:gd name="connsiteY4" fmla="*/ 1473871 h 1473871"/>
              <a:gd name="connsiteX5" fmla="*/ 599412 w 1173156"/>
              <a:gd name="connsiteY5" fmla="*/ 1473425 h 1473871"/>
              <a:gd name="connsiteX6" fmla="*/ 4855 w 1173156"/>
              <a:gd name="connsiteY6" fmla="*/ 724918 h 1473871"/>
              <a:gd name="connsiteX7" fmla="*/ 75 w 1173156"/>
              <a:gd name="connsiteY7" fmla="*/ 3 h 1473871"/>
              <a:gd name="connsiteX0" fmla="*/ 75 w 1173156"/>
              <a:gd name="connsiteY0" fmla="*/ 3 h 1473871"/>
              <a:gd name="connsiteX1" fmla="*/ 580441 w 1173156"/>
              <a:gd name="connsiteY1" fmla="*/ 0 h 1473871"/>
              <a:gd name="connsiteX2" fmla="*/ 1173156 w 1173156"/>
              <a:gd name="connsiteY2" fmla="*/ 750086 h 1473871"/>
              <a:gd name="connsiteX3" fmla="*/ 1173155 w 1173156"/>
              <a:gd name="connsiteY3" fmla="*/ 1473871 h 1473871"/>
              <a:gd name="connsiteX4" fmla="*/ 1173155 w 1173156"/>
              <a:gd name="connsiteY4" fmla="*/ 1473871 h 1473871"/>
              <a:gd name="connsiteX5" fmla="*/ 606678 w 1173156"/>
              <a:gd name="connsiteY5" fmla="*/ 1473425 h 1473871"/>
              <a:gd name="connsiteX6" fmla="*/ 4855 w 1173156"/>
              <a:gd name="connsiteY6" fmla="*/ 724918 h 1473871"/>
              <a:gd name="connsiteX7" fmla="*/ 75 w 1173156"/>
              <a:gd name="connsiteY7" fmla="*/ 3 h 1473871"/>
              <a:gd name="connsiteX0" fmla="*/ 25153 w 1168300"/>
              <a:gd name="connsiteY0" fmla="*/ -3 h 1753422"/>
              <a:gd name="connsiteX1" fmla="*/ 575585 w 1168300"/>
              <a:gd name="connsiteY1" fmla="*/ 279551 h 1753422"/>
              <a:gd name="connsiteX2" fmla="*/ 1168300 w 1168300"/>
              <a:gd name="connsiteY2" fmla="*/ 1029637 h 1753422"/>
              <a:gd name="connsiteX3" fmla="*/ 1168299 w 1168300"/>
              <a:gd name="connsiteY3" fmla="*/ 1753422 h 1753422"/>
              <a:gd name="connsiteX4" fmla="*/ 1168299 w 1168300"/>
              <a:gd name="connsiteY4" fmla="*/ 1753422 h 1753422"/>
              <a:gd name="connsiteX5" fmla="*/ 601822 w 1168300"/>
              <a:gd name="connsiteY5" fmla="*/ 1752976 h 1753422"/>
              <a:gd name="connsiteX6" fmla="*/ -1 w 1168300"/>
              <a:gd name="connsiteY6" fmla="*/ 1004469 h 1753422"/>
              <a:gd name="connsiteX7" fmla="*/ 25153 w 1168300"/>
              <a:gd name="connsiteY7" fmla="*/ -3 h 1753422"/>
              <a:gd name="connsiteX0" fmla="*/ 40093 w 1183240"/>
              <a:gd name="connsiteY0" fmla="*/ 3 h 1753428"/>
              <a:gd name="connsiteX1" fmla="*/ 590525 w 1183240"/>
              <a:gd name="connsiteY1" fmla="*/ 279557 h 1753428"/>
              <a:gd name="connsiteX2" fmla="*/ 1183240 w 1183240"/>
              <a:gd name="connsiteY2" fmla="*/ 1029643 h 1753428"/>
              <a:gd name="connsiteX3" fmla="*/ 1183239 w 1183240"/>
              <a:gd name="connsiteY3" fmla="*/ 1753428 h 1753428"/>
              <a:gd name="connsiteX4" fmla="*/ 1183239 w 1183240"/>
              <a:gd name="connsiteY4" fmla="*/ 1753428 h 1753428"/>
              <a:gd name="connsiteX5" fmla="*/ 616762 w 1183240"/>
              <a:gd name="connsiteY5" fmla="*/ 1752982 h 1753428"/>
              <a:gd name="connsiteX6" fmla="*/ -3 w 1183240"/>
              <a:gd name="connsiteY6" fmla="*/ 1217467 h 1753428"/>
              <a:gd name="connsiteX7" fmla="*/ 40093 w 1183240"/>
              <a:gd name="connsiteY7" fmla="*/ 3 h 1753428"/>
              <a:gd name="connsiteX0" fmla="*/ 25 w 1203011"/>
              <a:gd name="connsiteY0" fmla="*/ 0 h 1806672"/>
              <a:gd name="connsiteX1" fmla="*/ 610296 w 1203011"/>
              <a:gd name="connsiteY1" fmla="*/ 332801 h 1806672"/>
              <a:gd name="connsiteX2" fmla="*/ 1203011 w 1203011"/>
              <a:gd name="connsiteY2" fmla="*/ 1082887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636533 w 1203011"/>
              <a:gd name="connsiteY5" fmla="*/ 1806226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1 w 1203011"/>
              <a:gd name="connsiteY2" fmla="*/ 1082887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636533 w 1203011"/>
              <a:gd name="connsiteY5" fmla="*/ 1806226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4 w 1203011"/>
              <a:gd name="connsiteY2" fmla="*/ 656889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636533 w 1203011"/>
              <a:gd name="connsiteY5" fmla="*/ 1806226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4 w 1203011"/>
              <a:gd name="connsiteY2" fmla="*/ 656889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890860 w 1203011"/>
              <a:gd name="connsiteY5" fmla="*/ 1526665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4 w 1203011"/>
              <a:gd name="connsiteY2" fmla="*/ 656889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786143 w 1203011"/>
              <a:gd name="connsiteY5" fmla="*/ 1766284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4 w 1203011"/>
              <a:gd name="connsiteY2" fmla="*/ 656889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831032 w 1203011"/>
              <a:gd name="connsiteY5" fmla="*/ 1420161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19524"/>
              <a:gd name="connsiteX1" fmla="*/ 430778 w 1203011"/>
              <a:gd name="connsiteY1" fmla="*/ 26613 h 1819524"/>
              <a:gd name="connsiteX2" fmla="*/ 1203014 w 1203011"/>
              <a:gd name="connsiteY2" fmla="*/ 656889 h 1819524"/>
              <a:gd name="connsiteX3" fmla="*/ 1203010 w 1203011"/>
              <a:gd name="connsiteY3" fmla="*/ 1806672 h 1819524"/>
              <a:gd name="connsiteX4" fmla="*/ 1203010 w 1203011"/>
              <a:gd name="connsiteY4" fmla="*/ 1806672 h 1819524"/>
              <a:gd name="connsiteX5" fmla="*/ 801114 w 1203011"/>
              <a:gd name="connsiteY5" fmla="*/ 1819527 h 1819524"/>
              <a:gd name="connsiteX6" fmla="*/ 19768 w 1203011"/>
              <a:gd name="connsiteY6" fmla="*/ 1270711 h 1819524"/>
              <a:gd name="connsiteX7" fmla="*/ 25 w 1203011"/>
              <a:gd name="connsiteY7" fmla="*/ 0 h 1819524"/>
              <a:gd name="connsiteX0" fmla="*/ 25 w 1203011"/>
              <a:gd name="connsiteY0" fmla="*/ 0 h 1819530"/>
              <a:gd name="connsiteX1" fmla="*/ 430778 w 1203011"/>
              <a:gd name="connsiteY1" fmla="*/ 26613 h 1819530"/>
              <a:gd name="connsiteX2" fmla="*/ 873882 w 1203011"/>
              <a:gd name="connsiteY2" fmla="*/ 896510 h 1819530"/>
              <a:gd name="connsiteX3" fmla="*/ 1203010 w 1203011"/>
              <a:gd name="connsiteY3" fmla="*/ 1806672 h 1819530"/>
              <a:gd name="connsiteX4" fmla="*/ 1203010 w 1203011"/>
              <a:gd name="connsiteY4" fmla="*/ 1806672 h 1819530"/>
              <a:gd name="connsiteX5" fmla="*/ 801114 w 1203011"/>
              <a:gd name="connsiteY5" fmla="*/ 1819527 h 1819530"/>
              <a:gd name="connsiteX6" fmla="*/ 19768 w 1203011"/>
              <a:gd name="connsiteY6" fmla="*/ 1270711 h 1819530"/>
              <a:gd name="connsiteX7" fmla="*/ 25 w 1203011"/>
              <a:gd name="connsiteY7" fmla="*/ 0 h 1819530"/>
              <a:gd name="connsiteX0" fmla="*/ 25 w 1217970"/>
              <a:gd name="connsiteY0" fmla="*/ 0 h 1819524"/>
              <a:gd name="connsiteX1" fmla="*/ 430778 w 1217970"/>
              <a:gd name="connsiteY1" fmla="*/ 26613 h 1819524"/>
              <a:gd name="connsiteX2" fmla="*/ 1217967 w 1217970"/>
              <a:gd name="connsiteY2" fmla="*/ 577012 h 1819524"/>
              <a:gd name="connsiteX3" fmla="*/ 1203010 w 1217970"/>
              <a:gd name="connsiteY3" fmla="*/ 1806672 h 1819524"/>
              <a:gd name="connsiteX4" fmla="*/ 1203010 w 1217970"/>
              <a:gd name="connsiteY4" fmla="*/ 1806672 h 1819524"/>
              <a:gd name="connsiteX5" fmla="*/ 801114 w 1217970"/>
              <a:gd name="connsiteY5" fmla="*/ 1819527 h 1819524"/>
              <a:gd name="connsiteX6" fmla="*/ 19768 w 1217970"/>
              <a:gd name="connsiteY6" fmla="*/ 1270711 h 1819524"/>
              <a:gd name="connsiteX7" fmla="*/ 25 w 1217970"/>
              <a:gd name="connsiteY7" fmla="*/ 0 h 1819524"/>
              <a:gd name="connsiteX0" fmla="*/ 25 w 1203011"/>
              <a:gd name="connsiteY0" fmla="*/ 0 h 1819530"/>
              <a:gd name="connsiteX1" fmla="*/ 430778 w 1203011"/>
              <a:gd name="connsiteY1" fmla="*/ 26613 h 1819530"/>
              <a:gd name="connsiteX2" fmla="*/ 814044 w 1203011"/>
              <a:gd name="connsiteY2" fmla="*/ 816636 h 1819530"/>
              <a:gd name="connsiteX3" fmla="*/ 1203010 w 1203011"/>
              <a:gd name="connsiteY3" fmla="*/ 1806672 h 1819530"/>
              <a:gd name="connsiteX4" fmla="*/ 1203010 w 1203011"/>
              <a:gd name="connsiteY4" fmla="*/ 1806672 h 1819530"/>
              <a:gd name="connsiteX5" fmla="*/ 801114 w 1203011"/>
              <a:gd name="connsiteY5" fmla="*/ 1819527 h 1819530"/>
              <a:gd name="connsiteX6" fmla="*/ 19768 w 1203011"/>
              <a:gd name="connsiteY6" fmla="*/ 1270711 h 1819530"/>
              <a:gd name="connsiteX7" fmla="*/ 25 w 1203011"/>
              <a:gd name="connsiteY7" fmla="*/ 0 h 1819530"/>
              <a:gd name="connsiteX0" fmla="*/ 25 w 1203011"/>
              <a:gd name="connsiteY0" fmla="*/ 0 h 1819524"/>
              <a:gd name="connsiteX1" fmla="*/ 430778 w 1203011"/>
              <a:gd name="connsiteY1" fmla="*/ 26613 h 1819524"/>
              <a:gd name="connsiteX2" fmla="*/ 1188055 w 1203011"/>
              <a:gd name="connsiteY2" fmla="*/ 590323 h 1819524"/>
              <a:gd name="connsiteX3" fmla="*/ 1203010 w 1203011"/>
              <a:gd name="connsiteY3" fmla="*/ 1806672 h 1819524"/>
              <a:gd name="connsiteX4" fmla="*/ 1203010 w 1203011"/>
              <a:gd name="connsiteY4" fmla="*/ 1806672 h 1819524"/>
              <a:gd name="connsiteX5" fmla="*/ 801114 w 1203011"/>
              <a:gd name="connsiteY5" fmla="*/ 1819527 h 1819524"/>
              <a:gd name="connsiteX6" fmla="*/ 19768 w 1203011"/>
              <a:gd name="connsiteY6" fmla="*/ 1270711 h 1819524"/>
              <a:gd name="connsiteX7" fmla="*/ 25 w 1203011"/>
              <a:gd name="connsiteY7" fmla="*/ 0 h 1819524"/>
              <a:gd name="connsiteX0" fmla="*/ 25 w 1203011"/>
              <a:gd name="connsiteY0" fmla="*/ 0 h 1819530"/>
              <a:gd name="connsiteX1" fmla="*/ 430778 w 1203011"/>
              <a:gd name="connsiteY1" fmla="*/ 26613 h 1819530"/>
              <a:gd name="connsiteX2" fmla="*/ 858929 w 1203011"/>
              <a:gd name="connsiteY2" fmla="*/ 776695 h 1819530"/>
              <a:gd name="connsiteX3" fmla="*/ 1203010 w 1203011"/>
              <a:gd name="connsiteY3" fmla="*/ 1806672 h 1819530"/>
              <a:gd name="connsiteX4" fmla="*/ 1203010 w 1203011"/>
              <a:gd name="connsiteY4" fmla="*/ 1806672 h 1819530"/>
              <a:gd name="connsiteX5" fmla="*/ 801114 w 1203011"/>
              <a:gd name="connsiteY5" fmla="*/ 1819527 h 1819530"/>
              <a:gd name="connsiteX6" fmla="*/ 19768 w 1203011"/>
              <a:gd name="connsiteY6" fmla="*/ 1270711 h 1819530"/>
              <a:gd name="connsiteX7" fmla="*/ 25 w 1203011"/>
              <a:gd name="connsiteY7" fmla="*/ 0 h 1819530"/>
              <a:gd name="connsiteX0" fmla="*/ 25 w 1203011"/>
              <a:gd name="connsiteY0" fmla="*/ 0 h 1819524"/>
              <a:gd name="connsiteX1" fmla="*/ 430778 w 1203011"/>
              <a:gd name="connsiteY1" fmla="*/ 26613 h 1819524"/>
              <a:gd name="connsiteX2" fmla="*/ 1203014 w 1203011"/>
              <a:gd name="connsiteY2" fmla="*/ 616945 h 1819524"/>
              <a:gd name="connsiteX3" fmla="*/ 1203010 w 1203011"/>
              <a:gd name="connsiteY3" fmla="*/ 1806672 h 1819524"/>
              <a:gd name="connsiteX4" fmla="*/ 1203010 w 1203011"/>
              <a:gd name="connsiteY4" fmla="*/ 1806672 h 1819524"/>
              <a:gd name="connsiteX5" fmla="*/ 801114 w 1203011"/>
              <a:gd name="connsiteY5" fmla="*/ 1819527 h 1819524"/>
              <a:gd name="connsiteX6" fmla="*/ 19768 w 1203011"/>
              <a:gd name="connsiteY6" fmla="*/ 1270711 h 1819524"/>
              <a:gd name="connsiteX7" fmla="*/ 25 w 1203011"/>
              <a:gd name="connsiteY7" fmla="*/ 0 h 1819524"/>
              <a:gd name="connsiteX0" fmla="*/ 0 w 1202986"/>
              <a:gd name="connsiteY0" fmla="*/ 0 h 1819530"/>
              <a:gd name="connsiteX1" fmla="*/ 430753 w 1202986"/>
              <a:gd name="connsiteY1" fmla="*/ 26613 h 1819530"/>
              <a:gd name="connsiteX2" fmla="*/ 1202989 w 1202986"/>
              <a:gd name="connsiteY2" fmla="*/ 616945 h 1819530"/>
              <a:gd name="connsiteX3" fmla="*/ 1202985 w 1202986"/>
              <a:gd name="connsiteY3" fmla="*/ 1806672 h 1819530"/>
              <a:gd name="connsiteX4" fmla="*/ 1202985 w 1202986"/>
              <a:gd name="connsiteY4" fmla="*/ 1806672 h 1819530"/>
              <a:gd name="connsiteX5" fmla="*/ 801089 w 1202986"/>
              <a:gd name="connsiteY5" fmla="*/ 1819527 h 1819530"/>
              <a:gd name="connsiteX6" fmla="*/ 229187 w 1202986"/>
              <a:gd name="connsiteY6" fmla="*/ 1230775 h 1819530"/>
              <a:gd name="connsiteX7" fmla="*/ 0 w 1202986"/>
              <a:gd name="connsiteY7" fmla="*/ 0 h 1819530"/>
              <a:gd name="connsiteX0" fmla="*/ 75 w 1203061"/>
              <a:gd name="connsiteY0" fmla="*/ 0 h 1819524"/>
              <a:gd name="connsiteX1" fmla="*/ 430828 w 1203061"/>
              <a:gd name="connsiteY1" fmla="*/ 26613 h 1819524"/>
              <a:gd name="connsiteX2" fmla="*/ 1203064 w 1203061"/>
              <a:gd name="connsiteY2" fmla="*/ 616945 h 1819524"/>
              <a:gd name="connsiteX3" fmla="*/ 1203060 w 1203061"/>
              <a:gd name="connsiteY3" fmla="*/ 1806672 h 1819524"/>
              <a:gd name="connsiteX4" fmla="*/ 1203060 w 1203061"/>
              <a:gd name="connsiteY4" fmla="*/ 1806672 h 1819524"/>
              <a:gd name="connsiteX5" fmla="*/ 801164 w 1203061"/>
              <a:gd name="connsiteY5" fmla="*/ 1819527 h 1819524"/>
              <a:gd name="connsiteX6" fmla="*/ 4859 w 1203061"/>
              <a:gd name="connsiteY6" fmla="*/ 1257394 h 1819524"/>
              <a:gd name="connsiteX7" fmla="*/ 75 w 1203061"/>
              <a:gd name="connsiteY7" fmla="*/ 0 h 1819524"/>
              <a:gd name="connsiteX0" fmla="*/ 75 w 1203061"/>
              <a:gd name="connsiteY0" fmla="*/ 0 h 1819530"/>
              <a:gd name="connsiteX1" fmla="*/ 296184 w 1203061"/>
              <a:gd name="connsiteY1" fmla="*/ 279540 h 1819530"/>
              <a:gd name="connsiteX2" fmla="*/ 1203064 w 1203061"/>
              <a:gd name="connsiteY2" fmla="*/ 616945 h 1819530"/>
              <a:gd name="connsiteX3" fmla="*/ 1203060 w 1203061"/>
              <a:gd name="connsiteY3" fmla="*/ 1806672 h 1819530"/>
              <a:gd name="connsiteX4" fmla="*/ 1203060 w 1203061"/>
              <a:gd name="connsiteY4" fmla="*/ 1806672 h 1819530"/>
              <a:gd name="connsiteX5" fmla="*/ 801164 w 1203061"/>
              <a:gd name="connsiteY5" fmla="*/ 1819527 h 1819530"/>
              <a:gd name="connsiteX6" fmla="*/ 4859 w 1203061"/>
              <a:gd name="connsiteY6" fmla="*/ 1257394 h 1819530"/>
              <a:gd name="connsiteX7" fmla="*/ 75 w 1203061"/>
              <a:gd name="connsiteY7" fmla="*/ 0 h 1819530"/>
              <a:gd name="connsiteX0" fmla="*/ 75 w 1203061"/>
              <a:gd name="connsiteY0" fmla="*/ 22 h 1819547"/>
              <a:gd name="connsiteX1" fmla="*/ 356041 w 1203061"/>
              <a:gd name="connsiteY1" fmla="*/ -3 h 1819547"/>
              <a:gd name="connsiteX2" fmla="*/ 1203064 w 1203061"/>
              <a:gd name="connsiteY2" fmla="*/ 616967 h 1819547"/>
              <a:gd name="connsiteX3" fmla="*/ 1203060 w 1203061"/>
              <a:gd name="connsiteY3" fmla="*/ 1806694 h 1819547"/>
              <a:gd name="connsiteX4" fmla="*/ 1203060 w 1203061"/>
              <a:gd name="connsiteY4" fmla="*/ 1806694 h 1819547"/>
              <a:gd name="connsiteX5" fmla="*/ 801164 w 1203061"/>
              <a:gd name="connsiteY5" fmla="*/ 1819549 h 1819547"/>
              <a:gd name="connsiteX6" fmla="*/ 4859 w 1203061"/>
              <a:gd name="connsiteY6" fmla="*/ 1257416 h 1819547"/>
              <a:gd name="connsiteX7" fmla="*/ 75 w 1203061"/>
              <a:gd name="connsiteY7" fmla="*/ 22 h 1819547"/>
              <a:gd name="connsiteX0" fmla="*/ 75 w 1203061"/>
              <a:gd name="connsiteY0" fmla="*/ 28 h 1806700"/>
              <a:gd name="connsiteX1" fmla="*/ 356041 w 1203061"/>
              <a:gd name="connsiteY1" fmla="*/ 3 h 1806700"/>
              <a:gd name="connsiteX2" fmla="*/ 1203064 w 1203061"/>
              <a:gd name="connsiteY2" fmla="*/ 616973 h 1806700"/>
              <a:gd name="connsiteX3" fmla="*/ 1203060 w 1203061"/>
              <a:gd name="connsiteY3" fmla="*/ 1806700 h 1806700"/>
              <a:gd name="connsiteX4" fmla="*/ 1203060 w 1203061"/>
              <a:gd name="connsiteY4" fmla="*/ 1806700 h 1806700"/>
              <a:gd name="connsiteX5" fmla="*/ 786202 w 1203061"/>
              <a:gd name="connsiteY5" fmla="*/ 1792931 h 1806700"/>
              <a:gd name="connsiteX6" fmla="*/ 4859 w 1203061"/>
              <a:gd name="connsiteY6" fmla="*/ 1257422 h 1806700"/>
              <a:gd name="connsiteX7" fmla="*/ 75 w 1203061"/>
              <a:gd name="connsiteY7" fmla="*/ 28 h 180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3061" h="1806700">
                <a:moveTo>
                  <a:pt x="75" y="28"/>
                </a:moveTo>
                <a:lnTo>
                  <a:pt x="356041" y="3"/>
                </a:lnTo>
                <a:lnTo>
                  <a:pt x="1203064" y="616973"/>
                </a:lnTo>
                <a:cubicBezTo>
                  <a:pt x="1203063" y="752683"/>
                  <a:pt x="1203061" y="1670990"/>
                  <a:pt x="1203060" y="1806700"/>
                </a:cubicBezTo>
                <a:lnTo>
                  <a:pt x="1203060" y="1806700"/>
                </a:lnTo>
                <a:lnTo>
                  <a:pt x="786202" y="1792931"/>
                </a:lnTo>
                <a:lnTo>
                  <a:pt x="4859" y="1257422"/>
                </a:lnTo>
                <a:cubicBezTo>
                  <a:pt x="5689" y="1022245"/>
                  <a:pt x="-755" y="235205"/>
                  <a:pt x="75" y="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6522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73200" y="365129"/>
            <a:ext cx="10515600" cy="63349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en-US" dirty="0"/>
              <a:t>Image Page 1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2435A5C-BF49-AE3E-D32F-D92B548C6614}"/>
              </a:ext>
            </a:extLst>
          </p:cNvPr>
          <p:cNvCxnSpPr/>
          <p:nvPr userDrawn="1"/>
        </p:nvCxnSpPr>
        <p:spPr>
          <a:xfrm>
            <a:off x="1473200" y="998621"/>
            <a:ext cx="105156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8DD0E9A3-EBDE-DFC9-F14F-708D1C22DA6B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1478146" y="1354722"/>
            <a:ext cx="2921169" cy="4621242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t">
            <a:norm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1D104F55-DC7D-1673-3C25-E068C945CF9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8801532" y="1354722"/>
            <a:ext cx="2921169" cy="4621242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t">
            <a:norm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2CE1114D-4F33-A77A-14F5-A8D11E91F899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4652976" y="1354725"/>
            <a:ext cx="3894893" cy="219087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t">
            <a:norm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CE7E49B0-2FC4-1D41-BF83-C8199F3A6434}"/>
              </a:ext>
            </a:extLst>
          </p:cNvPr>
          <p:cNvSpPr>
            <a:spLocks noGrp="1" noChangeAspect="1"/>
          </p:cNvSpPr>
          <p:nvPr>
            <p:ph type="pic" idx="12"/>
          </p:nvPr>
        </p:nvSpPr>
        <p:spPr>
          <a:xfrm>
            <a:off x="4652976" y="3785087"/>
            <a:ext cx="3894893" cy="219087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anchor="t">
            <a:normAutofit/>
          </a:bodyPr>
          <a:lstStyle>
            <a:lvl1pPr marL="0" indent="0">
              <a:buNone/>
              <a:defRPr sz="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5B2FB3-9F88-D654-992F-B132E010C657}"/>
              </a:ext>
            </a:extLst>
          </p:cNvPr>
          <p:cNvSpPr/>
          <p:nvPr userDrawn="1"/>
        </p:nvSpPr>
        <p:spPr>
          <a:xfrm>
            <a:off x="-114554" y="-42111"/>
            <a:ext cx="673356" cy="7086593"/>
          </a:xfrm>
          <a:prstGeom prst="rect">
            <a:avLst/>
          </a:prstGeom>
          <a:gradFill>
            <a:gsLst>
              <a:gs pos="0">
                <a:schemeClr val="accent2"/>
              </a:gs>
              <a:gs pos="33000">
                <a:schemeClr val="accent2"/>
              </a:gs>
              <a:gs pos="83000">
                <a:schemeClr val="tx2"/>
              </a:gs>
              <a:gs pos="100000">
                <a:schemeClr val="tx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3867FE-AA7A-1BBD-D6AA-EB3861D08561}"/>
              </a:ext>
            </a:extLst>
          </p:cNvPr>
          <p:cNvSpPr txBox="1"/>
          <p:nvPr userDrawn="1"/>
        </p:nvSpPr>
        <p:spPr>
          <a:xfrm rot="16200000">
            <a:off x="-1249810" y="5136347"/>
            <a:ext cx="31052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Queens University</a:t>
            </a:r>
          </a:p>
        </p:txBody>
      </p:sp>
      <p:sp>
        <p:nvSpPr>
          <p:cNvPr id="3" name="Rectangle: Diagonal Corners Snipped 9">
            <a:extLst>
              <a:ext uri="{FF2B5EF4-FFF2-40B4-BE49-F238E27FC236}">
                <a16:creationId xmlns:a16="http://schemas.microsoft.com/office/drawing/2014/main" id="{E7E28F25-4116-24D8-356F-CE22A426B508}"/>
              </a:ext>
            </a:extLst>
          </p:cNvPr>
          <p:cNvSpPr/>
          <p:nvPr userDrawn="1"/>
        </p:nvSpPr>
        <p:spPr>
          <a:xfrm rot="5400000">
            <a:off x="959947" y="464043"/>
            <a:ext cx="191493" cy="430900"/>
          </a:xfrm>
          <a:custGeom>
            <a:avLst/>
            <a:gdLst>
              <a:gd name="connsiteX0" fmla="*/ 0 w 1642311"/>
              <a:gd name="connsiteY0" fmla="*/ 0 h 1473868"/>
              <a:gd name="connsiteX1" fmla="*/ 1396661 w 1642311"/>
              <a:gd name="connsiteY1" fmla="*/ 0 h 1473868"/>
              <a:gd name="connsiteX2" fmla="*/ 1642311 w 1642311"/>
              <a:gd name="connsiteY2" fmla="*/ 245650 h 1473868"/>
              <a:gd name="connsiteX3" fmla="*/ 1642311 w 1642311"/>
              <a:gd name="connsiteY3" fmla="*/ 1473868 h 1473868"/>
              <a:gd name="connsiteX4" fmla="*/ 1642311 w 1642311"/>
              <a:gd name="connsiteY4" fmla="*/ 1473868 h 1473868"/>
              <a:gd name="connsiteX5" fmla="*/ 245650 w 1642311"/>
              <a:gd name="connsiteY5" fmla="*/ 1473868 h 1473868"/>
              <a:gd name="connsiteX6" fmla="*/ 0 w 1642311"/>
              <a:gd name="connsiteY6" fmla="*/ 1228218 h 1473868"/>
              <a:gd name="connsiteX7" fmla="*/ 0 w 1642311"/>
              <a:gd name="connsiteY7" fmla="*/ 0 h 1473868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245651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245650 w 1642311"/>
              <a:gd name="connsiteY5" fmla="*/ 1473869 h 1473869"/>
              <a:gd name="connsiteX6" fmla="*/ 0 w 1642311"/>
              <a:gd name="connsiteY6" fmla="*/ 1228219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1129972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245650 w 1642311"/>
              <a:gd name="connsiteY5" fmla="*/ 1473869 h 1473869"/>
              <a:gd name="connsiteX6" fmla="*/ 0 w 1642311"/>
              <a:gd name="connsiteY6" fmla="*/ 1228219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1129972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245650 w 1642311"/>
              <a:gd name="connsiteY5" fmla="*/ 1473869 h 1473869"/>
              <a:gd name="connsiteX6" fmla="*/ 0 w 1642311"/>
              <a:gd name="connsiteY6" fmla="*/ 590546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1129972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955513 w 1642311"/>
              <a:gd name="connsiteY5" fmla="*/ 1473869 h 1473869"/>
              <a:gd name="connsiteX6" fmla="*/ 0 w 1642311"/>
              <a:gd name="connsiteY6" fmla="*/ 590546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763009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955513 w 1642311"/>
              <a:gd name="connsiteY5" fmla="*/ 1473869 h 1473869"/>
              <a:gd name="connsiteX6" fmla="*/ 0 w 1642311"/>
              <a:gd name="connsiteY6" fmla="*/ 590546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1011654 w 1642311"/>
              <a:gd name="connsiteY1" fmla="*/ 0 h 1473869"/>
              <a:gd name="connsiteX2" fmla="*/ 1642311 w 1642311"/>
              <a:gd name="connsiteY2" fmla="*/ 763009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955513 w 1642311"/>
              <a:gd name="connsiteY5" fmla="*/ 1473869 h 1473869"/>
              <a:gd name="connsiteX6" fmla="*/ 0 w 1642311"/>
              <a:gd name="connsiteY6" fmla="*/ 590546 h 1473869"/>
              <a:gd name="connsiteX7" fmla="*/ 0 w 1642311"/>
              <a:gd name="connsiteY7" fmla="*/ 1 h 1473869"/>
              <a:gd name="connsiteX0" fmla="*/ 469231 w 1642311"/>
              <a:gd name="connsiteY0" fmla="*/ 1 h 1473869"/>
              <a:gd name="connsiteX1" fmla="*/ 1011654 w 1642311"/>
              <a:gd name="connsiteY1" fmla="*/ 0 h 1473869"/>
              <a:gd name="connsiteX2" fmla="*/ 1642311 w 1642311"/>
              <a:gd name="connsiteY2" fmla="*/ 763009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955513 w 1642311"/>
              <a:gd name="connsiteY5" fmla="*/ 1473869 h 1473869"/>
              <a:gd name="connsiteX6" fmla="*/ 0 w 1642311"/>
              <a:gd name="connsiteY6" fmla="*/ 590546 h 1473869"/>
              <a:gd name="connsiteX7" fmla="*/ 469231 w 1642311"/>
              <a:gd name="connsiteY7" fmla="*/ 1 h 1473869"/>
              <a:gd name="connsiteX0" fmla="*/ 0 w 1173080"/>
              <a:gd name="connsiteY0" fmla="*/ 1 h 1473869"/>
              <a:gd name="connsiteX1" fmla="*/ 542423 w 1173080"/>
              <a:gd name="connsiteY1" fmla="*/ 0 h 1473869"/>
              <a:gd name="connsiteX2" fmla="*/ 1173080 w 1173080"/>
              <a:gd name="connsiteY2" fmla="*/ 763009 h 1473869"/>
              <a:gd name="connsiteX3" fmla="*/ 1173080 w 1173080"/>
              <a:gd name="connsiteY3" fmla="*/ 1473869 h 1473869"/>
              <a:gd name="connsiteX4" fmla="*/ 1173080 w 1173080"/>
              <a:gd name="connsiteY4" fmla="*/ 1473869 h 1473869"/>
              <a:gd name="connsiteX5" fmla="*/ 486282 w 1173080"/>
              <a:gd name="connsiteY5" fmla="*/ 1473869 h 1473869"/>
              <a:gd name="connsiteX6" fmla="*/ 12032 w 1173080"/>
              <a:gd name="connsiteY6" fmla="*/ 608594 h 1473869"/>
              <a:gd name="connsiteX7" fmla="*/ 0 w 1173080"/>
              <a:gd name="connsiteY7" fmla="*/ 1 h 1473869"/>
              <a:gd name="connsiteX0" fmla="*/ 0 w 1173080"/>
              <a:gd name="connsiteY0" fmla="*/ 1 h 1479885"/>
              <a:gd name="connsiteX1" fmla="*/ 542423 w 1173080"/>
              <a:gd name="connsiteY1" fmla="*/ 0 h 1479885"/>
              <a:gd name="connsiteX2" fmla="*/ 1173080 w 1173080"/>
              <a:gd name="connsiteY2" fmla="*/ 763009 h 1479885"/>
              <a:gd name="connsiteX3" fmla="*/ 1173080 w 1173080"/>
              <a:gd name="connsiteY3" fmla="*/ 1473869 h 1479885"/>
              <a:gd name="connsiteX4" fmla="*/ 1173080 w 1173080"/>
              <a:gd name="connsiteY4" fmla="*/ 1473869 h 1479885"/>
              <a:gd name="connsiteX5" fmla="*/ 606598 w 1173080"/>
              <a:gd name="connsiteY5" fmla="*/ 1479885 h 1479885"/>
              <a:gd name="connsiteX6" fmla="*/ 12032 w 1173080"/>
              <a:gd name="connsiteY6" fmla="*/ 608594 h 1479885"/>
              <a:gd name="connsiteX7" fmla="*/ 0 w 1173080"/>
              <a:gd name="connsiteY7" fmla="*/ 1 h 1479885"/>
              <a:gd name="connsiteX0" fmla="*/ 0 w 1173080"/>
              <a:gd name="connsiteY0" fmla="*/ 2 h 1479886"/>
              <a:gd name="connsiteX1" fmla="*/ 674773 w 1173080"/>
              <a:gd name="connsiteY1" fmla="*/ 0 h 1479886"/>
              <a:gd name="connsiteX2" fmla="*/ 1173080 w 1173080"/>
              <a:gd name="connsiteY2" fmla="*/ 763010 h 1479886"/>
              <a:gd name="connsiteX3" fmla="*/ 1173080 w 1173080"/>
              <a:gd name="connsiteY3" fmla="*/ 1473870 h 1479886"/>
              <a:gd name="connsiteX4" fmla="*/ 1173080 w 1173080"/>
              <a:gd name="connsiteY4" fmla="*/ 1473870 h 1479886"/>
              <a:gd name="connsiteX5" fmla="*/ 606598 w 1173080"/>
              <a:gd name="connsiteY5" fmla="*/ 1479886 h 1479886"/>
              <a:gd name="connsiteX6" fmla="*/ 12032 w 1173080"/>
              <a:gd name="connsiteY6" fmla="*/ 608595 h 1479886"/>
              <a:gd name="connsiteX7" fmla="*/ 0 w 1173080"/>
              <a:gd name="connsiteY7" fmla="*/ 2 h 1479886"/>
              <a:gd name="connsiteX0" fmla="*/ 0 w 1173082"/>
              <a:gd name="connsiteY0" fmla="*/ 2 h 1479886"/>
              <a:gd name="connsiteX1" fmla="*/ 674773 w 1173082"/>
              <a:gd name="connsiteY1" fmla="*/ 0 h 1479886"/>
              <a:gd name="connsiteX2" fmla="*/ 1173083 w 1173082"/>
              <a:gd name="connsiteY2" fmla="*/ 1066741 h 1479886"/>
              <a:gd name="connsiteX3" fmla="*/ 1173080 w 1173082"/>
              <a:gd name="connsiteY3" fmla="*/ 1473870 h 1479886"/>
              <a:gd name="connsiteX4" fmla="*/ 1173080 w 1173082"/>
              <a:gd name="connsiteY4" fmla="*/ 1473870 h 1479886"/>
              <a:gd name="connsiteX5" fmla="*/ 606598 w 1173082"/>
              <a:gd name="connsiteY5" fmla="*/ 1479886 h 1479886"/>
              <a:gd name="connsiteX6" fmla="*/ 12032 w 1173082"/>
              <a:gd name="connsiteY6" fmla="*/ 608595 h 1479886"/>
              <a:gd name="connsiteX7" fmla="*/ 0 w 1173082"/>
              <a:gd name="connsiteY7" fmla="*/ 2 h 1479886"/>
              <a:gd name="connsiteX0" fmla="*/ 0 w 1173083"/>
              <a:gd name="connsiteY0" fmla="*/ 3 h 1479887"/>
              <a:gd name="connsiteX1" fmla="*/ 413331 w 1173083"/>
              <a:gd name="connsiteY1" fmla="*/ 0 h 1479887"/>
              <a:gd name="connsiteX2" fmla="*/ 1173083 w 1173083"/>
              <a:gd name="connsiteY2" fmla="*/ 1066742 h 1479887"/>
              <a:gd name="connsiteX3" fmla="*/ 1173080 w 1173083"/>
              <a:gd name="connsiteY3" fmla="*/ 1473871 h 1479887"/>
              <a:gd name="connsiteX4" fmla="*/ 1173080 w 1173083"/>
              <a:gd name="connsiteY4" fmla="*/ 1473871 h 1479887"/>
              <a:gd name="connsiteX5" fmla="*/ 606598 w 1173083"/>
              <a:gd name="connsiteY5" fmla="*/ 1479887 h 1479887"/>
              <a:gd name="connsiteX6" fmla="*/ 12032 w 1173083"/>
              <a:gd name="connsiteY6" fmla="*/ 608596 h 1479887"/>
              <a:gd name="connsiteX7" fmla="*/ 0 w 1173083"/>
              <a:gd name="connsiteY7" fmla="*/ 3 h 1479887"/>
              <a:gd name="connsiteX0" fmla="*/ 2490 w 1175573"/>
              <a:gd name="connsiteY0" fmla="*/ 3 h 1479887"/>
              <a:gd name="connsiteX1" fmla="*/ 415821 w 1175573"/>
              <a:gd name="connsiteY1" fmla="*/ 0 h 1479887"/>
              <a:gd name="connsiteX2" fmla="*/ 1175573 w 1175573"/>
              <a:gd name="connsiteY2" fmla="*/ 1066742 h 1479887"/>
              <a:gd name="connsiteX3" fmla="*/ 1175570 w 1175573"/>
              <a:gd name="connsiteY3" fmla="*/ 1473871 h 1479887"/>
              <a:gd name="connsiteX4" fmla="*/ 1175570 w 1175573"/>
              <a:gd name="connsiteY4" fmla="*/ 1473871 h 1479887"/>
              <a:gd name="connsiteX5" fmla="*/ 609088 w 1175573"/>
              <a:gd name="connsiteY5" fmla="*/ 1479887 h 1479887"/>
              <a:gd name="connsiteX6" fmla="*/ 0 w 1175573"/>
              <a:gd name="connsiteY6" fmla="*/ 291940 h 1479887"/>
              <a:gd name="connsiteX7" fmla="*/ 2490 w 1175573"/>
              <a:gd name="connsiteY7" fmla="*/ 3 h 1479887"/>
              <a:gd name="connsiteX0" fmla="*/ 2490 w 1175571"/>
              <a:gd name="connsiteY0" fmla="*/ 3 h 1479887"/>
              <a:gd name="connsiteX1" fmla="*/ 415821 w 1175571"/>
              <a:gd name="connsiteY1" fmla="*/ 0 h 1479887"/>
              <a:gd name="connsiteX2" fmla="*/ 1153785 w 1175571"/>
              <a:gd name="connsiteY2" fmla="*/ 678999 h 1479887"/>
              <a:gd name="connsiteX3" fmla="*/ 1175570 w 1175571"/>
              <a:gd name="connsiteY3" fmla="*/ 1473871 h 1479887"/>
              <a:gd name="connsiteX4" fmla="*/ 1175570 w 1175571"/>
              <a:gd name="connsiteY4" fmla="*/ 1473871 h 1479887"/>
              <a:gd name="connsiteX5" fmla="*/ 609088 w 1175571"/>
              <a:gd name="connsiteY5" fmla="*/ 1479887 h 1479887"/>
              <a:gd name="connsiteX6" fmla="*/ 0 w 1175571"/>
              <a:gd name="connsiteY6" fmla="*/ 291940 h 1479887"/>
              <a:gd name="connsiteX7" fmla="*/ 2490 w 1175571"/>
              <a:gd name="connsiteY7" fmla="*/ 3 h 1479887"/>
              <a:gd name="connsiteX0" fmla="*/ 0 w 1173079"/>
              <a:gd name="connsiteY0" fmla="*/ 3 h 1479887"/>
              <a:gd name="connsiteX1" fmla="*/ 413331 w 1173079"/>
              <a:gd name="connsiteY1" fmla="*/ 0 h 1479887"/>
              <a:gd name="connsiteX2" fmla="*/ 1151295 w 1173079"/>
              <a:gd name="connsiteY2" fmla="*/ 678999 h 1479887"/>
              <a:gd name="connsiteX3" fmla="*/ 1173080 w 1173079"/>
              <a:gd name="connsiteY3" fmla="*/ 1473871 h 1479887"/>
              <a:gd name="connsiteX4" fmla="*/ 1173080 w 1173079"/>
              <a:gd name="connsiteY4" fmla="*/ 1473871 h 1479887"/>
              <a:gd name="connsiteX5" fmla="*/ 606598 w 1173079"/>
              <a:gd name="connsiteY5" fmla="*/ 1479887 h 1479887"/>
              <a:gd name="connsiteX6" fmla="*/ 4773 w 1173079"/>
              <a:gd name="connsiteY6" fmla="*/ 1002803 h 1479887"/>
              <a:gd name="connsiteX7" fmla="*/ 0 w 1173079"/>
              <a:gd name="connsiteY7" fmla="*/ 3 h 1479887"/>
              <a:gd name="connsiteX0" fmla="*/ 0 w 1173080"/>
              <a:gd name="connsiteY0" fmla="*/ 3 h 1486349"/>
              <a:gd name="connsiteX1" fmla="*/ 413331 w 1173080"/>
              <a:gd name="connsiteY1" fmla="*/ 0 h 1486349"/>
              <a:gd name="connsiteX2" fmla="*/ 1151295 w 1173080"/>
              <a:gd name="connsiteY2" fmla="*/ 678999 h 1486349"/>
              <a:gd name="connsiteX3" fmla="*/ 1173080 w 1173080"/>
              <a:gd name="connsiteY3" fmla="*/ 1473871 h 1486349"/>
              <a:gd name="connsiteX4" fmla="*/ 1173080 w 1173080"/>
              <a:gd name="connsiteY4" fmla="*/ 1473871 h 1486349"/>
              <a:gd name="connsiteX5" fmla="*/ 759107 w 1173080"/>
              <a:gd name="connsiteY5" fmla="*/ 1486349 h 1486349"/>
              <a:gd name="connsiteX6" fmla="*/ 4773 w 1173080"/>
              <a:gd name="connsiteY6" fmla="*/ 1002803 h 1486349"/>
              <a:gd name="connsiteX7" fmla="*/ 0 w 1173080"/>
              <a:gd name="connsiteY7" fmla="*/ 3 h 1486349"/>
              <a:gd name="connsiteX0" fmla="*/ 0 w 1173080"/>
              <a:gd name="connsiteY0" fmla="*/ 3 h 1486349"/>
              <a:gd name="connsiteX1" fmla="*/ 413331 w 1173080"/>
              <a:gd name="connsiteY1" fmla="*/ 0 h 1486349"/>
              <a:gd name="connsiteX2" fmla="*/ 1165819 w 1173080"/>
              <a:gd name="connsiteY2" fmla="*/ 691924 h 1486349"/>
              <a:gd name="connsiteX3" fmla="*/ 1173080 w 1173080"/>
              <a:gd name="connsiteY3" fmla="*/ 1473871 h 1486349"/>
              <a:gd name="connsiteX4" fmla="*/ 1173080 w 1173080"/>
              <a:gd name="connsiteY4" fmla="*/ 1473871 h 1486349"/>
              <a:gd name="connsiteX5" fmla="*/ 759107 w 1173080"/>
              <a:gd name="connsiteY5" fmla="*/ 1486349 h 1486349"/>
              <a:gd name="connsiteX6" fmla="*/ 4773 w 1173080"/>
              <a:gd name="connsiteY6" fmla="*/ 1002803 h 1486349"/>
              <a:gd name="connsiteX7" fmla="*/ 0 w 1173080"/>
              <a:gd name="connsiteY7" fmla="*/ 3 h 1486349"/>
              <a:gd name="connsiteX0" fmla="*/ 0 w 1173080"/>
              <a:gd name="connsiteY0" fmla="*/ 3 h 1486349"/>
              <a:gd name="connsiteX1" fmla="*/ 580366 w 1173080"/>
              <a:gd name="connsiteY1" fmla="*/ 0 h 1486349"/>
              <a:gd name="connsiteX2" fmla="*/ 1165819 w 1173080"/>
              <a:gd name="connsiteY2" fmla="*/ 691924 h 1486349"/>
              <a:gd name="connsiteX3" fmla="*/ 1173080 w 1173080"/>
              <a:gd name="connsiteY3" fmla="*/ 1473871 h 1486349"/>
              <a:gd name="connsiteX4" fmla="*/ 1173080 w 1173080"/>
              <a:gd name="connsiteY4" fmla="*/ 1473871 h 1486349"/>
              <a:gd name="connsiteX5" fmla="*/ 759107 w 1173080"/>
              <a:gd name="connsiteY5" fmla="*/ 1486349 h 1486349"/>
              <a:gd name="connsiteX6" fmla="*/ 4773 w 1173080"/>
              <a:gd name="connsiteY6" fmla="*/ 1002803 h 1486349"/>
              <a:gd name="connsiteX7" fmla="*/ 0 w 1173080"/>
              <a:gd name="connsiteY7" fmla="*/ 3 h 1486349"/>
              <a:gd name="connsiteX0" fmla="*/ 0 w 1173080"/>
              <a:gd name="connsiteY0" fmla="*/ 3 h 1473871"/>
              <a:gd name="connsiteX1" fmla="*/ 580366 w 1173080"/>
              <a:gd name="connsiteY1" fmla="*/ 0 h 1473871"/>
              <a:gd name="connsiteX2" fmla="*/ 1165819 w 1173080"/>
              <a:gd name="connsiteY2" fmla="*/ 691924 h 1473871"/>
              <a:gd name="connsiteX3" fmla="*/ 1173080 w 1173080"/>
              <a:gd name="connsiteY3" fmla="*/ 1473871 h 1473871"/>
              <a:gd name="connsiteX4" fmla="*/ 1173080 w 1173080"/>
              <a:gd name="connsiteY4" fmla="*/ 1473871 h 1473871"/>
              <a:gd name="connsiteX5" fmla="*/ 606596 w 1173080"/>
              <a:gd name="connsiteY5" fmla="*/ 1466962 h 1473871"/>
              <a:gd name="connsiteX6" fmla="*/ 4773 w 1173080"/>
              <a:gd name="connsiteY6" fmla="*/ 1002803 h 1473871"/>
              <a:gd name="connsiteX7" fmla="*/ 0 w 1173080"/>
              <a:gd name="connsiteY7" fmla="*/ 3 h 1473871"/>
              <a:gd name="connsiteX0" fmla="*/ 2489 w 1175569"/>
              <a:gd name="connsiteY0" fmla="*/ 3 h 1473871"/>
              <a:gd name="connsiteX1" fmla="*/ 582855 w 1175569"/>
              <a:gd name="connsiteY1" fmla="*/ 0 h 1473871"/>
              <a:gd name="connsiteX2" fmla="*/ 1168308 w 1175569"/>
              <a:gd name="connsiteY2" fmla="*/ 691924 h 1473871"/>
              <a:gd name="connsiteX3" fmla="*/ 1175569 w 1175569"/>
              <a:gd name="connsiteY3" fmla="*/ 1473871 h 1473871"/>
              <a:gd name="connsiteX4" fmla="*/ 1175569 w 1175569"/>
              <a:gd name="connsiteY4" fmla="*/ 1473871 h 1473871"/>
              <a:gd name="connsiteX5" fmla="*/ 609085 w 1175569"/>
              <a:gd name="connsiteY5" fmla="*/ 1466962 h 1473871"/>
              <a:gd name="connsiteX6" fmla="*/ 0 w 1175569"/>
              <a:gd name="connsiteY6" fmla="*/ 705533 h 1473871"/>
              <a:gd name="connsiteX7" fmla="*/ 2489 w 1175569"/>
              <a:gd name="connsiteY7" fmla="*/ 3 h 1473871"/>
              <a:gd name="connsiteX0" fmla="*/ 2489 w 1175569"/>
              <a:gd name="connsiteY0" fmla="*/ 3 h 1473871"/>
              <a:gd name="connsiteX1" fmla="*/ 582855 w 1175569"/>
              <a:gd name="connsiteY1" fmla="*/ 0 h 1473871"/>
              <a:gd name="connsiteX2" fmla="*/ 1168308 w 1175569"/>
              <a:gd name="connsiteY2" fmla="*/ 750086 h 1473871"/>
              <a:gd name="connsiteX3" fmla="*/ 1175569 w 1175569"/>
              <a:gd name="connsiteY3" fmla="*/ 1473871 h 1473871"/>
              <a:gd name="connsiteX4" fmla="*/ 1175569 w 1175569"/>
              <a:gd name="connsiteY4" fmla="*/ 1473871 h 1473871"/>
              <a:gd name="connsiteX5" fmla="*/ 609085 w 1175569"/>
              <a:gd name="connsiteY5" fmla="*/ 1466962 h 1473871"/>
              <a:gd name="connsiteX6" fmla="*/ 0 w 1175569"/>
              <a:gd name="connsiteY6" fmla="*/ 705533 h 1473871"/>
              <a:gd name="connsiteX7" fmla="*/ 2489 w 1175569"/>
              <a:gd name="connsiteY7" fmla="*/ 3 h 1473871"/>
              <a:gd name="connsiteX0" fmla="*/ 2489 w 1175570"/>
              <a:gd name="connsiteY0" fmla="*/ 3 h 1473871"/>
              <a:gd name="connsiteX1" fmla="*/ 582855 w 1175570"/>
              <a:gd name="connsiteY1" fmla="*/ 0 h 1473871"/>
              <a:gd name="connsiteX2" fmla="*/ 1175570 w 1175570"/>
              <a:gd name="connsiteY2" fmla="*/ 750086 h 1473871"/>
              <a:gd name="connsiteX3" fmla="*/ 1175569 w 1175570"/>
              <a:gd name="connsiteY3" fmla="*/ 1473871 h 1473871"/>
              <a:gd name="connsiteX4" fmla="*/ 1175569 w 1175570"/>
              <a:gd name="connsiteY4" fmla="*/ 1473871 h 1473871"/>
              <a:gd name="connsiteX5" fmla="*/ 609085 w 1175570"/>
              <a:gd name="connsiteY5" fmla="*/ 1466962 h 1473871"/>
              <a:gd name="connsiteX6" fmla="*/ 0 w 1175570"/>
              <a:gd name="connsiteY6" fmla="*/ 705533 h 1473871"/>
              <a:gd name="connsiteX7" fmla="*/ 2489 w 1175570"/>
              <a:gd name="connsiteY7" fmla="*/ 3 h 1473871"/>
              <a:gd name="connsiteX0" fmla="*/ 2489 w 1175570"/>
              <a:gd name="connsiteY0" fmla="*/ 3 h 1473871"/>
              <a:gd name="connsiteX1" fmla="*/ 582855 w 1175570"/>
              <a:gd name="connsiteY1" fmla="*/ 0 h 1473871"/>
              <a:gd name="connsiteX2" fmla="*/ 1175570 w 1175570"/>
              <a:gd name="connsiteY2" fmla="*/ 750086 h 1473871"/>
              <a:gd name="connsiteX3" fmla="*/ 1175569 w 1175570"/>
              <a:gd name="connsiteY3" fmla="*/ 1473871 h 1473871"/>
              <a:gd name="connsiteX4" fmla="*/ 1175569 w 1175570"/>
              <a:gd name="connsiteY4" fmla="*/ 1473871 h 1473871"/>
              <a:gd name="connsiteX5" fmla="*/ 601826 w 1175570"/>
              <a:gd name="connsiteY5" fmla="*/ 1473425 h 1473871"/>
              <a:gd name="connsiteX6" fmla="*/ 0 w 1175570"/>
              <a:gd name="connsiteY6" fmla="*/ 705533 h 1473871"/>
              <a:gd name="connsiteX7" fmla="*/ 2489 w 1175570"/>
              <a:gd name="connsiteY7" fmla="*/ 3 h 1473871"/>
              <a:gd name="connsiteX0" fmla="*/ 75 w 1173156"/>
              <a:gd name="connsiteY0" fmla="*/ 3 h 1473871"/>
              <a:gd name="connsiteX1" fmla="*/ 580441 w 1173156"/>
              <a:gd name="connsiteY1" fmla="*/ 0 h 1473871"/>
              <a:gd name="connsiteX2" fmla="*/ 1173156 w 1173156"/>
              <a:gd name="connsiteY2" fmla="*/ 750086 h 1473871"/>
              <a:gd name="connsiteX3" fmla="*/ 1173155 w 1173156"/>
              <a:gd name="connsiteY3" fmla="*/ 1473871 h 1473871"/>
              <a:gd name="connsiteX4" fmla="*/ 1173155 w 1173156"/>
              <a:gd name="connsiteY4" fmla="*/ 1473871 h 1473871"/>
              <a:gd name="connsiteX5" fmla="*/ 599412 w 1173156"/>
              <a:gd name="connsiteY5" fmla="*/ 1473425 h 1473871"/>
              <a:gd name="connsiteX6" fmla="*/ 4852 w 1173156"/>
              <a:gd name="connsiteY6" fmla="*/ 750768 h 1473871"/>
              <a:gd name="connsiteX7" fmla="*/ 75 w 1173156"/>
              <a:gd name="connsiteY7" fmla="*/ 3 h 1473871"/>
              <a:gd name="connsiteX0" fmla="*/ 75 w 1173156"/>
              <a:gd name="connsiteY0" fmla="*/ 3 h 1473871"/>
              <a:gd name="connsiteX1" fmla="*/ 580441 w 1173156"/>
              <a:gd name="connsiteY1" fmla="*/ 0 h 1473871"/>
              <a:gd name="connsiteX2" fmla="*/ 1173156 w 1173156"/>
              <a:gd name="connsiteY2" fmla="*/ 750086 h 1473871"/>
              <a:gd name="connsiteX3" fmla="*/ 1173155 w 1173156"/>
              <a:gd name="connsiteY3" fmla="*/ 1473871 h 1473871"/>
              <a:gd name="connsiteX4" fmla="*/ 1173155 w 1173156"/>
              <a:gd name="connsiteY4" fmla="*/ 1473871 h 1473871"/>
              <a:gd name="connsiteX5" fmla="*/ 599412 w 1173156"/>
              <a:gd name="connsiteY5" fmla="*/ 1473425 h 1473871"/>
              <a:gd name="connsiteX6" fmla="*/ 4855 w 1173156"/>
              <a:gd name="connsiteY6" fmla="*/ 724918 h 1473871"/>
              <a:gd name="connsiteX7" fmla="*/ 75 w 1173156"/>
              <a:gd name="connsiteY7" fmla="*/ 3 h 1473871"/>
              <a:gd name="connsiteX0" fmla="*/ 75 w 1173156"/>
              <a:gd name="connsiteY0" fmla="*/ 3 h 1473871"/>
              <a:gd name="connsiteX1" fmla="*/ 580441 w 1173156"/>
              <a:gd name="connsiteY1" fmla="*/ 0 h 1473871"/>
              <a:gd name="connsiteX2" fmla="*/ 1173156 w 1173156"/>
              <a:gd name="connsiteY2" fmla="*/ 750086 h 1473871"/>
              <a:gd name="connsiteX3" fmla="*/ 1173155 w 1173156"/>
              <a:gd name="connsiteY3" fmla="*/ 1473871 h 1473871"/>
              <a:gd name="connsiteX4" fmla="*/ 1173155 w 1173156"/>
              <a:gd name="connsiteY4" fmla="*/ 1473871 h 1473871"/>
              <a:gd name="connsiteX5" fmla="*/ 606678 w 1173156"/>
              <a:gd name="connsiteY5" fmla="*/ 1473425 h 1473871"/>
              <a:gd name="connsiteX6" fmla="*/ 4855 w 1173156"/>
              <a:gd name="connsiteY6" fmla="*/ 724918 h 1473871"/>
              <a:gd name="connsiteX7" fmla="*/ 75 w 1173156"/>
              <a:gd name="connsiteY7" fmla="*/ 3 h 1473871"/>
              <a:gd name="connsiteX0" fmla="*/ 25153 w 1168300"/>
              <a:gd name="connsiteY0" fmla="*/ -3 h 1753422"/>
              <a:gd name="connsiteX1" fmla="*/ 575585 w 1168300"/>
              <a:gd name="connsiteY1" fmla="*/ 279551 h 1753422"/>
              <a:gd name="connsiteX2" fmla="*/ 1168300 w 1168300"/>
              <a:gd name="connsiteY2" fmla="*/ 1029637 h 1753422"/>
              <a:gd name="connsiteX3" fmla="*/ 1168299 w 1168300"/>
              <a:gd name="connsiteY3" fmla="*/ 1753422 h 1753422"/>
              <a:gd name="connsiteX4" fmla="*/ 1168299 w 1168300"/>
              <a:gd name="connsiteY4" fmla="*/ 1753422 h 1753422"/>
              <a:gd name="connsiteX5" fmla="*/ 601822 w 1168300"/>
              <a:gd name="connsiteY5" fmla="*/ 1752976 h 1753422"/>
              <a:gd name="connsiteX6" fmla="*/ -1 w 1168300"/>
              <a:gd name="connsiteY6" fmla="*/ 1004469 h 1753422"/>
              <a:gd name="connsiteX7" fmla="*/ 25153 w 1168300"/>
              <a:gd name="connsiteY7" fmla="*/ -3 h 1753422"/>
              <a:gd name="connsiteX0" fmla="*/ 40093 w 1183240"/>
              <a:gd name="connsiteY0" fmla="*/ 3 h 1753428"/>
              <a:gd name="connsiteX1" fmla="*/ 590525 w 1183240"/>
              <a:gd name="connsiteY1" fmla="*/ 279557 h 1753428"/>
              <a:gd name="connsiteX2" fmla="*/ 1183240 w 1183240"/>
              <a:gd name="connsiteY2" fmla="*/ 1029643 h 1753428"/>
              <a:gd name="connsiteX3" fmla="*/ 1183239 w 1183240"/>
              <a:gd name="connsiteY3" fmla="*/ 1753428 h 1753428"/>
              <a:gd name="connsiteX4" fmla="*/ 1183239 w 1183240"/>
              <a:gd name="connsiteY4" fmla="*/ 1753428 h 1753428"/>
              <a:gd name="connsiteX5" fmla="*/ 616762 w 1183240"/>
              <a:gd name="connsiteY5" fmla="*/ 1752982 h 1753428"/>
              <a:gd name="connsiteX6" fmla="*/ -3 w 1183240"/>
              <a:gd name="connsiteY6" fmla="*/ 1217467 h 1753428"/>
              <a:gd name="connsiteX7" fmla="*/ 40093 w 1183240"/>
              <a:gd name="connsiteY7" fmla="*/ 3 h 1753428"/>
              <a:gd name="connsiteX0" fmla="*/ 25 w 1203011"/>
              <a:gd name="connsiteY0" fmla="*/ 0 h 1806672"/>
              <a:gd name="connsiteX1" fmla="*/ 610296 w 1203011"/>
              <a:gd name="connsiteY1" fmla="*/ 332801 h 1806672"/>
              <a:gd name="connsiteX2" fmla="*/ 1203011 w 1203011"/>
              <a:gd name="connsiteY2" fmla="*/ 1082887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636533 w 1203011"/>
              <a:gd name="connsiteY5" fmla="*/ 1806226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1 w 1203011"/>
              <a:gd name="connsiteY2" fmla="*/ 1082887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636533 w 1203011"/>
              <a:gd name="connsiteY5" fmla="*/ 1806226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4 w 1203011"/>
              <a:gd name="connsiteY2" fmla="*/ 656889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636533 w 1203011"/>
              <a:gd name="connsiteY5" fmla="*/ 1806226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4 w 1203011"/>
              <a:gd name="connsiteY2" fmla="*/ 656889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890860 w 1203011"/>
              <a:gd name="connsiteY5" fmla="*/ 1526665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4 w 1203011"/>
              <a:gd name="connsiteY2" fmla="*/ 656889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786143 w 1203011"/>
              <a:gd name="connsiteY5" fmla="*/ 1766284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4 w 1203011"/>
              <a:gd name="connsiteY2" fmla="*/ 656889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831032 w 1203011"/>
              <a:gd name="connsiteY5" fmla="*/ 1420161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19524"/>
              <a:gd name="connsiteX1" fmla="*/ 430778 w 1203011"/>
              <a:gd name="connsiteY1" fmla="*/ 26613 h 1819524"/>
              <a:gd name="connsiteX2" fmla="*/ 1203014 w 1203011"/>
              <a:gd name="connsiteY2" fmla="*/ 656889 h 1819524"/>
              <a:gd name="connsiteX3" fmla="*/ 1203010 w 1203011"/>
              <a:gd name="connsiteY3" fmla="*/ 1806672 h 1819524"/>
              <a:gd name="connsiteX4" fmla="*/ 1203010 w 1203011"/>
              <a:gd name="connsiteY4" fmla="*/ 1806672 h 1819524"/>
              <a:gd name="connsiteX5" fmla="*/ 801114 w 1203011"/>
              <a:gd name="connsiteY5" fmla="*/ 1819527 h 1819524"/>
              <a:gd name="connsiteX6" fmla="*/ 19768 w 1203011"/>
              <a:gd name="connsiteY6" fmla="*/ 1270711 h 1819524"/>
              <a:gd name="connsiteX7" fmla="*/ 25 w 1203011"/>
              <a:gd name="connsiteY7" fmla="*/ 0 h 1819524"/>
              <a:gd name="connsiteX0" fmla="*/ 25 w 1203011"/>
              <a:gd name="connsiteY0" fmla="*/ 0 h 1819530"/>
              <a:gd name="connsiteX1" fmla="*/ 430778 w 1203011"/>
              <a:gd name="connsiteY1" fmla="*/ 26613 h 1819530"/>
              <a:gd name="connsiteX2" fmla="*/ 873882 w 1203011"/>
              <a:gd name="connsiteY2" fmla="*/ 896510 h 1819530"/>
              <a:gd name="connsiteX3" fmla="*/ 1203010 w 1203011"/>
              <a:gd name="connsiteY3" fmla="*/ 1806672 h 1819530"/>
              <a:gd name="connsiteX4" fmla="*/ 1203010 w 1203011"/>
              <a:gd name="connsiteY4" fmla="*/ 1806672 h 1819530"/>
              <a:gd name="connsiteX5" fmla="*/ 801114 w 1203011"/>
              <a:gd name="connsiteY5" fmla="*/ 1819527 h 1819530"/>
              <a:gd name="connsiteX6" fmla="*/ 19768 w 1203011"/>
              <a:gd name="connsiteY6" fmla="*/ 1270711 h 1819530"/>
              <a:gd name="connsiteX7" fmla="*/ 25 w 1203011"/>
              <a:gd name="connsiteY7" fmla="*/ 0 h 1819530"/>
              <a:gd name="connsiteX0" fmla="*/ 25 w 1217970"/>
              <a:gd name="connsiteY0" fmla="*/ 0 h 1819524"/>
              <a:gd name="connsiteX1" fmla="*/ 430778 w 1217970"/>
              <a:gd name="connsiteY1" fmla="*/ 26613 h 1819524"/>
              <a:gd name="connsiteX2" fmla="*/ 1217967 w 1217970"/>
              <a:gd name="connsiteY2" fmla="*/ 577012 h 1819524"/>
              <a:gd name="connsiteX3" fmla="*/ 1203010 w 1217970"/>
              <a:gd name="connsiteY3" fmla="*/ 1806672 h 1819524"/>
              <a:gd name="connsiteX4" fmla="*/ 1203010 w 1217970"/>
              <a:gd name="connsiteY4" fmla="*/ 1806672 h 1819524"/>
              <a:gd name="connsiteX5" fmla="*/ 801114 w 1217970"/>
              <a:gd name="connsiteY5" fmla="*/ 1819527 h 1819524"/>
              <a:gd name="connsiteX6" fmla="*/ 19768 w 1217970"/>
              <a:gd name="connsiteY6" fmla="*/ 1270711 h 1819524"/>
              <a:gd name="connsiteX7" fmla="*/ 25 w 1217970"/>
              <a:gd name="connsiteY7" fmla="*/ 0 h 1819524"/>
              <a:gd name="connsiteX0" fmla="*/ 25 w 1203011"/>
              <a:gd name="connsiteY0" fmla="*/ 0 h 1819530"/>
              <a:gd name="connsiteX1" fmla="*/ 430778 w 1203011"/>
              <a:gd name="connsiteY1" fmla="*/ 26613 h 1819530"/>
              <a:gd name="connsiteX2" fmla="*/ 814044 w 1203011"/>
              <a:gd name="connsiteY2" fmla="*/ 816636 h 1819530"/>
              <a:gd name="connsiteX3" fmla="*/ 1203010 w 1203011"/>
              <a:gd name="connsiteY3" fmla="*/ 1806672 h 1819530"/>
              <a:gd name="connsiteX4" fmla="*/ 1203010 w 1203011"/>
              <a:gd name="connsiteY4" fmla="*/ 1806672 h 1819530"/>
              <a:gd name="connsiteX5" fmla="*/ 801114 w 1203011"/>
              <a:gd name="connsiteY5" fmla="*/ 1819527 h 1819530"/>
              <a:gd name="connsiteX6" fmla="*/ 19768 w 1203011"/>
              <a:gd name="connsiteY6" fmla="*/ 1270711 h 1819530"/>
              <a:gd name="connsiteX7" fmla="*/ 25 w 1203011"/>
              <a:gd name="connsiteY7" fmla="*/ 0 h 1819530"/>
              <a:gd name="connsiteX0" fmla="*/ 25 w 1203011"/>
              <a:gd name="connsiteY0" fmla="*/ 0 h 1819524"/>
              <a:gd name="connsiteX1" fmla="*/ 430778 w 1203011"/>
              <a:gd name="connsiteY1" fmla="*/ 26613 h 1819524"/>
              <a:gd name="connsiteX2" fmla="*/ 1188055 w 1203011"/>
              <a:gd name="connsiteY2" fmla="*/ 590323 h 1819524"/>
              <a:gd name="connsiteX3" fmla="*/ 1203010 w 1203011"/>
              <a:gd name="connsiteY3" fmla="*/ 1806672 h 1819524"/>
              <a:gd name="connsiteX4" fmla="*/ 1203010 w 1203011"/>
              <a:gd name="connsiteY4" fmla="*/ 1806672 h 1819524"/>
              <a:gd name="connsiteX5" fmla="*/ 801114 w 1203011"/>
              <a:gd name="connsiteY5" fmla="*/ 1819527 h 1819524"/>
              <a:gd name="connsiteX6" fmla="*/ 19768 w 1203011"/>
              <a:gd name="connsiteY6" fmla="*/ 1270711 h 1819524"/>
              <a:gd name="connsiteX7" fmla="*/ 25 w 1203011"/>
              <a:gd name="connsiteY7" fmla="*/ 0 h 1819524"/>
              <a:gd name="connsiteX0" fmla="*/ 25 w 1203011"/>
              <a:gd name="connsiteY0" fmla="*/ 0 h 1819530"/>
              <a:gd name="connsiteX1" fmla="*/ 430778 w 1203011"/>
              <a:gd name="connsiteY1" fmla="*/ 26613 h 1819530"/>
              <a:gd name="connsiteX2" fmla="*/ 858929 w 1203011"/>
              <a:gd name="connsiteY2" fmla="*/ 776695 h 1819530"/>
              <a:gd name="connsiteX3" fmla="*/ 1203010 w 1203011"/>
              <a:gd name="connsiteY3" fmla="*/ 1806672 h 1819530"/>
              <a:gd name="connsiteX4" fmla="*/ 1203010 w 1203011"/>
              <a:gd name="connsiteY4" fmla="*/ 1806672 h 1819530"/>
              <a:gd name="connsiteX5" fmla="*/ 801114 w 1203011"/>
              <a:gd name="connsiteY5" fmla="*/ 1819527 h 1819530"/>
              <a:gd name="connsiteX6" fmla="*/ 19768 w 1203011"/>
              <a:gd name="connsiteY6" fmla="*/ 1270711 h 1819530"/>
              <a:gd name="connsiteX7" fmla="*/ 25 w 1203011"/>
              <a:gd name="connsiteY7" fmla="*/ 0 h 1819530"/>
              <a:gd name="connsiteX0" fmla="*/ 25 w 1203011"/>
              <a:gd name="connsiteY0" fmla="*/ 0 h 1819524"/>
              <a:gd name="connsiteX1" fmla="*/ 430778 w 1203011"/>
              <a:gd name="connsiteY1" fmla="*/ 26613 h 1819524"/>
              <a:gd name="connsiteX2" fmla="*/ 1203014 w 1203011"/>
              <a:gd name="connsiteY2" fmla="*/ 616945 h 1819524"/>
              <a:gd name="connsiteX3" fmla="*/ 1203010 w 1203011"/>
              <a:gd name="connsiteY3" fmla="*/ 1806672 h 1819524"/>
              <a:gd name="connsiteX4" fmla="*/ 1203010 w 1203011"/>
              <a:gd name="connsiteY4" fmla="*/ 1806672 h 1819524"/>
              <a:gd name="connsiteX5" fmla="*/ 801114 w 1203011"/>
              <a:gd name="connsiteY5" fmla="*/ 1819527 h 1819524"/>
              <a:gd name="connsiteX6" fmla="*/ 19768 w 1203011"/>
              <a:gd name="connsiteY6" fmla="*/ 1270711 h 1819524"/>
              <a:gd name="connsiteX7" fmla="*/ 25 w 1203011"/>
              <a:gd name="connsiteY7" fmla="*/ 0 h 1819524"/>
              <a:gd name="connsiteX0" fmla="*/ 0 w 1202986"/>
              <a:gd name="connsiteY0" fmla="*/ 0 h 1819530"/>
              <a:gd name="connsiteX1" fmla="*/ 430753 w 1202986"/>
              <a:gd name="connsiteY1" fmla="*/ 26613 h 1819530"/>
              <a:gd name="connsiteX2" fmla="*/ 1202989 w 1202986"/>
              <a:gd name="connsiteY2" fmla="*/ 616945 h 1819530"/>
              <a:gd name="connsiteX3" fmla="*/ 1202985 w 1202986"/>
              <a:gd name="connsiteY3" fmla="*/ 1806672 h 1819530"/>
              <a:gd name="connsiteX4" fmla="*/ 1202985 w 1202986"/>
              <a:gd name="connsiteY4" fmla="*/ 1806672 h 1819530"/>
              <a:gd name="connsiteX5" fmla="*/ 801089 w 1202986"/>
              <a:gd name="connsiteY5" fmla="*/ 1819527 h 1819530"/>
              <a:gd name="connsiteX6" fmla="*/ 229187 w 1202986"/>
              <a:gd name="connsiteY6" fmla="*/ 1230775 h 1819530"/>
              <a:gd name="connsiteX7" fmla="*/ 0 w 1202986"/>
              <a:gd name="connsiteY7" fmla="*/ 0 h 1819530"/>
              <a:gd name="connsiteX0" fmla="*/ 75 w 1203061"/>
              <a:gd name="connsiteY0" fmla="*/ 0 h 1819524"/>
              <a:gd name="connsiteX1" fmla="*/ 430828 w 1203061"/>
              <a:gd name="connsiteY1" fmla="*/ 26613 h 1819524"/>
              <a:gd name="connsiteX2" fmla="*/ 1203064 w 1203061"/>
              <a:gd name="connsiteY2" fmla="*/ 616945 h 1819524"/>
              <a:gd name="connsiteX3" fmla="*/ 1203060 w 1203061"/>
              <a:gd name="connsiteY3" fmla="*/ 1806672 h 1819524"/>
              <a:gd name="connsiteX4" fmla="*/ 1203060 w 1203061"/>
              <a:gd name="connsiteY4" fmla="*/ 1806672 h 1819524"/>
              <a:gd name="connsiteX5" fmla="*/ 801164 w 1203061"/>
              <a:gd name="connsiteY5" fmla="*/ 1819527 h 1819524"/>
              <a:gd name="connsiteX6" fmla="*/ 4859 w 1203061"/>
              <a:gd name="connsiteY6" fmla="*/ 1257394 h 1819524"/>
              <a:gd name="connsiteX7" fmla="*/ 75 w 1203061"/>
              <a:gd name="connsiteY7" fmla="*/ 0 h 1819524"/>
              <a:gd name="connsiteX0" fmla="*/ 75 w 1203061"/>
              <a:gd name="connsiteY0" fmla="*/ 0 h 1819530"/>
              <a:gd name="connsiteX1" fmla="*/ 296184 w 1203061"/>
              <a:gd name="connsiteY1" fmla="*/ 279540 h 1819530"/>
              <a:gd name="connsiteX2" fmla="*/ 1203064 w 1203061"/>
              <a:gd name="connsiteY2" fmla="*/ 616945 h 1819530"/>
              <a:gd name="connsiteX3" fmla="*/ 1203060 w 1203061"/>
              <a:gd name="connsiteY3" fmla="*/ 1806672 h 1819530"/>
              <a:gd name="connsiteX4" fmla="*/ 1203060 w 1203061"/>
              <a:gd name="connsiteY4" fmla="*/ 1806672 h 1819530"/>
              <a:gd name="connsiteX5" fmla="*/ 801164 w 1203061"/>
              <a:gd name="connsiteY5" fmla="*/ 1819527 h 1819530"/>
              <a:gd name="connsiteX6" fmla="*/ 4859 w 1203061"/>
              <a:gd name="connsiteY6" fmla="*/ 1257394 h 1819530"/>
              <a:gd name="connsiteX7" fmla="*/ 75 w 1203061"/>
              <a:gd name="connsiteY7" fmla="*/ 0 h 1819530"/>
              <a:gd name="connsiteX0" fmla="*/ 75 w 1203061"/>
              <a:gd name="connsiteY0" fmla="*/ 22 h 1819547"/>
              <a:gd name="connsiteX1" fmla="*/ 356041 w 1203061"/>
              <a:gd name="connsiteY1" fmla="*/ -3 h 1819547"/>
              <a:gd name="connsiteX2" fmla="*/ 1203064 w 1203061"/>
              <a:gd name="connsiteY2" fmla="*/ 616967 h 1819547"/>
              <a:gd name="connsiteX3" fmla="*/ 1203060 w 1203061"/>
              <a:gd name="connsiteY3" fmla="*/ 1806694 h 1819547"/>
              <a:gd name="connsiteX4" fmla="*/ 1203060 w 1203061"/>
              <a:gd name="connsiteY4" fmla="*/ 1806694 h 1819547"/>
              <a:gd name="connsiteX5" fmla="*/ 801164 w 1203061"/>
              <a:gd name="connsiteY5" fmla="*/ 1819549 h 1819547"/>
              <a:gd name="connsiteX6" fmla="*/ 4859 w 1203061"/>
              <a:gd name="connsiteY6" fmla="*/ 1257416 h 1819547"/>
              <a:gd name="connsiteX7" fmla="*/ 75 w 1203061"/>
              <a:gd name="connsiteY7" fmla="*/ 22 h 1819547"/>
              <a:gd name="connsiteX0" fmla="*/ 75 w 1203061"/>
              <a:gd name="connsiteY0" fmla="*/ 28 h 1806700"/>
              <a:gd name="connsiteX1" fmla="*/ 356041 w 1203061"/>
              <a:gd name="connsiteY1" fmla="*/ 3 h 1806700"/>
              <a:gd name="connsiteX2" fmla="*/ 1203064 w 1203061"/>
              <a:gd name="connsiteY2" fmla="*/ 616973 h 1806700"/>
              <a:gd name="connsiteX3" fmla="*/ 1203060 w 1203061"/>
              <a:gd name="connsiteY3" fmla="*/ 1806700 h 1806700"/>
              <a:gd name="connsiteX4" fmla="*/ 1203060 w 1203061"/>
              <a:gd name="connsiteY4" fmla="*/ 1806700 h 1806700"/>
              <a:gd name="connsiteX5" fmla="*/ 786202 w 1203061"/>
              <a:gd name="connsiteY5" fmla="*/ 1792931 h 1806700"/>
              <a:gd name="connsiteX6" fmla="*/ 4859 w 1203061"/>
              <a:gd name="connsiteY6" fmla="*/ 1257422 h 1806700"/>
              <a:gd name="connsiteX7" fmla="*/ 75 w 1203061"/>
              <a:gd name="connsiteY7" fmla="*/ 28 h 180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3061" h="1806700">
                <a:moveTo>
                  <a:pt x="75" y="28"/>
                </a:moveTo>
                <a:lnTo>
                  <a:pt x="356041" y="3"/>
                </a:lnTo>
                <a:lnTo>
                  <a:pt x="1203064" y="616973"/>
                </a:lnTo>
                <a:cubicBezTo>
                  <a:pt x="1203063" y="752683"/>
                  <a:pt x="1203061" y="1670990"/>
                  <a:pt x="1203060" y="1806700"/>
                </a:cubicBezTo>
                <a:lnTo>
                  <a:pt x="1203060" y="1806700"/>
                </a:lnTo>
                <a:lnTo>
                  <a:pt x="786202" y="1792931"/>
                </a:lnTo>
                <a:lnTo>
                  <a:pt x="4859" y="1257422"/>
                </a:lnTo>
                <a:cubicBezTo>
                  <a:pt x="5689" y="1022245"/>
                  <a:pt x="-755" y="235205"/>
                  <a:pt x="75" y="2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3942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73200" y="365129"/>
            <a:ext cx="10515600" cy="63349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en-US" dirty="0"/>
              <a:t>Image Page 1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2435A5C-BF49-AE3E-D32F-D92B548C6614}"/>
              </a:ext>
            </a:extLst>
          </p:cNvPr>
          <p:cNvCxnSpPr/>
          <p:nvPr userDrawn="1"/>
        </p:nvCxnSpPr>
        <p:spPr>
          <a:xfrm>
            <a:off x="1473200" y="998621"/>
            <a:ext cx="105156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965B2FB3-9F88-D654-992F-B132E010C657}"/>
              </a:ext>
            </a:extLst>
          </p:cNvPr>
          <p:cNvSpPr/>
          <p:nvPr userDrawn="1"/>
        </p:nvSpPr>
        <p:spPr>
          <a:xfrm>
            <a:off x="-114554" y="-42111"/>
            <a:ext cx="673356" cy="7086593"/>
          </a:xfrm>
          <a:prstGeom prst="rect">
            <a:avLst/>
          </a:prstGeom>
          <a:gradFill>
            <a:gsLst>
              <a:gs pos="0">
                <a:schemeClr val="accent2"/>
              </a:gs>
              <a:gs pos="33000">
                <a:schemeClr val="accent2"/>
              </a:gs>
              <a:gs pos="83000">
                <a:schemeClr val="tx2"/>
              </a:gs>
              <a:gs pos="100000">
                <a:schemeClr val="tx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3867FE-AA7A-1BBD-D6AA-EB3861D08561}"/>
              </a:ext>
            </a:extLst>
          </p:cNvPr>
          <p:cNvSpPr txBox="1"/>
          <p:nvPr userDrawn="1"/>
        </p:nvSpPr>
        <p:spPr>
          <a:xfrm rot="16200000">
            <a:off x="-1249810" y="5136347"/>
            <a:ext cx="31052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Queens University</a:t>
            </a:r>
          </a:p>
        </p:txBody>
      </p:sp>
      <p:sp>
        <p:nvSpPr>
          <p:cNvPr id="3" name="Rectangle: Diagonal Corners Snipped 9">
            <a:extLst>
              <a:ext uri="{FF2B5EF4-FFF2-40B4-BE49-F238E27FC236}">
                <a16:creationId xmlns:a16="http://schemas.microsoft.com/office/drawing/2014/main" id="{E7E28F25-4116-24D8-356F-CE22A426B508}"/>
              </a:ext>
            </a:extLst>
          </p:cNvPr>
          <p:cNvSpPr/>
          <p:nvPr userDrawn="1"/>
        </p:nvSpPr>
        <p:spPr>
          <a:xfrm rot="5400000">
            <a:off x="959947" y="464043"/>
            <a:ext cx="191493" cy="430900"/>
          </a:xfrm>
          <a:custGeom>
            <a:avLst/>
            <a:gdLst>
              <a:gd name="connsiteX0" fmla="*/ 0 w 1642311"/>
              <a:gd name="connsiteY0" fmla="*/ 0 h 1473868"/>
              <a:gd name="connsiteX1" fmla="*/ 1396661 w 1642311"/>
              <a:gd name="connsiteY1" fmla="*/ 0 h 1473868"/>
              <a:gd name="connsiteX2" fmla="*/ 1642311 w 1642311"/>
              <a:gd name="connsiteY2" fmla="*/ 245650 h 1473868"/>
              <a:gd name="connsiteX3" fmla="*/ 1642311 w 1642311"/>
              <a:gd name="connsiteY3" fmla="*/ 1473868 h 1473868"/>
              <a:gd name="connsiteX4" fmla="*/ 1642311 w 1642311"/>
              <a:gd name="connsiteY4" fmla="*/ 1473868 h 1473868"/>
              <a:gd name="connsiteX5" fmla="*/ 245650 w 1642311"/>
              <a:gd name="connsiteY5" fmla="*/ 1473868 h 1473868"/>
              <a:gd name="connsiteX6" fmla="*/ 0 w 1642311"/>
              <a:gd name="connsiteY6" fmla="*/ 1228218 h 1473868"/>
              <a:gd name="connsiteX7" fmla="*/ 0 w 1642311"/>
              <a:gd name="connsiteY7" fmla="*/ 0 h 1473868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245651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245650 w 1642311"/>
              <a:gd name="connsiteY5" fmla="*/ 1473869 h 1473869"/>
              <a:gd name="connsiteX6" fmla="*/ 0 w 1642311"/>
              <a:gd name="connsiteY6" fmla="*/ 1228219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1129972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245650 w 1642311"/>
              <a:gd name="connsiteY5" fmla="*/ 1473869 h 1473869"/>
              <a:gd name="connsiteX6" fmla="*/ 0 w 1642311"/>
              <a:gd name="connsiteY6" fmla="*/ 1228219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1129972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245650 w 1642311"/>
              <a:gd name="connsiteY5" fmla="*/ 1473869 h 1473869"/>
              <a:gd name="connsiteX6" fmla="*/ 0 w 1642311"/>
              <a:gd name="connsiteY6" fmla="*/ 590546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1129972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955513 w 1642311"/>
              <a:gd name="connsiteY5" fmla="*/ 1473869 h 1473869"/>
              <a:gd name="connsiteX6" fmla="*/ 0 w 1642311"/>
              <a:gd name="connsiteY6" fmla="*/ 590546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763009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955513 w 1642311"/>
              <a:gd name="connsiteY5" fmla="*/ 1473869 h 1473869"/>
              <a:gd name="connsiteX6" fmla="*/ 0 w 1642311"/>
              <a:gd name="connsiteY6" fmla="*/ 590546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1011654 w 1642311"/>
              <a:gd name="connsiteY1" fmla="*/ 0 h 1473869"/>
              <a:gd name="connsiteX2" fmla="*/ 1642311 w 1642311"/>
              <a:gd name="connsiteY2" fmla="*/ 763009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955513 w 1642311"/>
              <a:gd name="connsiteY5" fmla="*/ 1473869 h 1473869"/>
              <a:gd name="connsiteX6" fmla="*/ 0 w 1642311"/>
              <a:gd name="connsiteY6" fmla="*/ 590546 h 1473869"/>
              <a:gd name="connsiteX7" fmla="*/ 0 w 1642311"/>
              <a:gd name="connsiteY7" fmla="*/ 1 h 1473869"/>
              <a:gd name="connsiteX0" fmla="*/ 469231 w 1642311"/>
              <a:gd name="connsiteY0" fmla="*/ 1 h 1473869"/>
              <a:gd name="connsiteX1" fmla="*/ 1011654 w 1642311"/>
              <a:gd name="connsiteY1" fmla="*/ 0 h 1473869"/>
              <a:gd name="connsiteX2" fmla="*/ 1642311 w 1642311"/>
              <a:gd name="connsiteY2" fmla="*/ 763009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955513 w 1642311"/>
              <a:gd name="connsiteY5" fmla="*/ 1473869 h 1473869"/>
              <a:gd name="connsiteX6" fmla="*/ 0 w 1642311"/>
              <a:gd name="connsiteY6" fmla="*/ 590546 h 1473869"/>
              <a:gd name="connsiteX7" fmla="*/ 469231 w 1642311"/>
              <a:gd name="connsiteY7" fmla="*/ 1 h 1473869"/>
              <a:gd name="connsiteX0" fmla="*/ 0 w 1173080"/>
              <a:gd name="connsiteY0" fmla="*/ 1 h 1473869"/>
              <a:gd name="connsiteX1" fmla="*/ 542423 w 1173080"/>
              <a:gd name="connsiteY1" fmla="*/ 0 h 1473869"/>
              <a:gd name="connsiteX2" fmla="*/ 1173080 w 1173080"/>
              <a:gd name="connsiteY2" fmla="*/ 763009 h 1473869"/>
              <a:gd name="connsiteX3" fmla="*/ 1173080 w 1173080"/>
              <a:gd name="connsiteY3" fmla="*/ 1473869 h 1473869"/>
              <a:gd name="connsiteX4" fmla="*/ 1173080 w 1173080"/>
              <a:gd name="connsiteY4" fmla="*/ 1473869 h 1473869"/>
              <a:gd name="connsiteX5" fmla="*/ 486282 w 1173080"/>
              <a:gd name="connsiteY5" fmla="*/ 1473869 h 1473869"/>
              <a:gd name="connsiteX6" fmla="*/ 12032 w 1173080"/>
              <a:gd name="connsiteY6" fmla="*/ 608594 h 1473869"/>
              <a:gd name="connsiteX7" fmla="*/ 0 w 1173080"/>
              <a:gd name="connsiteY7" fmla="*/ 1 h 1473869"/>
              <a:gd name="connsiteX0" fmla="*/ 0 w 1173080"/>
              <a:gd name="connsiteY0" fmla="*/ 1 h 1479885"/>
              <a:gd name="connsiteX1" fmla="*/ 542423 w 1173080"/>
              <a:gd name="connsiteY1" fmla="*/ 0 h 1479885"/>
              <a:gd name="connsiteX2" fmla="*/ 1173080 w 1173080"/>
              <a:gd name="connsiteY2" fmla="*/ 763009 h 1479885"/>
              <a:gd name="connsiteX3" fmla="*/ 1173080 w 1173080"/>
              <a:gd name="connsiteY3" fmla="*/ 1473869 h 1479885"/>
              <a:gd name="connsiteX4" fmla="*/ 1173080 w 1173080"/>
              <a:gd name="connsiteY4" fmla="*/ 1473869 h 1479885"/>
              <a:gd name="connsiteX5" fmla="*/ 606598 w 1173080"/>
              <a:gd name="connsiteY5" fmla="*/ 1479885 h 1479885"/>
              <a:gd name="connsiteX6" fmla="*/ 12032 w 1173080"/>
              <a:gd name="connsiteY6" fmla="*/ 608594 h 1479885"/>
              <a:gd name="connsiteX7" fmla="*/ 0 w 1173080"/>
              <a:gd name="connsiteY7" fmla="*/ 1 h 1479885"/>
              <a:gd name="connsiteX0" fmla="*/ 0 w 1173080"/>
              <a:gd name="connsiteY0" fmla="*/ 2 h 1479886"/>
              <a:gd name="connsiteX1" fmla="*/ 674773 w 1173080"/>
              <a:gd name="connsiteY1" fmla="*/ 0 h 1479886"/>
              <a:gd name="connsiteX2" fmla="*/ 1173080 w 1173080"/>
              <a:gd name="connsiteY2" fmla="*/ 763010 h 1479886"/>
              <a:gd name="connsiteX3" fmla="*/ 1173080 w 1173080"/>
              <a:gd name="connsiteY3" fmla="*/ 1473870 h 1479886"/>
              <a:gd name="connsiteX4" fmla="*/ 1173080 w 1173080"/>
              <a:gd name="connsiteY4" fmla="*/ 1473870 h 1479886"/>
              <a:gd name="connsiteX5" fmla="*/ 606598 w 1173080"/>
              <a:gd name="connsiteY5" fmla="*/ 1479886 h 1479886"/>
              <a:gd name="connsiteX6" fmla="*/ 12032 w 1173080"/>
              <a:gd name="connsiteY6" fmla="*/ 608595 h 1479886"/>
              <a:gd name="connsiteX7" fmla="*/ 0 w 1173080"/>
              <a:gd name="connsiteY7" fmla="*/ 2 h 1479886"/>
              <a:gd name="connsiteX0" fmla="*/ 0 w 1173082"/>
              <a:gd name="connsiteY0" fmla="*/ 2 h 1479886"/>
              <a:gd name="connsiteX1" fmla="*/ 674773 w 1173082"/>
              <a:gd name="connsiteY1" fmla="*/ 0 h 1479886"/>
              <a:gd name="connsiteX2" fmla="*/ 1173083 w 1173082"/>
              <a:gd name="connsiteY2" fmla="*/ 1066741 h 1479886"/>
              <a:gd name="connsiteX3" fmla="*/ 1173080 w 1173082"/>
              <a:gd name="connsiteY3" fmla="*/ 1473870 h 1479886"/>
              <a:gd name="connsiteX4" fmla="*/ 1173080 w 1173082"/>
              <a:gd name="connsiteY4" fmla="*/ 1473870 h 1479886"/>
              <a:gd name="connsiteX5" fmla="*/ 606598 w 1173082"/>
              <a:gd name="connsiteY5" fmla="*/ 1479886 h 1479886"/>
              <a:gd name="connsiteX6" fmla="*/ 12032 w 1173082"/>
              <a:gd name="connsiteY6" fmla="*/ 608595 h 1479886"/>
              <a:gd name="connsiteX7" fmla="*/ 0 w 1173082"/>
              <a:gd name="connsiteY7" fmla="*/ 2 h 1479886"/>
              <a:gd name="connsiteX0" fmla="*/ 0 w 1173083"/>
              <a:gd name="connsiteY0" fmla="*/ 3 h 1479887"/>
              <a:gd name="connsiteX1" fmla="*/ 413331 w 1173083"/>
              <a:gd name="connsiteY1" fmla="*/ 0 h 1479887"/>
              <a:gd name="connsiteX2" fmla="*/ 1173083 w 1173083"/>
              <a:gd name="connsiteY2" fmla="*/ 1066742 h 1479887"/>
              <a:gd name="connsiteX3" fmla="*/ 1173080 w 1173083"/>
              <a:gd name="connsiteY3" fmla="*/ 1473871 h 1479887"/>
              <a:gd name="connsiteX4" fmla="*/ 1173080 w 1173083"/>
              <a:gd name="connsiteY4" fmla="*/ 1473871 h 1479887"/>
              <a:gd name="connsiteX5" fmla="*/ 606598 w 1173083"/>
              <a:gd name="connsiteY5" fmla="*/ 1479887 h 1479887"/>
              <a:gd name="connsiteX6" fmla="*/ 12032 w 1173083"/>
              <a:gd name="connsiteY6" fmla="*/ 608596 h 1479887"/>
              <a:gd name="connsiteX7" fmla="*/ 0 w 1173083"/>
              <a:gd name="connsiteY7" fmla="*/ 3 h 1479887"/>
              <a:gd name="connsiteX0" fmla="*/ 2490 w 1175573"/>
              <a:gd name="connsiteY0" fmla="*/ 3 h 1479887"/>
              <a:gd name="connsiteX1" fmla="*/ 415821 w 1175573"/>
              <a:gd name="connsiteY1" fmla="*/ 0 h 1479887"/>
              <a:gd name="connsiteX2" fmla="*/ 1175573 w 1175573"/>
              <a:gd name="connsiteY2" fmla="*/ 1066742 h 1479887"/>
              <a:gd name="connsiteX3" fmla="*/ 1175570 w 1175573"/>
              <a:gd name="connsiteY3" fmla="*/ 1473871 h 1479887"/>
              <a:gd name="connsiteX4" fmla="*/ 1175570 w 1175573"/>
              <a:gd name="connsiteY4" fmla="*/ 1473871 h 1479887"/>
              <a:gd name="connsiteX5" fmla="*/ 609088 w 1175573"/>
              <a:gd name="connsiteY5" fmla="*/ 1479887 h 1479887"/>
              <a:gd name="connsiteX6" fmla="*/ 0 w 1175573"/>
              <a:gd name="connsiteY6" fmla="*/ 291940 h 1479887"/>
              <a:gd name="connsiteX7" fmla="*/ 2490 w 1175573"/>
              <a:gd name="connsiteY7" fmla="*/ 3 h 1479887"/>
              <a:gd name="connsiteX0" fmla="*/ 2490 w 1175571"/>
              <a:gd name="connsiteY0" fmla="*/ 3 h 1479887"/>
              <a:gd name="connsiteX1" fmla="*/ 415821 w 1175571"/>
              <a:gd name="connsiteY1" fmla="*/ 0 h 1479887"/>
              <a:gd name="connsiteX2" fmla="*/ 1153785 w 1175571"/>
              <a:gd name="connsiteY2" fmla="*/ 678999 h 1479887"/>
              <a:gd name="connsiteX3" fmla="*/ 1175570 w 1175571"/>
              <a:gd name="connsiteY3" fmla="*/ 1473871 h 1479887"/>
              <a:gd name="connsiteX4" fmla="*/ 1175570 w 1175571"/>
              <a:gd name="connsiteY4" fmla="*/ 1473871 h 1479887"/>
              <a:gd name="connsiteX5" fmla="*/ 609088 w 1175571"/>
              <a:gd name="connsiteY5" fmla="*/ 1479887 h 1479887"/>
              <a:gd name="connsiteX6" fmla="*/ 0 w 1175571"/>
              <a:gd name="connsiteY6" fmla="*/ 291940 h 1479887"/>
              <a:gd name="connsiteX7" fmla="*/ 2490 w 1175571"/>
              <a:gd name="connsiteY7" fmla="*/ 3 h 1479887"/>
              <a:gd name="connsiteX0" fmla="*/ 0 w 1173079"/>
              <a:gd name="connsiteY0" fmla="*/ 3 h 1479887"/>
              <a:gd name="connsiteX1" fmla="*/ 413331 w 1173079"/>
              <a:gd name="connsiteY1" fmla="*/ 0 h 1479887"/>
              <a:gd name="connsiteX2" fmla="*/ 1151295 w 1173079"/>
              <a:gd name="connsiteY2" fmla="*/ 678999 h 1479887"/>
              <a:gd name="connsiteX3" fmla="*/ 1173080 w 1173079"/>
              <a:gd name="connsiteY3" fmla="*/ 1473871 h 1479887"/>
              <a:gd name="connsiteX4" fmla="*/ 1173080 w 1173079"/>
              <a:gd name="connsiteY4" fmla="*/ 1473871 h 1479887"/>
              <a:gd name="connsiteX5" fmla="*/ 606598 w 1173079"/>
              <a:gd name="connsiteY5" fmla="*/ 1479887 h 1479887"/>
              <a:gd name="connsiteX6" fmla="*/ 4773 w 1173079"/>
              <a:gd name="connsiteY6" fmla="*/ 1002803 h 1479887"/>
              <a:gd name="connsiteX7" fmla="*/ 0 w 1173079"/>
              <a:gd name="connsiteY7" fmla="*/ 3 h 1479887"/>
              <a:gd name="connsiteX0" fmla="*/ 0 w 1173080"/>
              <a:gd name="connsiteY0" fmla="*/ 3 h 1486349"/>
              <a:gd name="connsiteX1" fmla="*/ 413331 w 1173080"/>
              <a:gd name="connsiteY1" fmla="*/ 0 h 1486349"/>
              <a:gd name="connsiteX2" fmla="*/ 1151295 w 1173080"/>
              <a:gd name="connsiteY2" fmla="*/ 678999 h 1486349"/>
              <a:gd name="connsiteX3" fmla="*/ 1173080 w 1173080"/>
              <a:gd name="connsiteY3" fmla="*/ 1473871 h 1486349"/>
              <a:gd name="connsiteX4" fmla="*/ 1173080 w 1173080"/>
              <a:gd name="connsiteY4" fmla="*/ 1473871 h 1486349"/>
              <a:gd name="connsiteX5" fmla="*/ 759107 w 1173080"/>
              <a:gd name="connsiteY5" fmla="*/ 1486349 h 1486349"/>
              <a:gd name="connsiteX6" fmla="*/ 4773 w 1173080"/>
              <a:gd name="connsiteY6" fmla="*/ 1002803 h 1486349"/>
              <a:gd name="connsiteX7" fmla="*/ 0 w 1173080"/>
              <a:gd name="connsiteY7" fmla="*/ 3 h 1486349"/>
              <a:gd name="connsiteX0" fmla="*/ 0 w 1173080"/>
              <a:gd name="connsiteY0" fmla="*/ 3 h 1486349"/>
              <a:gd name="connsiteX1" fmla="*/ 413331 w 1173080"/>
              <a:gd name="connsiteY1" fmla="*/ 0 h 1486349"/>
              <a:gd name="connsiteX2" fmla="*/ 1165819 w 1173080"/>
              <a:gd name="connsiteY2" fmla="*/ 691924 h 1486349"/>
              <a:gd name="connsiteX3" fmla="*/ 1173080 w 1173080"/>
              <a:gd name="connsiteY3" fmla="*/ 1473871 h 1486349"/>
              <a:gd name="connsiteX4" fmla="*/ 1173080 w 1173080"/>
              <a:gd name="connsiteY4" fmla="*/ 1473871 h 1486349"/>
              <a:gd name="connsiteX5" fmla="*/ 759107 w 1173080"/>
              <a:gd name="connsiteY5" fmla="*/ 1486349 h 1486349"/>
              <a:gd name="connsiteX6" fmla="*/ 4773 w 1173080"/>
              <a:gd name="connsiteY6" fmla="*/ 1002803 h 1486349"/>
              <a:gd name="connsiteX7" fmla="*/ 0 w 1173080"/>
              <a:gd name="connsiteY7" fmla="*/ 3 h 1486349"/>
              <a:gd name="connsiteX0" fmla="*/ 0 w 1173080"/>
              <a:gd name="connsiteY0" fmla="*/ 3 h 1486349"/>
              <a:gd name="connsiteX1" fmla="*/ 580366 w 1173080"/>
              <a:gd name="connsiteY1" fmla="*/ 0 h 1486349"/>
              <a:gd name="connsiteX2" fmla="*/ 1165819 w 1173080"/>
              <a:gd name="connsiteY2" fmla="*/ 691924 h 1486349"/>
              <a:gd name="connsiteX3" fmla="*/ 1173080 w 1173080"/>
              <a:gd name="connsiteY3" fmla="*/ 1473871 h 1486349"/>
              <a:gd name="connsiteX4" fmla="*/ 1173080 w 1173080"/>
              <a:gd name="connsiteY4" fmla="*/ 1473871 h 1486349"/>
              <a:gd name="connsiteX5" fmla="*/ 759107 w 1173080"/>
              <a:gd name="connsiteY5" fmla="*/ 1486349 h 1486349"/>
              <a:gd name="connsiteX6" fmla="*/ 4773 w 1173080"/>
              <a:gd name="connsiteY6" fmla="*/ 1002803 h 1486349"/>
              <a:gd name="connsiteX7" fmla="*/ 0 w 1173080"/>
              <a:gd name="connsiteY7" fmla="*/ 3 h 1486349"/>
              <a:gd name="connsiteX0" fmla="*/ 0 w 1173080"/>
              <a:gd name="connsiteY0" fmla="*/ 3 h 1473871"/>
              <a:gd name="connsiteX1" fmla="*/ 580366 w 1173080"/>
              <a:gd name="connsiteY1" fmla="*/ 0 h 1473871"/>
              <a:gd name="connsiteX2" fmla="*/ 1165819 w 1173080"/>
              <a:gd name="connsiteY2" fmla="*/ 691924 h 1473871"/>
              <a:gd name="connsiteX3" fmla="*/ 1173080 w 1173080"/>
              <a:gd name="connsiteY3" fmla="*/ 1473871 h 1473871"/>
              <a:gd name="connsiteX4" fmla="*/ 1173080 w 1173080"/>
              <a:gd name="connsiteY4" fmla="*/ 1473871 h 1473871"/>
              <a:gd name="connsiteX5" fmla="*/ 606596 w 1173080"/>
              <a:gd name="connsiteY5" fmla="*/ 1466962 h 1473871"/>
              <a:gd name="connsiteX6" fmla="*/ 4773 w 1173080"/>
              <a:gd name="connsiteY6" fmla="*/ 1002803 h 1473871"/>
              <a:gd name="connsiteX7" fmla="*/ 0 w 1173080"/>
              <a:gd name="connsiteY7" fmla="*/ 3 h 1473871"/>
              <a:gd name="connsiteX0" fmla="*/ 2489 w 1175569"/>
              <a:gd name="connsiteY0" fmla="*/ 3 h 1473871"/>
              <a:gd name="connsiteX1" fmla="*/ 582855 w 1175569"/>
              <a:gd name="connsiteY1" fmla="*/ 0 h 1473871"/>
              <a:gd name="connsiteX2" fmla="*/ 1168308 w 1175569"/>
              <a:gd name="connsiteY2" fmla="*/ 691924 h 1473871"/>
              <a:gd name="connsiteX3" fmla="*/ 1175569 w 1175569"/>
              <a:gd name="connsiteY3" fmla="*/ 1473871 h 1473871"/>
              <a:gd name="connsiteX4" fmla="*/ 1175569 w 1175569"/>
              <a:gd name="connsiteY4" fmla="*/ 1473871 h 1473871"/>
              <a:gd name="connsiteX5" fmla="*/ 609085 w 1175569"/>
              <a:gd name="connsiteY5" fmla="*/ 1466962 h 1473871"/>
              <a:gd name="connsiteX6" fmla="*/ 0 w 1175569"/>
              <a:gd name="connsiteY6" fmla="*/ 705533 h 1473871"/>
              <a:gd name="connsiteX7" fmla="*/ 2489 w 1175569"/>
              <a:gd name="connsiteY7" fmla="*/ 3 h 1473871"/>
              <a:gd name="connsiteX0" fmla="*/ 2489 w 1175569"/>
              <a:gd name="connsiteY0" fmla="*/ 3 h 1473871"/>
              <a:gd name="connsiteX1" fmla="*/ 582855 w 1175569"/>
              <a:gd name="connsiteY1" fmla="*/ 0 h 1473871"/>
              <a:gd name="connsiteX2" fmla="*/ 1168308 w 1175569"/>
              <a:gd name="connsiteY2" fmla="*/ 750086 h 1473871"/>
              <a:gd name="connsiteX3" fmla="*/ 1175569 w 1175569"/>
              <a:gd name="connsiteY3" fmla="*/ 1473871 h 1473871"/>
              <a:gd name="connsiteX4" fmla="*/ 1175569 w 1175569"/>
              <a:gd name="connsiteY4" fmla="*/ 1473871 h 1473871"/>
              <a:gd name="connsiteX5" fmla="*/ 609085 w 1175569"/>
              <a:gd name="connsiteY5" fmla="*/ 1466962 h 1473871"/>
              <a:gd name="connsiteX6" fmla="*/ 0 w 1175569"/>
              <a:gd name="connsiteY6" fmla="*/ 705533 h 1473871"/>
              <a:gd name="connsiteX7" fmla="*/ 2489 w 1175569"/>
              <a:gd name="connsiteY7" fmla="*/ 3 h 1473871"/>
              <a:gd name="connsiteX0" fmla="*/ 2489 w 1175570"/>
              <a:gd name="connsiteY0" fmla="*/ 3 h 1473871"/>
              <a:gd name="connsiteX1" fmla="*/ 582855 w 1175570"/>
              <a:gd name="connsiteY1" fmla="*/ 0 h 1473871"/>
              <a:gd name="connsiteX2" fmla="*/ 1175570 w 1175570"/>
              <a:gd name="connsiteY2" fmla="*/ 750086 h 1473871"/>
              <a:gd name="connsiteX3" fmla="*/ 1175569 w 1175570"/>
              <a:gd name="connsiteY3" fmla="*/ 1473871 h 1473871"/>
              <a:gd name="connsiteX4" fmla="*/ 1175569 w 1175570"/>
              <a:gd name="connsiteY4" fmla="*/ 1473871 h 1473871"/>
              <a:gd name="connsiteX5" fmla="*/ 609085 w 1175570"/>
              <a:gd name="connsiteY5" fmla="*/ 1466962 h 1473871"/>
              <a:gd name="connsiteX6" fmla="*/ 0 w 1175570"/>
              <a:gd name="connsiteY6" fmla="*/ 705533 h 1473871"/>
              <a:gd name="connsiteX7" fmla="*/ 2489 w 1175570"/>
              <a:gd name="connsiteY7" fmla="*/ 3 h 1473871"/>
              <a:gd name="connsiteX0" fmla="*/ 2489 w 1175570"/>
              <a:gd name="connsiteY0" fmla="*/ 3 h 1473871"/>
              <a:gd name="connsiteX1" fmla="*/ 582855 w 1175570"/>
              <a:gd name="connsiteY1" fmla="*/ 0 h 1473871"/>
              <a:gd name="connsiteX2" fmla="*/ 1175570 w 1175570"/>
              <a:gd name="connsiteY2" fmla="*/ 750086 h 1473871"/>
              <a:gd name="connsiteX3" fmla="*/ 1175569 w 1175570"/>
              <a:gd name="connsiteY3" fmla="*/ 1473871 h 1473871"/>
              <a:gd name="connsiteX4" fmla="*/ 1175569 w 1175570"/>
              <a:gd name="connsiteY4" fmla="*/ 1473871 h 1473871"/>
              <a:gd name="connsiteX5" fmla="*/ 601826 w 1175570"/>
              <a:gd name="connsiteY5" fmla="*/ 1473425 h 1473871"/>
              <a:gd name="connsiteX6" fmla="*/ 0 w 1175570"/>
              <a:gd name="connsiteY6" fmla="*/ 705533 h 1473871"/>
              <a:gd name="connsiteX7" fmla="*/ 2489 w 1175570"/>
              <a:gd name="connsiteY7" fmla="*/ 3 h 1473871"/>
              <a:gd name="connsiteX0" fmla="*/ 75 w 1173156"/>
              <a:gd name="connsiteY0" fmla="*/ 3 h 1473871"/>
              <a:gd name="connsiteX1" fmla="*/ 580441 w 1173156"/>
              <a:gd name="connsiteY1" fmla="*/ 0 h 1473871"/>
              <a:gd name="connsiteX2" fmla="*/ 1173156 w 1173156"/>
              <a:gd name="connsiteY2" fmla="*/ 750086 h 1473871"/>
              <a:gd name="connsiteX3" fmla="*/ 1173155 w 1173156"/>
              <a:gd name="connsiteY3" fmla="*/ 1473871 h 1473871"/>
              <a:gd name="connsiteX4" fmla="*/ 1173155 w 1173156"/>
              <a:gd name="connsiteY4" fmla="*/ 1473871 h 1473871"/>
              <a:gd name="connsiteX5" fmla="*/ 599412 w 1173156"/>
              <a:gd name="connsiteY5" fmla="*/ 1473425 h 1473871"/>
              <a:gd name="connsiteX6" fmla="*/ 4852 w 1173156"/>
              <a:gd name="connsiteY6" fmla="*/ 750768 h 1473871"/>
              <a:gd name="connsiteX7" fmla="*/ 75 w 1173156"/>
              <a:gd name="connsiteY7" fmla="*/ 3 h 1473871"/>
              <a:gd name="connsiteX0" fmla="*/ 75 w 1173156"/>
              <a:gd name="connsiteY0" fmla="*/ 3 h 1473871"/>
              <a:gd name="connsiteX1" fmla="*/ 580441 w 1173156"/>
              <a:gd name="connsiteY1" fmla="*/ 0 h 1473871"/>
              <a:gd name="connsiteX2" fmla="*/ 1173156 w 1173156"/>
              <a:gd name="connsiteY2" fmla="*/ 750086 h 1473871"/>
              <a:gd name="connsiteX3" fmla="*/ 1173155 w 1173156"/>
              <a:gd name="connsiteY3" fmla="*/ 1473871 h 1473871"/>
              <a:gd name="connsiteX4" fmla="*/ 1173155 w 1173156"/>
              <a:gd name="connsiteY4" fmla="*/ 1473871 h 1473871"/>
              <a:gd name="connsiteX5" fmla="*/ 599412 w 1173156"/>
              <a:gd name="connsiteY5" fmla="*/ 1473425 h 1473871"/>
              <a:gd name="connsiteX6" fmla="*/ 4855 w 1173156"/>
              <a:gd name="connsiteY6" fmla="*/ 724918 h 1473871"/>
              <a:gd name="connsiteX7" fmla="*/ 75 w 1173156"/>
              <a:gd name="connsiteY7" fmla="*/ 3 h 1473871"/>
              <a:gd name="connsiteX0" fmla="*/ 75 w 1173156"/>
              <a:gd name="connsiteY0" fmla="*/ 3 h 1473871"/>
              <a:gd name="connsiteX1" fmla="*/ 580441 w 1173156"/>
              <a:gd name="connsiteY1" fmla="*/ 0 h 1473871"/>
              <a:gd name="connsiteX2" fmla="*/ 1173156 w 1173156"/>
              <a:gd name="connsiteY2" fmla="*/ 750086 h 1473871"/>
              <a:gd name="connsiteX3" fmla="*/ 1173155 w 1173156"/>
              <a:gd name="connsiteY3" fmla="*/ 1473871 h 1473871"/>
              <a:gd name="connsiteX4" fmla="*/ 1173155 w 1173156"/>
              <a:gd name="connsiteY4" fmla="*/ 1473871 h 1473871"/>
              <a:gd name="connsiteX5" fmla="*/ 606678 w 1173156"/>
              <a:gd name="connsiteY5" fmla="*/ 1473425 h 1473871"/>
              <a:gd name="connsiteX6" fmla="*/ 4855 w 1173156"/>
              <a:gd name="connsiteY6" fmla="*/ 724918 h 1473871"/>
              <a:gd name="connsiteX7" fmla="*/ 75 w 1173156"/>
              <a:gd name="connsiteY7" fmla="*/ 3 h 1473871"/>
              <a:gd name="connsiteX0" fmla="*/ 25153 w 1168300"/>
              <a:gd name="connsiteY0" fmla="*/ -3 h 1753422"/>
              <a:gd name="connsiteX1" fmla="*/ 575585 w 1168300"/>
              <a:gd name="connsiteY1" fmla="*/ 279551 h 1753422"/>
              <a:gd name="connsiteX2" fmla="*/ 1168300 w 1168300"/>
              <a:gd name="connsiteY2" fmla="*/ 1029637 h 1753422"/>
              <a:gd name="connsiteX3" fmla="*/ 1168299 w 1168300"/>
              <a:gd name="connsiteY3" fmla="*/ 1753422 h 1753422"/>
              <a:gd name="connsiteX4" fmla="*/ 1168299 w 1168300"/>
              <a:gd name="connsiteY4" fmla="*/ 1753422 h 1753422"/>
              <a:gd name="connsiteX5" fmla="*/ 601822 w 1168300"/>
              <a:gd name="connsiteY5" fmla="*/ 1752976 h 1753422"/>
              <a:gd name="connsiteX6" fmla="*/ -1 w 1168300"/>
              <a:gd name="connsiteY6" fmla="*/ 1004469 h 1753422"/>
              <a:gd name="connsiteX7" fmla="*/ 25153 w 1168300"/>
              <a:gd name="connsiteY7" fmla="*/ -3 h 1753422"/>
              <a:gd name="connsiteX0" fmla="*/ 40093 w 1183240"/>
              <a:gd name="connsiteY0" fmla="*/ 3 h 1753428"/>
              <a:gd name="connsiteX1" fmla="*/ 590525 w 1183240"/>
              <a:gd name="connsiteY1" fmla="*/ 279557 h 1753428"/>
              <a:gd name="connsiteX2" fmla="*/ 1183240 w 1183240"/>
              <a:gd name="connsiteY2" fmla="*/ 1029643 h 1753428"/>
              <a:gd name="connsiteX3" fmla="*/ 1183239 w 1183240"/>
              <a:gd name="connsiteY3" fmla="*/ 1753428 h 1753428"/>
              <a:gd name="connsiteX4" fmla="*/ 1183239 w 1183240"/>
              <a:gd name="connsiteY4" fmla="*/ 1753428 h 1753428"/>
              <a:gd name="connsiteX5" fmla="*/ 616762 w 1183240"/>
              <a:gd name="connsiteY5" fmla="*/ 1752982 h 1753428"/>
              <a:gd name="connsiteX6" fmla="*/ -3 w 1183240"/>
              <a:gd name="connsiteY6" fmla="*/ 1217467 h 1753428"/>
              <a:gd name="connsiteX7" fmla="*/ 40093 w 1183240"/>
              <a:gd name="connsiteY7" fmla="*/ 3 h 1753428"/>
              <a:gd name="connsiteX0" fmla="*/ 25 w 1203011"/>
              <a:gd name="connsiteY0" fmla="*/ 0 h 1806672"/>
              <a:gd name="connsiteX1" fmla="*/ 610296 w 1203011"/>
              <a:gd name="connsiteY1" fmla="*/ 332801 h 1806672"/>
              <a:gd name="connsiteX2" fmla="*/ 1203011 w 1203011"/>
              <a:gd name="connsiteY2" fmla="*/ 1082887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636533 w 1203011"/>
              <a:gd name="connsiteY5" fmla="*/ 1806226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1 w 1203011"/>
              <a:gd name="connsiteY2" fmla="*/ 1082887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636533 w 1203011"/>
              <a:gd name="connsiteY5" fmla="*/ 1806226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4 w 1203011"/>
              <a:gd name="connsiteY2" fmla="*/ 656889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636533 w 1203011"/>
              <a:gd name="connsiteY5" fmla="*/ 1806226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4 w 1203011"/>
              <a:gd name="connsiteY2" fmla="*/ 656889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890860 w 1203011"/>
              <a:gd name="connsiteY5" fmla="*/ 1526665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4 w 1203011"/>
              <a:gd name="connsiteY2" fmla="*/ 656889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786143 w 1203011"/>
              <a:gd name="connsiteY5" fmla="*/ 1766284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4 w 1203011"/>
              <a:gd name="connsiteY2" fmla="*/ 656889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831032 w 1203011"/>
              <a:gd name="connsiteY5" fmla="*/ 1420161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19524"/>
              <a:gd name="connsiteX1" fmla="*/ 430778 w 1203011"/>
              <a:gd name="connsiteY1" fmla="*/ 26613 h 1819524"/>
              <a:gd name="connsiteX2" fmla="*/ 1203014 w 1203011"/>
              <a:gd name="connsiteY2" fmla="*/ 656889 h 1819524"/>
              <a:gd name="connsiteX3" fmla="*/ 1203010 w 1203011"/>
              <a:gd name="connsiteY3" fmla="*/ 1806672 h 1819524"/>
              <a:gd name="connsiteX4" fmla="*/ 1203010 w 1203011"/>
              <a:gd name="connsiteY4" fmla="*/ 1806672 h 1819524"/>
              <a:gd name="connsiteX5" fmla="*/ 801114 w 1203011"/>
              <a:gd name="connsiteY5" fmla="*/ 1819527 h 1819524"/>
              <a:gd name="connsiteX6" fmla="*/ 19768 w 1203011"/>
              <a:gd name="connsiteY6" fmla="*/ 1270711 h 1819524"/>
              <a:gd name="connsiteX7" fmla="*/ 25 w 1203011"/>
              <a:gd name="connsiteY7" fmla="*/ 0 h 1819524"/>
              <a:gd name="connsiteX0" fmla="*/ 25 w 1203011"/>
              <a:gd name="connsiteY0" fmla="*/ 0 h 1819530"/>
              <a:gd name="connsiteX1" fmla="*/ 430778 w 1203011"/>
              <a:gd name="connsiteY1" fmla="*/ 26613 h 1819530"/>
              <a:gd name="connsiteX2" fmla="*/ 873882 w 1203011"/>
              <a:gd name="connsiteY2" fmla="*/ 896510 h 1819530"/>
              <a:gd name="connsiteX3" fmla="*/ 1203010 w 1203011"/>
              <a:gd name="connsiteY3" fmla="*/ 1806672 h 1819530"/>
              <a:gd name="connsiteX4" fmla="*/ 1203010 w 1203011"/>
              <a:gd name="connsiteY4" fmla="*/ 1806672 h 1819530"/>
              <a:gd name="connsiteX5" fmla="*/ 801114 w 1203011"/>
              <a:gd name="connsiteY5" fmla="*/ 1819527 h 1819530"/>
              <a:gd name="connsiteX6" fmla="*/ 19768 w 1203011"/>
              <a:gd name="connsiteY6" fmla="*/ 1270711 h 1819530"/>
              <a:gd name="connsiteX7" fmla="*/ 25 w 1203011"/>
              <a:gd name="connsiteY7" fmla="*/ 0 h 1819530"/>
              <a:gd name="connsiteX0" fmla="*/ 25 w 1217970"/>
              <a:gd name="connsiteY0" fmla="*/ 0 h 1819524"/>
              <a:gd name="connsiteX1" fmla="*/ 430778 w 1217970"/>
              <a:gd name="connsiteY1" fmla="*/ 26613 h 1819524"/>
              <a:gd name="connsiteX2" fmla="*/ 1217967 w 1217970"/>
              <a:gd name="connsiteY2" fmla="*/ 577012 h 1819524"/>
              <a:gd name="connsiteX3" fmla="*/ 1203010 w 1217970"/>
              <a:gd name="connsiteY3" fmla="*/ 1806672 h 1819524"/>
              <a:gd name="connsiteX4" fmla="*/ 1203010 w 1217970"/>
              <a:gd name="connsiteY4" fmla="*/ 1806672 h 1819524"/>
              <a:gd name="connsiteX5" fmla="*/ 801114 w 1217970"/>
              <a:gd name="connsiteY5" fmla="*/ 1819527 h 1819524"/>
              <a:gd name="connsiteX6" fmla="*/ 19768 w 1217970"/>
              <a:gd name="connsiteY6" fmla="*/ 1270711 h 1819524"/>
              <a:gd name="connsiteX7" fmla="*/ 25 w 1217970"/>
              <a:gd name="connsiteY7" fmla="*/ 0 h 1819524"/>
              <a:gd name="connsiteX0" fmla="*/ 25 w 1203011"/>
              <a:gd name="connsiteY0" fmla="*/ 0 h 1819530"/>
              <a:gd name="connsiteX1" fmla="*/ 430778 w 1203011"/>
              <a:gd name="connsiteY1" fmla="*/ 26613 h 1819530"/>
              <a:gd name="connsiteX2" fmla="*/ 814044 w 1203011"/>
              <a:gd name="connsiteY2" fmla="*/ 816636 h 1819530"/>
              <a:gd name="connsiteX3" fmla="*/ 1203010 w 1203011"/>
              <a:gd name="connsiteY3" fmla="*/ 1806672 h 1819530"/>
              <a:gd name="connsiteX4" fmla="*/ 1203010 w 1203011"/>
              <a:gd name="connsiteY4" fmla="*/ 1806672 h 1819530"/>
              <a:gd name="connsiteX5" fmla="*/ 801114 w 1203011"/>
              <a:gd name="connsiteY5" fmla="*/ 1819527 h 1819530"/>
              <a:gd name="connsiteX6" fmla="*/ 19768 w 1203011"/>
              <a:gd name="connsiteY6" fmla="*/ 1270711 h 1819530"/>
              <a:gd name="connsiteX7" fmla="*/ 25 w 1203011"/>
              <a:gd name="connsiteY7" fmla="*/ 0 h 1819530"/>
              <a:gd name="connsiteX0" fmla="*/ 25 w 1203011"/>
              <a:gd name="connsiteY0" fmla="*/ 0 h 1819524"/>
              <a:gd name="connsiteX1" fmla="*/ 430778 w 1203011"/>
              <a:gd name="connsiteY1" fmla="*/ 26613 h 1819524"/>
              <a:gd name="connsiteX2" fmla="*/ 1188055 w 1203011"/>
              <a:gd name="connsiteY2" fmla="*/ 590323 h 1819524"/>
              <a:gd name="connsiteX3" fmla="*/ 1203010 w 1203011"/>
              <a:gd name="connsiteY3" fmla="*/ 1806672 h 1819524"/>
              <a:gd name="connsiteX4" fmla="*/ 1203010 w 1203011"/>
              <a:gd name="connsiteY4" fmla="*/ 1806672 h 1819524"/>
              <a:gd name="connsiteX5" fmla="*/ 801114 w 1203011"/>
              <a:gd name="connsiteY5" fmla="*/ 1819527 h 1819524"/>
              <a:gd name="connsiteX6" fmla="*/ 19768 w 1203011"/>
              <a:gd name="connsiteY6" fmla="*/ 1270711 h 1819524"/>
              <a:gd name="connsiteX7" fmla="*/ 25 w 1203011"/>
              <a:gd name="connsiteY7" fmla="*/ 0 h 1819524"/>
              <a:gd name="connsiteX0" fmla="*/ 25 w 1203011"/>
              <a:gd name="connsiteY0" fmla="*/ 0 h 1819530"/>
              <a:gd name="connsiteX1" fmla="*/ 430778 w 1203011"/>
              <a:gd name="connsiteY1" fmla="*/ 26613 h 1819530"/>
              <a:gd name="connsiteX2" fmla="*/ 858929 w 1203011"/>
              <a:gd name="connsiteY2" fmla="*/ 776695 h 1819530"/>
              <a:gd name="connsiteX3" fmla="*/ 1203010 w 1203011"/>
              <a:gd name="connsiteY3" fmla="*/ 1806672 h 1819530"/>
              <a:gd name="connsiteX4" fmla="*/ 1203010 w 1203011"/>
              <a:gd name="connsiteY4" fmla="*/ 1806672 h 1819530"/>
              <a:gd name="connsiteX5" fmla="*/ 801114 w 1203011"/>
              <a:gd name="connsiteY5" fmla="*/ 1819527 h 1819530"/>
              <a:gd name="connsiteX6" fmla="*/ 19768 w 1203011"/>
              <a:gd name="connsiteY6" fmla="*/ 1270711 h 1819530"/>
              <a:gd name="connsiteX7" fmla="*/ 25 w 1203011"/>
              <a:gd name="connsiteY7" fmla="*/ 0 h 1819530"/>
              <a:gd name="connsiteX0" fmla="*/ 25 w 1203011"/>
              <a:gd name="connsiteY0" fmla="*/ 0 h 1819524"/>
              <a:gd name="connsiteX1" fmla="*/ 430778 w 1203011"/>
              <a:gd name="connsiteY1" fmla="*/ 26613 h 1819524"/>
              <a:gd name="connsiteX2" fmla="*/ 1203014 w 1203011"/>
              <a:gd name="connsiteY2" fmla="*/ 616945 h 1819524"/>
              <a:gd name="connsiteX3" fmla="*/ 1203010 w 1203011"/>
              <a:gd name="connsiteY3" fmla="*/ 1806672 h 1819524"/>
              <a:gd name="connsiteX4" fmla="*/ 1203010 w 1203011"/>
              <a:gd name="connsiteY4" fmla="*/ 1806672 h 1819524"/>
              <a:gd name="connsiteX5" fmla="*/ 801114 w 1203011"/>
              <a:gd name="connsiteY5" fmla="*/ 1819527 h 1819524"/>
              <a:gd name="connsiteX6" fmla="*/ 19768 w 1203011"/>
              <a:gd name="connsiteY6" fmla="*/ 1270711 h 1819524"/>
              <a:gd name="connsiteX7" fmla="*/ 25 w 1203011"/>
              <a:gd name="connsiteY7" fmla="*/ 0 h 1819524"/>
              <a:gd name="connsiteX0" fmla="*/ 0 w 1202986"/>
              <a:gd name="connsiteY0" fmla="*/ 0 h 1819530"/>
              <a:gd name="connsiteX1" fmla="*/ 430753 w 1202986"/>
              <a:gd name="connsiteY1" fmla="*/ 26613 h 1819530"/>
              <a:gd name="connsiteX2" fmla="*/ 1202989 w 1202986"/>
              <a:gd name="connsiteY2" fmla="*/ 616945 h 1819530"/>
              <a:gd name="connsiteX3" fmla="*/ 1202985 w 1202986"/>
              <a:gd name="connsiteY3" fmla="*/ 1806672 h 1819530"/>
              <a:gd name="connsiteX4" fmla="*/ 1202985 w 1202986"/>
              <a:gd name="connsiteY4" fmla="*/ 1806672 h 1819530"/>
              <a:gd name="connsiteX5" fmla="*/ 801089 w 1202986"/>
              <a:gd name="connsiteY5" fmla="*/ 1819527 h 1819530"/>
              <a:gd name="connsiteX6" fmla="*/ 229187 w 1202986"/>
              <a:gd name="connsiteY6" fmla="*/ 1230775 h 1819530"/>
              <a:gd name="connsiteX7" fmla="*/ 0 w 1202986"/>
              <a:gd name="connsiteY7" fmla="*/ 0 h 1819530"/>
              <a:gd name="connsiteX0" fmla="*/ 75 w 1203061"/>
              <a:gd name="connsiteY0" fmla="*/ 0 h 1819524"/>
              <a:gd name="connsiteX1" fmla="*/ 430828 w 1203061"/>
              <a:gd name="connsiteY1" fmla="*/ 26613 h 1819524"/>
              <a:gd name="connsiteX2" fmla="*/ 1203064 w 1203061"/>
              <a:gd name="connsiteY2" fmla="*/ 616945 h 1819524"/>
              <a:gd name="connsiteX3" fmla="*/ 1203060 w 1203061"/>
              <a:gd name="connsiteY3" fmla="*/ 1806672 h 1819524"/>
              <a:gd name="connsiteX4" fmla="*/ 1203060 w 1203061"/>
              <a:gd name="connsiteY4" fmla="*/ 1806672 h 1819524"/>
              <a:gd name="connsiteX5" fmla="*/ 801164 w 1203061"/>
              <a:gd name="connsiteY5" fmla="*/ 1819527 h 1819524"/>
              <a:gd name="connsiteX6" fmla="*/ 4859 w 1203061"/>
              <a:gd name="connsiteY6" fmla="*/ 1257394 h 1819524"/>
              <a:gd name="connsiteX7" fmla="*/ 75 w 1203061"/>
              <a:gd name="connsiteY7" fmla="*/ 0 h 1819524"/>
              <a:gd name="connsiteX0" fmla="*/ 75 w 1203061"/>
              <a:gd name="connsiteY0" fmla="*/ 0 h 1819530"/>
              <a:gd name="connsiteX1" fmla="*/ 296184 w 1203061"/>
              <a:gd name="connsiteY1" fmla="*/ 279540 h 1819530"/>
              <a:gd name="connsiteX2" fmla="*/ 1203064 w 1203061"/>
              <a:gd name="connsiteY2" fmla="*/ 616945 h 1819530"/>
              <a:gd name="connsiteX3" fmla="*/ 1203060 w 1203061"/>
              <a:gd name="connsiteY3" fmla="*/ 1806672 h 1819530"/>
              <a:gd name="connsiteX4" fmla="*/ 1203060 w 1203061"/>
              <a:gd name="connsiteY4" fmla="*/ 1806672 h 1819530"/>
              <a:gd name="connsiteX5" fmla="*/ 801164 w 1203061"/>
              <a:gd name="connsiteY5" fmla="*/ 1819527 h 1819530"/>
              <a:gd name="connsiteX6" fmla="*/ 4859 w 1203061"/>
              <a:gd name="connsiteY6" fmla="*/ 1257394 h 1819530"/>
              <a:gd name="connsiteX7" fmla="*/ 75 w 1203061"/>
              <a:gd name="connsiteY7" fmla="*/ 0 h 1819530"/>
              <a:gd name="connsiteX0" fmla="*/ 75 w 1203061"/>
              <a:gd name="connsiteY0" fmla="*/ 22 h 1819547"/>
              <a:gd name="connsiteX1" fmla="*/ 356041 w 1203061"/>
              <a:gd name="connsiteY1" fmla="*/ -3 h 1819547"/>
              <a:gd name="connsiteX2" fmla="*/ 1203064 w 1203061"/>
              <a:gd name="connsiteY2" fmla="*/ 616967 h 1819547"/>
              <a:gd name="connsiteX3" fmla="*/ 1203060 w 1203061"/>
              <a:gd name="connsiteY3" fmla="*/ 1806694 h 1819547"/>
              <a:gd name="connsiteX4" fmla="*/ 1203060 w 1203061"/>
              <a:gd name="connsiteY4" fmla="*/ 1806694 h 1819547"/>
              <a:gd name="connsiteX5" fmla="*/ 801164 w 1203061"/>
              <a:gd name="connsiteY5" fmla="*/ 1819549 h 1819547"/>
              <a:gd name="connsiteX6" fmla="*/ 4859 w 1203061"/>
              <a:gd name="connsiteY6" fmla="*/ 1257416 h 1819547"/>
              <a:gd name="connsiteX7" fmla="*/ 75 w 1203061"/>
              <a:gd name="connsiteY7" fmla="*/ 22 h 1819547"/>
              <a:gd name="connsiteX0" fmla="*/ 75 w 1203061"/>
              <a:gd name="connsiteY0" fmla="*/ 28 h 1806700"/>
              <a:gd name="connsiteX1" fmla="*/ 356041 w 1203061"/>
              <a:gd name="connsiteY1" fmla="*/ 3 h 1806700"/>
              <a:gd name="connsiteX2" fmla="*/ 1203064 w 1203061"/>
              <a:gd name="connsiteY2" fmla="*/ 616973 h 1806700"/>
              <a:gd name="connsiteX3" fmla="*/ 1203060 w 1203061"/>
              <a:gd name="connsiteY3" fmla="*/ 1806700 h 1806700"/>
              <a:gd name="connsiteX4" fmla="*/ 1203060 w 1203061"/>
              <a:gd name="connsiteY4" fmla="*/ 1806700 h 1806700"/>
              <a:gd name="connsiteX5" fmla="*/ 786202 w 1203061"/>
              <a:gd name="connsiteY5" fmla="*/ 1792931 h 1806700"/>
              <a:gd name="connsiteX6" fmla="*/ 4859 w 1203061"/>
              <a:gd name="connsiteY6" fmla="*/ 1257422 h 1806700"/>
              <a:gd name="connsiteX7" fmla="*/ 75 w 1203061"/>
              <a:gd name="connsiteY7" fmla="*/ 28 h 180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3061" h="1806700">
                <a:moveTo>
                  <a:pt x="75" y="28"/>
                </a:moveTo>
                <a:lnTo>
                  <a:pt x="356041" y="3"/>
                </a:lnTo>
                <a:lnTo>
                  <a:pt x="1203064" y="616973"/>
                </a:lnTo>
                <a:cubicBezTo>
                  <a:pt x="1203063" y="752683"/>
                  <a:pt x="1203061" y="1670990"/>
                  <a:pt x="1203060" y="1806700"/>
                </a:cubicBezTo>
                <a:lnTo>
                  <a:pt x="1203060" y="1806700"/>
                </a:lnTo>
                <a:lnTo>
                  <a:pt x="786202" y="1792931"/>
                </a:lnTo>
                <a:lnTo>
                  <a:pt x="4859" y="1257422"/>
                </a:lnTo>
                <a:cubicBezTo>
                  <a:pt x="5689" y="1022245"/>
                  <a:pt x="-755" y="235205"/>
                  <a:pt x="75" y="2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476B576-A90F-FA29-9F69-C3A95422739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73202" y="1348162"/>
            <a:ext cx="10248900" cy="4621212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80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73200" y="365129"/>
            <a:ext cx="10515600" cy="63349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en-US" dirty="0"/>
              <a:t>Copy/Image Page 1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2435A5C-BF49-AE3E-D32F-D92B548C6614}"/>
              </a:ext>
            </a:extLst>
          </p:cNvPr>
          <p:cNvCxnSpPr/>
          <p:nvPr userDrawn="1"/>
        </p:nvCxnSpPr>
        <p:spPr>
          <a:xfrm>
            <a:off x="1473200" y="998621"/>
            <a:ext cx="105156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DE9F4ED2-77A7-FA7F-78AD-2019CA5053CF}"/>
              </a:ext>
            </a:extLst>
          </p:cNvPr>
          <p:cNvSpPr/>
          <p:nvPr userDrawn="1"/>
        </p:nvSpPr>
        <p:spPr>
          <a:xfrm>
            <a:off x="-114554" y="-42111"/>
            <a:ext cx="673356" cy="7086593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73000">
                <a:schemeClr val="tx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1AD145-932A-A2BB-68DB-58ACA1E88097}"/>
              </a:ext>
            </a:extLst>
          </p:cNvPr>
          <p:cNvSpPr txBox="1"/>
          <p:nvPr userDrawn="1"/>
        </p:nvSpPr>
        <p:spPr>
          <a:xfrm rot="16200000">
            <a:off x="-1249810" y="5136347"/>
            <a:ext cx="31052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Queens University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65BAE12-42BF-84D0-C11F-F0343E6A54C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011059" y="1701688"/>
            <a:ext cx="3807719" cy="492926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Nunc viverra imperdiet enim. Fusce est. Vivamus a tellus.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Pellentesque habitant morbi tristique senectus et netus et malesuada fames ac turpis egestas. Proin pharetra nonummy pede. Mauris et orci.</a:t>
            </a:r>
          </a:p>
          <a:p>
            <a:pPr lvl="0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4C76B27-BD64-3518-82E8-6D5ADB90577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16001" y="2133151"/>
            <a:ext cx="6859041" cy="3280818"/>
          </a:xfrm>
          <a:custGeom>
            <a:avLst/>
            <a:gdLst>
              <a:gd name="connsiteX0" fmla="*/ 0 w 5013325"/>
              <a:gd name="connsiteY0" fmla="*/ 0 h 4929300"/>
              <a:gd name="connsiteX1" fmla="*/ 4191759 w 5013325"/>
              <a:gd name="connsiteY1" fmla="*/ 0 h 4929300"/>
              <a:gd name="connsiteX2" fmla="*/ 5013325 w 5013325"/>
              <a:gd name="connsiteY2" fmla="*/ 821566 h 4929300"/>
              <a:gd name="connsiteX3" fmla="*/ 5013325 w 5013325"/>
              <a:gd name="connsiteY3" fmla="*/ 4929300 h 4929300"/>
              <a:gd name="connsiteX4" fmla="*/ 5013325 w 5013325"/>
              <a:gd name="connsiteY4" fmla="*/ 4929300 h 4929300"/>
              <a:gd name="connsiteX5" fmla="*/ 821566 w 5013325"/>
              <a:gd name="connsiteY5" fmla="*/ 4929300 h 4929300"/>
              <a:gd name="connsiteX6" fmla="*/ 0 w 5013325"/>
              <a:gd name="connsiteY6" fmla="*/ 4107734 h 4929300"/>
              <a:gd name="connsiteX7" fmla="*/ 0 w 5013325"/>
              <a:gd name="connsiteY7" fmla="*/ 0 h 4929300"/>
              <a:gd name="connsiteX0" fmla="*/ 0 w 5013325"/>
              <a:gd name="connsiteY0" fmla="*/ 6917 h 4936217"/>
              <a:gd name="connsiteX1" fmla="*/ 4191759 w 5013325"/>
              <a:gd name="connsiteY1" fmla="*/ 6917 h 4936217"/>
              <a:gd name="connsiteX2" fmla="*/ 5013325 w 5013325"/>
              <a:gd name="connsiteY2" fmla="*/ 0 h 4936217"/>
              <a:gd name="connsiteX3" fmla="*/ 5013325 w 5013325"/>
              <a:gd name="connsiteY3" fmla="*/ 4936217 h 4936217"/>
              <a:gd name="connsiteX4" fmla="*/ 5013325 w 5013325"/>
              <a:gd name="connsiteY4" fmla="*/ 4936217 h 4936217"/>
              <a:gd name="connsiteX5" fmla="*/ 821566 w 5013325"/>
              <a:gd name="connsiteY5" fmla="*/ 4936217 h 4936217"/>
              <a:gd name="connsiteX6" fmla="*/ 0 w 5013325"/>
              <a:gd name="connsiteY6" fmla="*/ 4114651 h 4936217"/>
              <a:gd name="connsiteX7" fmla="*/ 0 w 5013325"/>
              <a:gd name="connsiteY7" fmla="*/ 6917 h 4936217"/>
              <a:gd name="connsiteX0" fmla="*/ 0 w 5013325"/>
              <a:gd name="connsiteY0" fmla="*/ 6917 h 4936217"/>
              <a:gd name="connsiteX1" fmla="*/ 1626529 w 5013325"/>
              <a:gd name="connsiteY1" fmla="*/ 780 h 4936217"/>
              <a:gd name="connsiteX2" fmla="*/ 5013325 w 5013325"/>
              <a:gd name="connsiteY2" fmla="*/ 0 h 4936217"/>
              <a:gd name="connsiteX3" fmla="*/ 5013325 w 5013325"/>
              <a:gd name="connsiteY3" fmla="*/ 4936217 h 4936217"/>
              <a:gd name="connsiteX4" fmla="*/ 5013325 w 5013325"/>
              <a:gd name="connsiteY4" fmla="*/ 4936217 h 4936217"/>
              <a:gd name="connsiteX5" fmla="*/ 821566 w 5013325"/>
              <a:gd name="connsiteY5" fmla="*/ 4936217 h 4936217"/>
              <a:gd name="connsiteX6" fmla="*/ 0 w 5013325"/>
              <a:gd name="connsiteY6" fmla="*/ 4114651 h 4936217"/>
              <a:gd name="connsiteX7" fmla="*/ 0 w 5013325"/>
              <a:gd name="connsiteY7" fmla="*/ 6917 h 4936217"/>
              <a:gd name="connsiteX0" fmla="*/ 0 w 5019462"/>
              <a:gd name="connsiteY0" fmla="*/ 3793392 h 4936217"/>
              <a:gd name="connsiteX1" fmla="*/ 1632666 w 5019462"/>
              <a:gd name="connsiteY1" fmla="*/ 780 h 4936217"/>
              <a:gd name="connsiteX2" fmla="*/ 5019462 w 5019462"/>
              <a:gd name="connsiteY2" fmla="*/ 0 h 4936217"/>
              <a:gd name="connsiteX3" fmla="*/ 5019462 w 5019462"/>
              <a:gd name="connsiteY3" fmla="*/ 4936217 h 4936217"/>
              <a:gd name="connsiteX4" fmla="*/ 5019462 w 5019462"/>
              <a:gd name="connsiteY4" fmla="*/ 4936217 h 4936217"/>
              <a:gd name="connsiteX5" fmla="*/ 827703 w 5019462"/>
              <a:gd name="connsiteY5" fmla="*/ 4936217 h 4936217"/>
              <a:gd name="connsiteX6" fmla="*/ 6137 w 5019462"/>
              <a:gd name="connsiteY6" fmla="*/ 4114651 h 4936217"/>
              <a:gd name="connsiteX7" fmla="*/ 0 w 5019462"/>
              <a:gd name="connsiteY7" fmla="*/ 3793392 h 4936217"/>
              <a:gd name="connsiteX0" fmla="*/ 0 w 5019462"/>
              <a:gd name="connsiteY0" fmla="*/ 3793392 h 4943134"/>
              <a:gd name="connsiteX1" fmla="*/ 1632666 w 5019462"/>
              <a:gd name="connsiteY1" fmla="*/ 780 h 4943134"/>
              <a:gd name="connsiteX2" fmla="*/ 5019462 w 5019462"/>
              <a:gd name="connsiteY2" fmla="*/ 0 h 4943134"/>
              <a:gd name="connsiteX3" fmla="*/ 5019462 w 5019462"/>
              <a:gd name="connsiteY3" fmla="*/ 4936217 h 4943134"/>
              <a:gd name="connsiteX4" fmla="*/ 5019462 w 5019462"/>
              <a:gd name="connsiteY4" fmla="*/ 4936217 h 4943134"/>
              <a:gd name="connsiteX5" fmla="*/ 827703 w 5019462"/>
              <a:gd name="connsiteY5" fmla="*/ 4936217 h 4943134"/>
              <a:gd name="connsiteX6" fmla="*/ 24547 w 5019462"/>
              <a:gd name="connsiteY6" fmla="*/ 4943134 h 4943134"/>
              <a:gd name="connsiteX7" fmla="*/ 0 w 5019462"/>
              <a:gd name="connsiteY7" fmla="*/ 3793392 h 4943134"/>
              <a:gd name="connsiteX0" fmla="*/ 0 w 5019462"/>
              <a:gd name="connsiteY0" fmla="*/ 3793392 h 4943134"/>
              <a:gd name="connsiteX1" fmla="*/ 1632666 w 5019462"/>
              <a:gd name="connsiteY1" fmla="*/ 780 h 4943134"/>
              <a:gd name="connsiteX2" fmla="*/ 5019462 w 5019462"/>
              <a:gd name="connsiteY2" fmla="*/ 0 h 4943134"/>
              <a:gd name="connsiteX3" fmla="*/ 5019462 w 5019462"/>
              <a:gd name="connsiteY3" fmla="*/ 4936217 h 4943134"/>
              <a:gd name="connsiteX4" fmla="*/ 5019462 w 5019462"/>
              <a:gd name="connsiteY4" fmla="*/ 4936217 h 4943134"/>
              <a:gd name="connsiteX5" fmla="*/ 3509533 w 5019462"/>
              <a:gd name="connsiteY5" fmla="*/ 4942354 h 4943134"/>
              <a:gd name="connsiteX6" fmla="*/ 24547 w 5019462"/>
              <a:gd name="connsiteY6" fmla="*/ 4943134 h 4943134"/>
              <a:gd name="connsiteX7" fmla="*/ 0 w 5019462"/>
              <a:gd name="connsiteY7" fmla="*/ 3793392 h 4943134"/>
              <a:gd name="connsiteX0" fmla="*/ 0 w 5019462"/>
              <a:gd name="connsiteY0" fmla="*/ 3793392 h 4943134"/>
              <a:gd name="connsiteX1" fmla="*/ 1632666 w 5019462"/>
              <a:gd name="connsiteY1" fmla="*/ 780 h 4943134"/>
              <a:gd name="connsiteX2" fmla="*/ 5019462 w 5019462"/>
              <a:gd name="connsiteY2" fmla="*/ 0 h 4943134"/>
              <a:gd name="connsiteX3" fmla="*/ 5019462 w 5019462"/>
              <a:gd name="connsiteY3" fmla="*/ 4936217 h 4943134"/>
              <a:gd name="connsiteX4" fmla="*/ 5019462 w 5019462"/>
              <a:gd name="connsiteY4" fmla="*/ 3905216 h 4943134"/>
              <a:gd name="connsiteX5" fmla="*/ 3509533 w 5019462"/>
              <a:gd name="connsiteY5" fmla="*/ 4942354 h 4943134"/>
              <a:gd name="connsiteX6" fmla="*/ 24547 w 5019462"/>
              <a:gd name="connsiteY6" fmla="*/ 4943134 h 4943134"/>
              <a:gd name="connsiteX7" fmla="*/ 0 w 5019462"/>
              <a:gd name="connsiteY7" fmla="*/ 3793392 h 4943134"/>
              <a:gd name="connsiteX0" fmla="*/ 0 w 5019462"/>
              <a:gd name="connsiteY0" fmla="*/ 3793392 h 4943134"/>
              <a:gd name="connsiteX1" fmla="*/ 1632666 w 5019462"/>
              <a:gd name="connsiteY1" fmla="*/ 780 h 4943134"/>
              <a:gd name="connsiteX2" fmla="*/ 5019462 w 5019462"/>
              <a:gd name="connsiteY2" fmla="*/ 0 h 4943134"/>
              <a:gd name="connsiteX3" fmla="*/ 5019462 w 5019462"/>
              <a:gd name="connsiteY3" fmla="*/ 4936217 h 4943134"/>
              <a:gd name="connsiteX4" fmla="*/ 4467140 w 5019462"/>
              <a:gd name="connsiteY4" fmla="*/ 1290891 h 4943134"/>
              <a:gd name="connsiteX5" fmla="*/ 3509533 w 5019462"/>
              <a:gd name="connsiteY5" fmla="*/ 4942354 h 4943134"/>
              <a:gd name="connsiteX6" fmla="*/ 24547 w 5019462"/>
              <a:gd name="connsiteY6" fmla="*/ 4943134 h 4943134"/>
              <a:gd name="connsiteX7" fmla="*/ 0 w 5019462"/>
              <a:gd name="connsiteY7" fmla="*/ 3793392 h 4943134"/>
              <a:gd name="connsiteX0" fmla="*/ 0 w 5019462"/>
              <a:gd name="connsiteY0" fmla="*/ 3793392 h 4943134"/>
              <a:gd name="connsiteX1" fmla="*/ 1632666 w 5019462"/>
              <a:gd name="connsiteY1" fmla="*/ 780 h 4943134"/>
              <a:gd name="connsiteX2" fmla="*/ 5019462 w 5019462"/>
              <a:gd name="connsiteY2" fmla="*/ 0 h 4943134"/>
              <a:gd name="connsiteX3" fmla="*/ 5019462 w 5019462"/>
              <a:gd name="connsiteY3" fmla="*/ 1401355 h 4943134"/>
              <a:gd name="connsiteX4" fmla="*/ 4467140 w 5019462"/>
              <a:gd name="connsiteY4" fmla="*/ 1290891 h 4943134"/>
              <a:gd name="connsiteX5" fmla="*/ 3509533 w 5019462"/>
              <a:gd name="connsiteY5" fmla="*/ 4942354 h 4943134"/>
              <a:gd name="connsiteX6" fmla="*/ 24547 w 5019462"/>
              <a:gd name="connsiteY6" fmla="*/ 4943134 h 4943134"/>
              <a:gd name="connsiteX7" fmla="*/ 0 w 5019462"/>
              <a:gd name="connsiteY7" fmla="*/ 3793392 h 4943134"/>
              <a:gd name="connsiteX0" fmla="*/ 0 w 5019462"/>
              <a:gd name="connsiteY0" fmla="*/ 3793392 h 4943134"/>
              <a:gd name="connsiteX1" fmla="*/ 1632666 w 5019462"/>
              <a:gd name="connsiteY1" fmla="*/ 780 h 4943134"/>
              <a:gd name="connsiteX2" fmla="*/ 5019462 w 5019462"/>
              <a:gd name="connsiteY2" fmla="*/ 0 h 4943134"/>
              <a:gd name="connsiteX3" fmla="*/ 5019462 w 5019462"/>
              <a:gd name="connsiteY3" fmla="*/ 1401355 h 4943134"/>
              <a:gd name="connsiteX4" fmla="*/ 4148020 w 5019462"/>
              <a:gd name="connsiteY4" fmla="*/ 3401988 h 4943134"/>
              <a:gd name="connsiteX5" fmla="*/ 3509533 w 5019462"/>
              <a:gd name="connsiteY5" fmla="*/ 4942354 h 4943134"/>
              <a:gd name="connsiteX6" fmla="*/ 24547 w 5019462"/>
              <a:gd name="connsiteY6" fmla="*/ 4943134 h 4943134"/>
              <a:gd name="connsiteX7" fmla="*/ 0 w 5019462"/>
              <a:gd name="connsiteY7" fmla="*/ 3793392 h 4943134"/>
              <a:gd name="connsiteX0" fmla="*/ 0 w 5007188"/>
              <a:gd name="connsiteY0" fmla="*/ 3778103 h 4943134"/>
              <a:gd name="connsiteX1" fmla="*/ 1620392 w 5007188"/>
              <a:gd name="connsiteY1" fmla="*/ 780 h 4943134"/>
              <a:gd name="connsiteX2" fmla="*/ 5007188 w 5007188"/>
              <a:gd name="connsiteY2" fmla="*/ 0 h 4943134"/>
              <a:gd name="connsiteX3" fmla="*/ 5007188 w 5007188"/>
              <a:gd name="connsiteY3" fmla="*/ 1401355 h 4943134"/>
              <a:gd name="connsiteX4" fmla="*/ 4135746 w 5007188"/>
              <a:gd name="connsiteY4" fmla="*/ 3401988 h 4943134"/>
              <a:gd name="connsiteX5" fmla="*/ 3497259 w 5007188"/>
              <a:gd name="connsiteY5" fmla="*/ 4942354 h 4943134"/>
              <a:gd name="connsiteX6" fmla="*/ 12273 w 5007188"/>
              <a:gd name="connsiteY6" fmla="*/ 4943134 h 4943134"/>
              <a:gd name="connsiteX7" fmla="*/ 0 w 5007188"/>
              <a:gd name="connsiteY7" fmla="*/ 3778103 h 4943134"/>
              <a:gd name="connsiteX0" fmla="*/ 1 w 4994915"/>
              <a:gd name="connsiteY0" fmla="*/ 3212417 h 4943134"/>
              <a:gd name="connsiteX1" fmla="*/ 1608119 w 4994915"/>
              <a:gd name="connsiteY1" fmla="*/ 780 h 4943134"/>
              <a:gd name="connsiteX2" fmla="*/ 4994915 w 4994915"/>
              <a:gd name="connsiteY2" fmla="*/ 0 h 4943134"/>
              <a:gd name="connsiteX3" fmla="*/ 4994915 w 4994915"/>
              <a:gd name="connsiteY3" fmla="*/ 1401355 h 4943134"/>
              <a:gd name="connsiteX4" fmla="*/ 4123473 w 4994915"/>
              <a:gd name="connsiteY4" fmla="*/ 3401988 h 4943134"/>
              <a:gd name="connsiteX5" fmla="*/ 3484986 w 4994915"/>
              <a:gd name="connsiteY5" fmla="*/ 4942354 h 4943134"/>
              <a:gd name="connsiteX6" fmla="*/ 0 w 4994915"/>
              <a:gd name="connsiteY6" fmla="*/ 4943134 h 4943134"/>
              <a:gd name="connsiteX7" fmla="*/ 1 w 4994915"/>
              <a:gd name="connsiteY7" fmla="*/ 3212417 h 4943134"/>
              <a:gd name="connsiteX0" fmla="*/ 1 w 4994915"/>
              <a:gd name="connsiteY0" fmla="*/ 3212417 h 4943134"/>
              <a:gd name="connsiteX1" fmla="*/ 1927238 w 4994915"/>
              <a:gd name="connsiteY1" fmla="*/ 780 h 4943134"/>
              <a:gd name="connsiteX2" fmla="*/ 4994915 w 4994915"/>
              <a:gd name="connsiteY2" fmla="*/ 0 h 4943134"/>
              <a:gd name="connsiteX3" fmla="*/ 4994915 w 4994915"/>
              <a:gd name="connsiteY3" fmla="*/ 1401355 h 4943134"/>
              <a:gd name="connsiteX4" fmla="*/ 4123473 w 4994915"/>
              <a:gd name="connsiteY4" fmla="*/ 3401988 h 4943134"/>
              <a:gd name="connsiteX5" fmla="*/ 3484986 w 4994915"/>
              <a:gd name="connsiteY5" fmla="*/ 4942354 h 4943134"/>
              <a:gd name="connsiteX6" fmla="*/ 0 w 4994915"/>
              <a:gd name="connsiteY6" fmla="*/ 4943134 h 4943134"/>
              <a:gd name="connsiteX7" fmla="*/ 1 w 4994915"/>
              <a:gd name="connsiteY7" fmla="*/ 3212417 h 4943134"/>
              <a:gd name="connsiteX0" fmla="*/ 1 w 5001052"/>
              <a:gd name="connsiteY0" fmla="*/ 3212417 h 4943134"/>
              <a:gd name="connsiteX1" fmla="*/ 1927238 w 5001052"/>
              <a:gd name="connsiteY1" fmla="*/ 780 h 4943134"/>
              <a:gd name="connsiteX2" fmla="*/ 4994915 w 5001052"/>
              <a:gd name="connsiteY2" fmla="*/ 0 h 4943134"/>
              <a:gd name="connsiteX3" fmla="*/ 5001052 w 5001052"/>
              <a:gd name="connsiteY3" fmla="*/ 1691843 h 4943134"/>
              <a:gd name="connsiteX4" fmla="*/ 4123473 w 5001052"/>
              <a:gd name="connsiteY4" fmla="*/ 3401988 h 4943134"/>
              <a:gd name="connsiteX5" fmla="*/ 3484986 w 5001052"/>
              <a:gd name="connsiteY5" fmla="*/ 4942354 h 4943134"/>
              <a:gd name="connsiteX6" fmla="*/ 0 w 5001052"/>
              <a:gd name="connsiteY6" fmla="*/ 4943134 h 4943134"/>
              <a:gd name="connsiteX7" fmla="*/ 1 w 5001052"/>
              <a:gd name="connsiteY7" fmla="*/ 3212417 h 4943134"/>
              <a:gd name="connsiteX0" fmla="*/ 1 w 5001052"/>
              <a:gd name="connsiteY0" fmla="*/ 3212417 h 4943134"/>
              <a:gd name="connsiteX1" fmla="*/ 1927238 w 5001052"/>
              <a:gd name="connsiteY1" fmla="*/ 780 h 4943134"/>
              <a:gd name="connsiteX2" fmla="*/ 4994915 w 5001052"/>
              <a:gd name="connsiteY2" fmla="*/ 0 h 4943134"/>
              <a:gd name="connsiteX3" fmla="*/ 5001052 w 5001052"/>
              <a:gd name="connsiteY3" fmla="*/ 1691843 h 4943134"/>
              <a:gd name="connsiteX4" fmla="*/ 4123473 w 5001052"/>
              <a:gd name="connsiteY4" fmla="*/ 3401988 h 4943134"/>
              <a:gd name="connsiteX5" fmla="*/ 3104497 w 5001052"/>
              <a:gd name="connsiteY5" fmla="*/ 4942354 h 4943134"/>
              <a:gd name="connsiteX6" fmla="*/ 0 w 5001052"/>
              <a:gd name="connsiteY6" fmla="*/ 4943134 h 4943134"/>
              <a:gd name="connsiteX7" fmla="*/ 1 w 5001052"/>
              <a:gd name="connsiteY7" fmla="*/ 3212417 h 4943134"/>
              <a:gd name="connsiteX0" fmla="*/ 1 w 5001052"/>
              <a:gd name="connsiteY0" fmla="*/ 3212417 h 4943134"/>
              <a:gd name="connsiteX1" fmla="*/ 1927238 w 5001052"/>
              <a:gd name="connsiteY1" fmla="*/ 780 h 4943134"/>
              <a:gd name="connsiteX2" fmla="*/ 4994915 w 5001052"/>
              <a:gd name="connsiteY2" fmla="*/ 0 h 4943134"/>
              <a:gd name="connsiteX3" fmla="*/ 5001052 w 5001052"/>
              <a:gd name="connsiteY3" fmla="*/ 1691843 h 4943134"/>
              <a:gd name="connsiteX4" fmla="*/ 4123473 w 5001052"/>
              <a:gd name="connsiteY4" fmla="*/ 3401988 h 4943134"/>
              <a:gd name="connsiteX5" fmla="*/ 3104497 w 5001052"/>
              <a:gd name="connsiteY5" fmla="*/ 4942354 h 4943134"/>
              <a:gd name="connsiteX6" fmla="*/ 0 w 5001052"/>
              <a:gd name="connsiteY6" fmla="*/ 4943134 h 4943134"/>
              <a:gd name="connsiteX7" fmla="*/ 1 w 5001052"/>
              <a:gd name="connsiteY7" fmla="*/ 3212417 h 4943134"/>
              <a:gd name="connsiteX0" fmla="*/ 1 w 5001052"/>
              <a:gd name="connsiteY0" fmla="*/ 3212417 h 4943134"/>
              <a:gd name="connsiteX1" fmla="*/ 1927238 w 5001052"/>
              <a:gd name="connsiteY1" fmla="*/ 780 h 4943134"/>
              <a:gd name="connsiteX2" fmla="*/ 4994915 w 5001052"/>
              <a:gd name="connsiteY2" fmla="*/ 0 h 4943134"/>
              <a:gd name="connsiteX3" fmla="*/ 5001052 w 5001052"/>
              <a:gd name="connsiteY3" fmla="*/ 1691843 h 4943134"/>
              <a:gd name="connsiteX4" fmla="*/ 3104497 w 5001052"/>
              <a:gd name="connsiteY4" fmla="*/ 4942354 h 4943134"/>
              <a:gd name="connsiteX5" fmla="*/ 0 w 5001052"/>
              <a:gd name="connsiteY5" fmla="*/ 4943134 h 4943134"/>
              <a:gd name="connsiteX6" fmla="*/ 1 w 5001052"/>
              <a:gd name="connsiteY6" fmla="*/ 3212417 h 4943134"/>
              <a:gd name="connsiteX0" fmla="*/ 1 w 6725526"/>
              <a:gd name="connsiteY0" fmla="*/ 3265927 h 4996644"/>
              <a:gd name="connsiteX1" fmla="*/ 1927238 w 6725526"/>
              <a:gd name="connsiteY1" fmla="*/ 54290 h 4996644"/>
              <a:gd name="connsiteX2" fmla="*/ 6725525 w 6725526"/>
              <a:gd name="connsiteY2" fmla="*/ 0 h 4996644"/>
              <a:gd name="connsiteX3" fmla="*/ 5001052 w 6725526"/>
              <a:gd name="connsiteY3" fmla="*/ 1745353 h 4996644"/>
              <a:gd name="connsiteX4" fmla="*/ 3104497 w 6725526"/>
              <a:gd name="connsiteY4" fmla="*/ 4995864 h 4996644"/>
              <a:gd name="connsiteX5" fmla="*/ 0 w 6725526"/>
              <a:gd name="connsiteY5" fmla="*/ 4996644 h 4996644"/>
              <a:gd name="connsiteX6" fmla="*/ 1 w 6725526"/>
              <a:gd name="connsiteY6" fmla="*/ 3265927 h 4996644"/>
              <a:gd name="connsiteX0" fmla="*/ 1 w 6725526"/>
              <a:gd name="connsiteY0" fmla="*/ 3272792 h 5003509"/>
              <a:gd name="connsiteX1" fmla="*/ 2221810 w 6725526"/>
              <a:gd name="connsiteY1" fmla="*/ 0 h 5003509"/>
              <a:gd name="connsiteX2" fmla="*/ 6725525 w 6725526"/>
              <a:gd name="connsiteY2" fmla="*/ 6865 h 5003509"/>
              <a:gd name="connsiteX3" fmla="*/ 5001052 w 6725526"/>
              <a:gd name="connsiteY3" fmla="*/ 1752218 h 5003509"/>
              <a:gd name="connsiteX4" fmla="*/ 3104497 w 6725526"/>
              <a:gd name="connsiteY4" fmla="*/ 5002729 h 5003509"/>
              <a:gd name="connsiteX5" fmla="*/ 0 w 6725526"/>
              <a:gd name="connsiteY5" fmla="*/ 5003509 h 5003509"/>
              <a:gd name="connsiteX6" fmla="*/ 1 w 6725526"/>
              <a:gd name="connsiteY6" fmla="*/ 3272792 h 5003509"/>
              <a:gd name="connsiteX0" fmla="*/ 331394 w 6725526"/>
              <a:gd name="connsiteY0" fmla="*/ 3685590 h 5003509"/>
              <a:gd name="connsiteX1" fmla="*/ 2221810 w 6725526"/>
              <a:gd name="connsiteY1" fmla="*/ 0 h 5003509"/>
              <a:gd name="connsiteX2" fmla="*/ 6725525 w 6725526"/>
              <a:gd name="connsiteY2" fmla="*/ 6865 h 5003509"/>
              <a:gd name="connsiteX3" fmla="*/ 5001052 w 6725526"/>
              <a:gd name="connsiteY3" fmla="*/ 1752218 h 5003509"/>
              <a:gd name="connsiteX4" fmla="*/ 3104497 w 6725526"/>
              <a:gd name="connsiteY4" fmla="*/ 5002729 h 5003509"/>
              <a:gd name="connsiteX5" fmla="*/ 0 w 6725526"/>
              <a:gd name="connsiteY5" fmla="*/ 5003509 h 5003509"/>
              <a:gd name="connsiteX6" fmla="*/ 331394 w 6725526"/>
              <a:gd name="connsiteY6" fmla="*/ 3685590 h 5003509"/>
              <a:gd name="connsiteX0" fmla="*/ 55233 w 6725526"/>
              <a:gd name="connsiteY0" fmla="*/ 3333948 h 5003509"/>
              <a:gd name="connsiteX1" fmla="*/ 2221810 w 6725526"/>
              <a:gd name="connsiteY1" fmla="*/ 0 h 5003509"/>
              <a:gd name="connsiteX2" fmla="*/ 6725525 w 6725526"/>
              <a:gd name="connsiteY2" fmla="*/ 6865 h 5003509"/>
              <a:gd name="connsiteX3" fmla="*/ 5001052 w 6725526"/>
              <a:gd name="connsiteY3" fmla="*/ 1752218 h 5003509"/>
              <a:gd name="connsiteX4" fmla="*/ 3104497 w 6725526"/>
              <a:gd name="connsiteY4" fmla="*/ 5002729 h 5003509"/>
              <a:gd name="connsiteX5" fmla="*/ 0 w 6725526"/>
              <a:gd name="connsiteY5" fmla="*/ 5003509 h 5003509"/>
              <a:gd name="connsiteX6" fmla="*/ 55233 w 6725526"/>
              <a:gd name="connsiteY6" fmla="*/ 3333948 h 5003509"/>
              <a:gd name="connsiteX0" fmla="*/ 0 w 6670293"/>
              <a:gd name="connsiteY0" fmla="*/ 3333948 h 5002729"/>
              <a:gd name="connsiteX1" fmla="*/ 2166577 w 6670293"/>
              <a:gd name="connsiteY1" fmla="*/ 0 h 5002729"/>
              <a:gd name="connsiteX2" fmla="*/ 6670292 w 6670293"/>
              <a:gd name="connsiteY2" fmla="*/ 6865 h 5002729"/>
              <a:gd name="connsiteX3" fmla="*/ 4945819 w 6670293"/>
              <a:gd name="connsiteY3" fmla="*/ 1752218 h 5002729"/>
              <a:gd name="connsiteX4" fmla="*/ 3049264 w 6670293"/>
              <a:gd name="connsiteY4" fmla="*/ 5002729 h 5002729"/>
              <a:gd name="connsiteX5" fmla="*/ 337529 w 6670293"/>
              <a:gd name="connsiteY5" fmla="*/ 4896489 h 5002729"/>
              <a:gd name="connsiteX6" fmla="*/ 0 w 6670293"/>
              <a:gd name="connsiteY6" fmla="*/ 3333948 h 5002729"/>
              <a:gd name="connsiteX0" fmla="*/ 0 w 6670293"/>
              <a:gd name="connsiteY0" fmla="*/ 3333948 h 5003511"/>
              <a:gd name="connsiteX1" fmla="*/ 2166577 w 6670293"/>
              <a:gd name="connsiteY1" fmla="*/ 0 h 5003511"/>
              <a:gd name="connsiteX2" fmla="*/ 6670292 w 6670293"/>
              <a:gd name="connsiteY2" fmla="*/ 6865 h 5003511"/>
              <a:gd name="connsiteX3" fmla="*/ 4945819 w 6670293"/>
              <a:gd name="connsiteY3" fmla="*/ 1752218 h 5003511"/>
              <a:gd name="connsiteX4" fmla="*/ 3049264 w 6670293"/>
              <a:gd name="connsiteY4" fmla="*/ 5002729 h 5003511"/>
              <a:gd name="connsiteX5" fmla="*/ 6136 w 6670293"/>
              <a:gd name="connsiteY5" fmla="*/ 5003511 h 5003511"/>
              <a:gd name="connsiteX6" fmla="*/ 0 w 6670293"/>
              <a:gd name="connsiteY6" fmla="*/ 3333948 h 5003511"/>
              <a:gd name="connsiteX0" fmla="*/ 0 w 6670293"/>
              <a:gd name="connsiteY0" fmla="*/ 3333948 h 5018018"/>
              <a:gd name="connsiteX1" fmla="*/ 2166577 w 6670293"/>
              <a:gd name="connsiteY1" fmla="*/ 0 h 5018018"/>
              <a:gd name="connsiteX2" fmla="*/ 6670292 w 6670293"/>
              <a:gd name="connsiteY2" fmla="*/ 6865 h 5018018"/>
              <a:gd name="connsiteX3" fmla="*/ 4945819 w 6670293"/>
              <a:gd name="connsiteY3" fmla="*/ 1752218 h 5018018"/>
              <a:gd name="connsiteX4" fmla="*/ 4522123 w 6670293"/>
              <a:gd name="connsiteY4" fmla="*/ 5018018 h 5018018"/>
              <a:gd name="connsiteX5" fmla="*/ 6136 w 6670293"/>
              <a:gd name="connsiteY5" fmla="*/ 5003511 h 5018018"/>
              <a:gd name="connsiteX6" fmla="*/ 0 w 6670293"/>
              <a:gd name="connsiteY6" fmla="*/ 3333948 h 5018018"/>
              <a:gd name="connsiteX0" fmla="*/ 0 w 6670882"/>
              <a:gd name="connsiteY0" fmla="*/ 3333948 h 5018018"/>
              <a:gd name="connsiteX1" fmla="*/ 2166577 w 6670882"/>
              <a:gd name="connsiteY1" fmla="*/ 0 h 5018018"/>
              <a:gd name="connsiteX2" fmla="*/ 6670292 w 6670882"/>
              <a:gd name="connsiteY2" fmla="*/ 6865 h 5018018"/>
              <a:gd name="connsiteX3" fmla="*/ 6670292 w 6670882"/>
              <a:gd name="connsiteY3" fmla="*/ 1675774 h 5018018"/>
              <a:gd name="connsiteX4" fmla="*/ 4522123 w 6670882"/>
              <a:gd name="connsiteY4" fmla="*/ 5018018 h 5018018"/>
              <a:gd name="connsiteX5" fmla="*/ 6136 w 6670882"/>
              <a:gd name="connsiteY5" fmla="*/ 5003511 h 5018018"/>
              <a:gd name="connsiteX6" fmla="*/ 0 w 6670882"/>
              <a:gd name="connsiteY6" fmla="*/ 3333948 h 5018018"/>
              <a:gd name="connsiteX0" fmla="*/ 0 w 6688703"/>
              <a:gd name="connsiteY0" fmla="*/ 3333948 h 5018018"/>
              <a:gd name="connsiteX1" fmla="*/ 2166577 w 6688703"/>
              <a:gd name="connsiteY1" fmla="*/ 0 h 5018018"/>
              <a:gd name="connsiteX2" fmla="*/ 6670292 w 6688703"/>
              <a:gd name="connsiteY2" fmla="*/ 6865 h 5018018"/>
              <a:gd name="connsiteX3" fmla="*/ 6688703 w 6688703"/>
              <a:gd name="connsiteY3" fmla="*/ 1675774 h 5018018"/>
              <a:gd name="connsiteX4" fmla="*/ 4522123 w 6688703"/>
              <a:gd name="connsiteY4" fmla="*/ 5018018 h 5018018"/>
              <a:gd name="connsiteX5" fmla="*/ 6136 w 6688703"/>
              <a:gd name="connsiteY5" fmla="*/ 5003511 h 5018018"/>
              <a:gd name="connsiteX6" fmla="*/ 0 w 6688703"/>
              <a:gd name="connsiteY6" fmla="*/ 3333948 h 5018018"/>
              <a:gd name="connsiteX0" fmla="*/ 0 w 6676430"/>
              <a:gd name="connsiteY0" fmla="*/ 3333948 h 5018018"/>
              <a:gd name="connsiteX1" fmla="*/ 2166577 w 6676430"/>
              <a:gd name="connsiteY1" fmla="*/ 0 h 5018018"/>
              <a:gd name="connsiteX2" fmla="*/ 6670292 w 6676430"/>
              <a:gd name="connsiteY2" fmla="*/ 6865 h 5018018"/>
              <a:gd name="connsiteX3" fmla="*/ 6676430 w 6676430"/>
              <a:gd name="connsiteY3" fmla="*/ 1652840 h 5018018"/>
              <a:gd name="connsiteX4" fmla="*/ 4522123 w 6676430"/>
              <a:gd name="connsiteY4" fmla="*/ 5018018 h 5018018"/>
              <a:gd name="connsiteX5" fmla="*/ 6136 w 6676430"/>
              <a:gd name="connsiteY5" fmla="*/ 5003511 h 5018018"/>
              <a:gd name="connsiteX6" fmla="*/ 0 w 6676430"/>
              <a:gd name="connsiteY6" fmla="*/ 3333948 h 5018018"/>
              <a:gd name="connsiteX0" fmla="*/ 0 w 6676430"/>
              <a:gd name="connsiteY0" fmla="*/ 3333948 h 5018018"/>
              <a:gd name="connsiteX1" fmla="*/ 2148166 w 6676430"/>
              <a:gd name="connsiteY1" fmla="*/ 0 h 5018018"/>
              <a:gd name="connsiteX2" fmla="*/ 6670292 w 6676430"/>
              <a:gd name="connsiteY2" fmla="*/ 6865 h 5018018"/>
              <a:gd name="connsiteX3" fmla="*/ 6676430 w 6676430"/>
              <a:gd name="connsiteY3" fmla="*/ 1652840 h 5018018"/>
              <a:gd name="connsiteX4" fmla="*/ 4522123 w 6676430"/>
              <a:gd name="connsiteY4" fmla="*/ 5018018 h 5018018"/>
              <a:gd name="connsiteX5" fmla="*/ 6136 w 6676430"/>
              <a:gd name="connsiteY5" fmla="*/ 5003511 h 5018018"/>
              <a:gd name="connsiteX6" fmla="*/ 0 w 6676430"/>
              <a:gd name="connsiteY6" fmla="*/ 3333948 h 5018018"/>
              <a:gd name="connsiteX0" fmla="*/ 0 w 6682567"/>
              <a:gd name="connsiteY0" fmla="*/ 3326304 h 5018018"/>
              <a:gd name="connsiteX1" fmla="*/ 2154303 w 6682567"/>
              <a:gd name="connsiteY1" fmla="*/ 0 h 5018018"/>
              <a:gd name="connsiteX2" fmla="*/ 6676429 w 6682567"/>
              <a:gd name="connsiteY2" fmla="*/ 6865 h 5018018"/>
              <a:gd name="connsiteX3" fmla="*/ 6682567 w 6682567"/>
              <a:gd name="connsiteY3" fmla="*/ 1652840 h 5018018"/>
              <a:gd name="connsiteX4" fmla="*/ 4528260 w 6682567"/>
              <a:gd name="connsiteY4" fmla="*/ 5018018 h 5018018"/>
              <a:gd name="connsiteX5" fmla="*/ 12273 w 6682567"/>
              <a:gd name="connsiteY5" fmla="*/ 5003511 h 5018018"/>
              <a:gd name="connsiteX6" fmla="*/ 0 w 6682567"/>
              <a:gd name="connsiteY6" fmla="*/ 3326304 h 5018018"/>
              <a:gd name="connsiteX0" fmla="*/ 12274 w 6694841"/>
              <a:gd name="connsiteY0" fmla="*/ 3326304 h 5018018"/>
              <a:gd name="connsiteX1" fmla="*/ 2166577 w 6694841"/>
              <a:gd name="connsiteY1" fmla="*/ 0 h 5018018"/>
              <a:gd name="connsiteX2" fmla="*/ 6688703 w 6694841"/>
              <a:gd name="connsiteY2" fmla="*/ 6865 h 5018018"/>
              <a:gd name="connsiteX3" fmla="*/ 6694841 w 6694841"/>
              <a:gd name="connsiteY3" fmla="*/ 1652840 h 5018018"/>
              <a:gd name="connsiteX4" fmla="*/ 4540534 w 6694841"/>
              <a:gd name="connsiteY4" fmla="*/ 5018018 h 5018018"/>
              <a:gd name="connsiteX5" fmla="*/ 0 w 6694841"/>
              <a:gd name="connsiteY5" fmla="*/ 4995867 h 5018018"/>
              <a:gd name="connsiteX6" fmla="*/ 12274 w 6694841"/>
              <a:gd name="connsiteY6" fmla="*/ 3326304 h 5018018"/>
              <a:gd name="connsiteX0" fmla="*/ 0 w 6682567"/>
              <a:gd name="connsiteY0" fmla="*/ 3326304 h 5018018"/>
              <a:gd name="connsiteX1" fmla="*/ 2154303 w 6682567"/>
              <a:gd name="connsiteY1" fmla="*/ 0 h 5018018"/>
              <a:gd name="connsiteX2" fmla="*/ 6676429 w 6682567"/>
              <a:gd name="connsiteY2" fmla="*/ 6865 h 5018018"/>
              <a:gd name="connsiteX3" fmla="*/ 6682567 w 6682567"/>
              <a:gd name="connsiteY3" fmla="*/ 1652840 h 5018018"/>
              <a:gd name="connsiteX4" fmla="*/ 4528260 w 6682567"/>
              <a:gd name="connsiteY4" fmla="*/ 5018018 h 5018018"/>
              <a:gd name="connsiteX5" fmla="*/ 6136 w 6682567"/>
              <a:gd name="connsiteY5" fmla="*/ 4995867 h 5018018"/>
              <a:gd name="connsiteX6" fmla="*/ 0 w 6682567"/>
              <a:gd name="connsiteY6" fmla="*/ 3326304 h 5018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82567" h="5018018">
                <a:moveTo>
                  <a:pt x="0" y="3326304"/>
                </a:moveTo>
                <a:lnTo>
                  <a:pt x="2154303" y="0"/>
                </a:lnTo>
                <a:lnTo>
                  <a:pt x="6676429" y="6865"/>
                </a:lnTo>
                <a:cubicBezTo>
                  <a:pt x="6678475" y="570813"/>
                  <a:pt x="6680521" y="1088892"/>
                  <a:pt x="6682567" y="1652840"/>
                </a:cubicBezTo>
                <a:lnTo>
                  <a:pt x="4528260" y="5018018"/>
                </a:lnTo>
                <a:lnTo>
                  <a:pt x="6136" y="4995867"/>
                </a:lnTo>
                <a:cubicBezTo>
                  <a:pt x="6136" y="4418961"/>
                  <a:pt x="0" y="3903210"/>
                  <a:pt x="0" y="3326304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sp>
        <p:nvSpPr>
          <p:cNvPr id="14" name="Rectangle: Diagonal Corners Snipped 9">
            <a:extLst>
              <a:ext uri="{FF2B5EF4-FFF2-40B4-BE49-F238E27FC236}">
                <a16:creationId xmlns:a16="http://schemas.microsoft.com/office/drawing/2014/main" id="{23AE2F2C-DE6C-85FD-0720-946CC6960881}"/>
              </a:ext>
            </a:extLst>
          </p:cNvPr>
          <p:cNvSpPr/>
          <p:nvPr userDrawn="1"/>
        </p:nvSpPr>
        <p:spPr>
          <a:xfrm rot="5400000">
            <a:off x="959947" y="464043"/>
            <a:ext cx="191493" cy="430900"/>
          </a:xfrm>
          <a:custGeom>
            <a:avLst/>
            <a:gdLst>
              <a:gd name="connsiteX0" fmla="*/ 0 w 1642311"/>
              <a:gd name="connsiteY0" fmla="*/ 0 h 1473868"/>
              <a:gd name="connsiteX1" fmla="*/ 1396661 w 1642311"/>
              <a:gd name="connsiteY1" fmla="*/ 0 h 1473868"/>
              <a:gd name="connsiteX2" fmla="*/ 1642311 w 1642311"/>
              <a:gd name="connsiteY2" fmla="*/ 245650 h 1473868"/>
              <a:gd name="connsiteX3" fmla="*/ 1642311 w 1642311"/>
              <a:gd name="connsiteY3" fmla="*/ 1473868 h 1473868"/>
              <a:gd name="connsiteX4" fmla="*/ 1642311 w 1642311"/>
              <a:gd name="connsiteY4" fmla="*/ 1473868 h 1473868"/>
              <a:gd name="connsiteX5" fmla="*/ 245650 w 1642311"/>
              <a:gd name="connsiteY5" fmla="*/ 1473868 h 1473868"/>
              <a:gd name="connsiteX6" fmla="*/ 0 w 1642311"/>
              <a:gd name="connsiteY6" fmla="*/ 1228218 h 1473868"/>
              <a:gd name="connsiteX7" fmla="*/ 0 w 1642311"/>
              <a:gd name="connsiteY7" fmla="*/ 0 h 1473868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245651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245650 w 1642311"/>
              <a:gd name="connsiteY5" fmla="*/ 1473869 h 1473869"/>
              <a:gd name="connsiteX6" fmla="*/ 0 w 1642311"/>
              <a:gd name="connsiteY6" fmla="*/ 1228219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1129972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245650 w 1642311"/>
              <a:gd name="connsiteY5" fmla="*/ 1473869 h 1473869"/>
              <a:gd name="connsiteX6" fmla="*/ 0 w 1642311"/>
              <a:gd name="connsiteY6" fmla="*/ 1228219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1129972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245650 w 1642311"/>
              <a:gd name="connsiteY5" fmla="*/ 1473869 h 1473869"/>
              <a:gd name="connsiteX6" fmla="*/ 0 w 1642311"/>
              <a:gd name="connsiteY6" fmla="*/ 590546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1129972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955513 w 1642311"/>
              <a:gd name="connsiteY5" fmla="*/ 1473869 h 1473869"/>
              <a:gd name="connsiteX6" fmla="*/ 0 w 1642311"/>
              <a:gd name="connsiteY6" fmla="*/ 590546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650706 w 1642311"/>
              <a:gd name="connsiteY1" fmla="*/ 0 h 1473869"/>
              <a:gd name="connsiteX2" fmla="*/ 1642311 w 1642311"/>
              <a:gd name="connsiteY2" fmla="*/ 763009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955513 w 1642311"/>
              <a:gd name="connsiteY5" fmla="*/ 1473869 h 1473869"/>
              <a:gd name="connsiteX6" fmla="*/ 0 w 1642311"/>
              <a:gd name="connsiteY6" fmla="*/ 590546 h 1473869"/>
              <a:gd name="connsiteX7" fmla="*/ 0 w 1642311"/>
              <a:gd name="connsiteY7" fmla="*/ 1 h 1473869"/>
              <a:gd name="connsiteX0" fmla="*/ 0 w 1642311"/>
              <a:gd name="connsiteY0" fmla="*/ 1 h 1473869"/>
              <a:gd name="connsiteX1" fmla="*/ 1011654 w 1642311"/>
              <a:gd name="connsiteY1" fmla="*/ 0 h 1473869"/>
              <a:gd name="connsiteX2" fmla="*/ 1642311 w 1642311"/>
              <a:gd name="connsiteY2" fmla="*/ 763009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955513 w 1642311"/>
              <a:gd name="connsiteY5" fmla="*/ 1473869 h 1473869"/>
              <a:gd name="connsiteX6" fmla="*/ 0 w 1642311"/>
              <a:gd name="connsiteY6" fmla="*/ 590546 h 1473869"/>
              <a:gd name="connsiteX7" fmla="*/ 0 w 1642311"/>
              <a:gd name="connsiteY7" fmla="*/ 1 h 1473869"/>
              <a:gd name="connsiteX0" fmla="*/ 469231 w 1642311"/>
              <a:gd name="connsiteY0" fmla="*/ 1 h 1473869"/>
              <a:gd name="connsiteX1" fmla="*/ 1011654 w 1642311"/>
              <a:gd name="connsiteY1" fmla="*/ 0 h 1473869"/>
              <a:gd name="connsiteX2" fmla="*/ 1642311 w 1642311"/>
              <a:gd name="connsiteY2" fmla="*/ 763009 h 1473869"/>
              <a:gd name="connsiteX3" fmla="*/ 1642311 w 1642311"/>
              <a:gd name="connsiteY3" fmla="*/ 1473869 h 1473869"/>
              <a:gd name="connsiteX4" fmla="*/ 1642311 w 1642311"/>
              <a:gd name="connsiteY4" fmla="*/ 1473869 h 1473869"/>
              <a:gd name="connsiteX5" fmla="*/ 955513 w 1642311"/>
              <a:gd name="connsiteY5" fmla="*/ 1473869 h 1473869"/>
              <a:gd name="connsiteX6" fmla="*/ 0 w 1642311"/>
              <a:gd name="connsiteY6" fmla="*/ 590546 h 1473869"/>
              <a:gd name="connsiteX7" fmla="*/ 469231 w 1642311"/>
              <a:gd name="connsiteY7" fmla="*/ 1 h 1473869"/>
              <a:gd name="connsiteX0" fmla="*/ 0 w 1173080"/>
              <a:gd name="connsiteY0" fmla="*/ 1 h 1473869"/>
              <a:gd name="connsiteX1" fmla="*/ 542423 w 1173080"/>
              <a:gd name="connsiteY1" fmla="*/ 0 h 1473869"/>
              <a:gd name="connsiteX2" fmla="*/ 1173080 w 1173080"/>
              <a:gd name="connsiteY2" fmla="*/ 763009 h 1473869"/>
              <a:gd name="connsiteX3" fmla="*/ 1173080 w 1173080"/>
              <a:gd name="connsiteY3" fmla="*/ 1473869 h 1473869"/>
              <a:gd name="connsiteX4" fmla="*/ 1173080 w 1173080"/>
              <a:gd name="connsiteY4" fmla="*/ 1473869 h 1473869"/>
              <a:gd name="connsiteX5" fmla="*/ 486282 w 1173080"/>
              <a:gd name="connsiteY5" fmla="*/ 1473869 h 1473869"/>
              <a:gd name="connsiteX6" fmla="*/ 12032 w 1173080"/>
              <a:gd name="connsiteY6" fmla="*/ 608594 h 1473869"/>
              <a:gd name="connsiteX7" fmla="*/ 0 w 1173080"/>
              <a:gd name="connsiteY7" fmla="*/ 1 h 1473869"/>
              <a:gd name="connsiteX0" fmla="*/ 0 w 1173080"/>
              <a:gd name="connsiteY0" fmla="*/ 1 h 1479885"/>
              <a:gd name="connsiteX1" fmla="*/ 542423 w 1173080"/>
              <a:gd name="connsiteY1" fmla="*/ 0 h 1479885"/>
              <a:gd name="connsiteX2" fmla="*/ 1173080 w 1173080"/>
              <a:gd name="connsiteY2" fmla="*/ 763009 h 1479885"/>
              <a:gd name="connsiteX3" fmla="*/ 1173080 w 1173080"/>
              <a:gd name="connsiteY3" fmla="*/ 1473869 h 1479885"/>
              <a:gd name="connsiteX4" fmla="*/ 1173080 w 1173080"/>
              <a:gd name="connsiteY4" fmla="*/ 1473869 h 1479885"/>
              <a:gd name="connsiteX5" fmla="*/ 606598 w 1173080"/>
              <a:gd name="connsiteY5" fmla="*/ 1479885 h 1479885"/>
              <a:gd name="connsiteX6" fmla="*/ 12032 w 1173080"/>
              <a:gd name="connsiteY6" fmla="*/ 608594 h 1479885"/>
              <a:gd name="connsiteX7" fmla="*/ 0 w 1173080"/>
              <a:gd name="connsiteY7" fmla="*/ 1 h 1479885"/>
              <a:gd name="connsiteX0" fmla="*/ 0 w 1173080"/>
              <a:gd name="connsiteY0" fmla="*/ 2 h 1479886"/>
              <a:gd name="connsiteX1" fmla="*/ 674773 w 1173080"/>
              <a:gd name="connsiteY1" fmla="*/ 0 h 1479886"/>
              <a:gd name="connsiteX2" fmla="*/ 1173080 w 1173080"/>
              <a:gd name="connsiteY2" fmla="*/ 763010 h 1479886"/>
              <a:gd name="connsiteX3" fmla="*/ 1173080 w 1173080"/>
              <a:gd name="connsiteY3" fmla="*/ 1473870 h 1479886"/>
              <a:gd name="connsiteX4" fmla="*/ 1173080 w 1173080"/>
              <a:gd name="connsiteY4" fmla="*/ 1473870 h 1479886"/>
              <a:gd name="connsiteX5" fmla="*/ 606598 w 1173080"/>
              <a:gd name="connsiteY5" fmla="*/ 1479886 h 1479886"/>
              <a:gd name="connsiteX6" fmla="*/ 12032 w 1173080"/>
              <a:gd name="connsiteY6" fmla="*/ 608595 h 1479886"/>
              <a:gd name="connsiteX7" fmla="*/ 0 w 1173080"/>
              <a:gd name="connsiteY7" fmla="*/ 2 h 1479886"/>
              <a:gd name="connsiteX0" fmla="*/ 0 w 1173082"/>
              <a:gd name="connsiteY0" fmla="*/ 2 h 1479886"/>
              <a:gd name="connsiteX1" fmla="*/ 674773 w 1173082"/>
              <a:gd name="connsiteY1" fmla="*/ 0 h 1479886"/>
              <a:gd name="connsiteX2" fmla="*/ 1173083 w 1173082"/>
              <a:gd name="connsiteY2" fmla="*/ 1066741 h 1479886"/>
              <a:gd name="connsiteX3" fmla="*/ 1173080 w 1173082"/>
              <a:gd name="connsiteY3" fmla="*/ 1473870 h 1479886"/>
              <a:gd name="connsiteX4" fmla="*/ 1173080 w 1173082"/>
              <a:gd name="connsiteY4" fmla="*/ 1473870 h 1479886"/>
              <a:gd name="connsiteX5" fmla="*/ 606598 w 1173082"/>
              <a:gd name="connsiteY5" fmla="*/ 1479886 h 1479886"/>
              <a:gd name="connsiteX6" fmla="*/ 12032 w 1173082"/>
              <a:gd name="connsiteY6" fmla="*/ 608595 h 1479886"/>
              <a:gd name="connsiteX7" fmla="*/ 0 w 1173082"/>
              <a:gd name="connsiteY7" fmla="*/ 2 h 1479886"/>
              <a:gd name="connsiteX0" fmla="*/ 0 w 1173083"/>
              <a:gd name="connsiteY0" fmla="*/ 3 h 1479887"/>
              <a:gd name="connsiteX1" fmla="*/ 413331 w 1173083"/>
              <a:gd name="connsiteY1" fmla="*/ 0 h 1479887"/>
              <a:gd name="connsiteX2" fmla="*/ 1173083 w 1173083"/>
              <a:gd name="connsiteY2" fmla="*/ 1066742 h 1479887"/>
              <a:gd name="connsiteX3" fmla="*/ 1173080 w 1173083"/>
              <a:gd name="connsiteY3" fmla="*/ 1473871 h 1479887"/>
              <a:gd name="connsiteX4" fmla="*/ 1173080 w 1173083"/>
              <a:gd name="connsiteY4" fmla="*/ 1473871 h 1479887"/>
              <a:gd name="connsiteX5" fmla="*/ 606598 w 1173083"/>
              <a:gd name="connsiteY5" fmla="*/ 1479887 h 1479887"/>
              <a:gd name="connsiteX6" fmla="*/ 12032 w 1173083"/>
              <a:gd name="connsiteY6" fmla="*/ 608596 h 1479887"/>
              <a:gd name="connsiteX7" fmla="*/ 0 w 1173083"/>
              <a:gd name="connsiteY7" fmla="*/ 3 h 1479887"/>
              <a:gd name="connsiteX0" fmla="*/ 2490 w 1175573"/>
              <a:gd name="connsiteY0" fmla="*/ 3 h 1479887"/>
              <a:gd name="connsiteX1" fmla="*/ 415821 w 1175573"/>
              <a:gd name="connsiteY1" fmla="*/ 0 h 1479887"/>
              <a:gd name="connsiteX2" fmla="*/ 1175573 w 1175573"/>
              <a:gd name="connsiteY2" fmla="*/ 1066742 h 1479887"/>
              <a:gd name="connsiteX3" fmla="*/ 1175570 w 1175573"/>
              <a:gd name="connsiteY3" fmla="*/ 1473871 h 1479887"/>
              <a:gd name="connsiteX4" fmla="*/ 1175570 w 1175573"/>
              <a:gd name="connsiteY4" fmla="*/ 1473871 h 1479887"/>
              <a:gd name="connsiteX5" fmla="*/ 609088 w 1175573"/>
              <a:gd name="connsiteY5" fmla="*/ 1479887 h 1479887"/>
              <a:gd name="connsiteX6" fmla="*/ 0 w 1175573"/>
              <a:gd name="connsiteY6" fmla="*/ 291940 h 1479887"/>
              <a:gd name="connsiteX7" fmla="*/ 2490 w 1175573"/>
              <a:gd name="connsiteY7" fmla="*/ 3 h 1479887"/>
              <a:gd name="connsiteX0" fmla="*/ 2490 w 1175571"/>
              <a:gd name="connsiteY0" fmla="*/ 3 h 1479887"/>
              <a:gd name="connsiteX1" fmla="*/ 415821 w 1175571"/>
              <a:gd name="connsiteY1" fmla="*/ 0 h 1479887"/>
              <a:gd name="connsiteX2" fmla="*/ 1153785 w 1175571"/>
              <a:gd name="connsiteY2" fmla="*/ 678999 h 1479887"/>
              <a:gd name="connsiteX3" fmla="*/ 1175570 w 1175571"/>
              <a:gd name="connsiteY3" fmla="*/ 1473871 h 1479887"/>
              <a:gd name="connsiteX4" fmla="*/ 1175570 w 1175571"/>
              <a:gd name="connsiteY4" fmla="*/ 1473871 h 1479887"/>
              <a:gd name="connsiteX5" fmla="*/ 609088 w 1175571"/>
              <a:gd name="connsiteY5" fmla="*/ 1479887 h 1479887"/>
              <a:gd name="connsiteX6" fmla="*/ 0 w 1175571"/>
              <a:gd name="connsiteY6" fmla="*/ 291940 h 1479887"/>
              <a:gd name="connsiteX7" fmla="*/ 2490 w 1175571"/>
              <a:gd name="connsiteY7" fmla="*/ 3 h 1479887"/>
              <a:gd name="connsiteX0" fmla="*/ 0 w 1173079"/>
              <a:gd name="connsiteY0" fmla="*/ 3 h 1479887"/>
              <a:gd name="connsiteX1" fmla="*/ 413331 w 1173079"/>
              <a:gd name="connsiteY1" fmla="*/ 0 h 1479887"/>
              <a:gd name="connsiteX2" fmla="*/ 1151295 w 1173079"/>
              <a:gd name="connsiteY2" fmla="*/ 678999 h 1479887"/>
              <a:gd name="connsiteX3" fmla="*/ 1173080 w 1173079"/>
              <a:gd name="connsiteY3" fmla="*/ 1473871 h 1479887"/>
              <a:gd name="connsiteX4" fmla="*/ 1173080 w 1173079"/>
              <a:gd name="connsiteY4" fmla="*/ 1473871 h 1479887"/>
              <a:gd name="connsiteX5" fmla="*/ 606598 w 1173079"/>
              <a:gd name="connsiteY5" fmla="*/ 1479887 h 1479887"/>
              <a:gd name="connsiteX6" fmla="*/ 4773 w 1173079"/>
              <a:gd name="connsiteY6" fmla="*/ 1002803 h 1479887"/>
              <a:gd name="connsiteX7" fmla="*/ 0 w 1173079"/>
              <a:gd name="connsiteY7" fmla="*/ 3 h 1479887"/>
              <a:gd name="connsiteX0" fmla="*/ 0 w 1173080"/>
              <a:gd name="connsiteY0" fmla="*/ 3 h 1486349"/>
              <a:gd name="connsiteX1" fmla="*/ 413331 w 1173080"/>
              <a:gd name="connsiteY1" fmla="*/ 0 h 1486349"/>
              <a:gd name="connsiteX2" fmla="*/ 1151295 w 1173080"/>
              <a:gd name="connsiteY2" fmla="*/ 678999 h 1486349"/>
              <a:gd name="connsiteX3" fmla="*/ 1173080 w 1173080"/>
              <a:gd name="connsiteY3" fmla="*/ 1473871 h 1486349"/>
              <a:gd name="connsiteX4" fmla="*/ 1173080 w 1173080"/>
              <a:gd name="connsiteY4" fmla="*/ 1473871 h 1486349"/>
              <a:gd name="connsiteX5" fmla="*/ 759107 w 1173080"/>
              <a:gd name="connsiteY5" fmla="*/ 1486349 h 1486349"/>
              <a:gd name="connsiteX6" fmla="*/ 4773 w 1173080"/>
              <a:gd name="connsiteY6" fmla="*/ 1002803 h 1486349"/>
              <a:gd name="connsiteX7" fmla="*/ 0 w 1173080"/>
              <a:gd name="connsiteY7" fmla="*/ 3 h 1486349"/>
              <a:gd name="connsiteX0" fmla="*/ 0 w 1173080"/>
              <a:gd name="connsiteY0" fmla="*/ 3 h 1486349"/>
              <a:gd name="connsiteX1" fmla="*/ 413331 w 1173080"/>
              <a:gd name="connsiteY1" fmla="*/ 0 h 1486349"/>
              <a:gd name="connsiteX2" fmla="*/ 1165819 w 1173080"/>
              <a:gd name="connsiteY2" fmla="*/ 691924 h 1486349"/>
              <a:gd name="connsiteX3" fmla="*/ 1173080 w 1173080"/>
              <a:gd name="connsiteY3" fmla="*/ 1473871 h 1486349"/>
              <a:gd name="connsiteX4" fmla="*/ 1173080 w 1173080"/>
              <a:gd name="connsiteY4" fmla="*/ 1473871 h 1486349"/>
              <a:gd name="connsiteX5" fmla="*/ 759107 w 1173080"/>
              <a:gd name="connsiteY5" fmla="*/ 1486349 h 1486349"/>
              <a:gd name="connsiteX6" fmla="*/ 4773 w 1173080"/>
              <a:gd name="connsiteY6" fmla="*/ 1002803 h 1486349"/>
              <a:gd name="connsiteX7" fmla="*/ 0 w 1173080"/>
              <a:gd name="connsiteY7" fmla="*/ 3 h 1486349"/>
              <a:gd name="connsiteX0" fmla="*/ 0 w 1173080"/>
              <a:gd name="connsiteY0" fmla="*/ 3 h 1486349"/>
              <a:gd name="connsiteX1" fmla="*/ 580366 w 1173080"/>
              <a:gd name="connsiteY1" fmla="*/ 0 h 1486349"/>
              <a:gd name="connsiteX2" fmla="*/ 1165819 w 1173080"/>
              <a:gd name="connsiteY2" fmla="*/ 691924 h 1486349"/>
              <a:gd name="connsiteX3" fmla="*/ 1173080 w 1173080"/>
              <a:gd name="connsiteY3" fmla="*/ 1473871 h 1486349"/>
              <a:gd name="connsiteX4" fmla="*/ 1173080 w 1173080"/>
              <a:gd name="connsiteY4" fmla="*/ 1473871 h 1486349"/>
              <a:gd name="connsiteX5" fmla="*/ 759107 w 1173080"/>
              <a:gd name="connsiteY5" fmla="*/ 1486349 h 1486349"/>
              <a:gd name="connsiteX6" fmla="*/ 4773 w 1173080"/>
              <a:gd name="connsiteY6" fmla="*/ 1002803 h 1486349"/>
              <a:gd name="connsiteX7" fmla="*/ 0 w 1173080"/>
              <a:gd name="connsiteY7" fmla="*/ 3 h 1486349"/>
              <a:gd name="connsiteX0" fmla="*/ 0 w 1173080"/>
              <a:gd name="connsiteY0" fmla="*/ 3 h 1473871"/>
              <a:gd name="connsiteX1" fmla="*/ 580366 w 1173080"/>
              <a:gd name="connsiteY1" fmla="*/ 0 h 1473871"/>
              <a:gd name="connsiteX2" fmla="*/ 1165819 w 1173080"/>
              <a:gd name="connsiteY2" fmla="*/ 691924 h 1473871"/>
              <a:gd name="connsiteX3" fmla="*/ 1173080 w 1173080"/>
              <a:gd name="connsiteY3" fmla="*/ 1473871 h 1473871"/>
              <a:gd name="connsiteX4" fmla="*/ 1173080 w 1173080"/>
              <a:gd name="connsiteY4" fmla="*/ 1473871 h 1473871"/>
              <a:gd name="connsiteX5" fmla="*/ 606596 w 1173080"/>
              <a:gd name="connsiteY5" fmla="*/ 1466962 h 1473871"/>
              <a:gd name="connsiteX6" fmla="*/ 4773 w 1173080"/>
              <a:gd name="connsiteY6" fmla="*/ 1002803 h 1473871"/>
              <a:gd name="connsiteX7" fmla="*/ 0 w 1173080"/>
              <a:gd name="connsiteY7" fmla="*/ 3 h 1473871"/>
              <a:gd name="connsiteX0" fmla="*/ 2489 w 1175569"/>
              <a:gd name="connsiteY0" fmla="*/ 3 h 1473871"/>
              <a:gd name="connsiteX1" fmla="*/ 582855 w 1175569"/>
              <a:gd name="connsiteY1" fmla="*/ 0 h 1473871"/>
              <a:gd name="connsiteX2" fmla="*/ 1168308 w 1175569"/>
              <a:gd name="connsiteY2" fmla="*/ 691924 h 1473871"/>
              <a:gd name="connsiteX3" fmla="*/ 1175569 w 1175569"/>
              <a:gd name="connsiteY3" fmla="*/ 1473871 h 1473871"/>
              <a:gd name="connsiteX4" fmla="*/ 1175569 w 1175569"/>
              <a:gd name="connsiteY4" fmla="*/ 1473871 h 1473871"/>
              <a:gd name="connsiteX5" fmla="*/ 609085 w 1175569"/>
              <a:gd name="connsiteY5" fmla="*/ 1466962 h 1473871"/>
              <a:gd name="connsiteX6" fmla="*/ 0 w 1175569"/>
              <a:gd name="connsiteY6" fmla="*/ 705533 h 1473871"/>
              <a:gd name="connsiteX7" fmla="*/ 2489 w 1175569"/>
              <a:gd name="connsiteY7" fmla="*/ 3 h 1473871"/>
              <a:gd name="connsiteX0" fmla="*/ 2489 w 1175569"/>
              <a:gd name="connsiteY0" fmla="*/ 3 h 1473871"/>
              <a:gd name="connsiteX1" fmla="*/ 582855 w 1175569"/>
              <a:gd name="connsiteY1" fmla="*/ 0 h 1473871"/>
              <a:gd name="connsiteX2" fmla="*/ 1168308 w 1175569"/>
              <a:gd name="connsiteY2" fmla="*/ 750086 h 1473871"/>
              <a:gd name="connsiteX3" fmla="*/ 1175569 w 1175569"/>
              <a:gd name="connsiteY3" fmla="*/ 1473871 h 1473871"/>
              <a:gd name="connsiteX4" fmla="*/ 1175569 w 1175569"/>
              <a:gd name="connsiteY4" fmla="*/ 1473871 h 1473871"/>
              <a:gd name="connsiteX5" fmla="*/ 609085 w 1175569"/>
              <a:gd name="connsiteY5" fmla="*/ 1466962 h 1473871"/>
              <a:gd name="connsiteX6" fmla="*/ 0 w 1175569"/>
              <a:gd name="connsiteY6" fmla="*/ 705533 h 1473871"/>
              <a:gd name="connsiteX7" fmla="*/ 2489 w 1175569"/>
              <a:gd name="connsiteY7" fmla="*/ 3 h 1473871"/>
              <a:gd name="connsiteX0" fmla="*/ 2489 w 1175570"/>
              <a:gd name="connsiteY0" fmla="*/ 3 h 1473871"/>
              <a:gd name="connsiteX1" fmla="*/ 582855 w 1175570"/>
              <a:gd name="connsiteY1" fmla="*/ 0 h 1473871"/>
              <a:gd name="connsiteX2" fmla="*/ 1175570 w 1175570"/>
              <a:gd name="connsiteY2" fmla="*/ 750086 h 1473871"/>
              <a:gd name="connsiteX3" fmla="*/ 1175569 w 1175570"/>
              <a:gd name="connsiteY3" fmla="*/ 1473871 h 1473871"/>
              <a:gd name="connsiteX4" fmla="*/ 1175569 w 1175570"/>
              <a:gd name="connsiteY4" fmla="*/ 1473871 h 1473871"/>
              <a:gd name="connsiteX5" fmla="*/ 609085 w 1175570"/>
              <a:gd name="connsiteY5" fmla="*/ 1466962 h 1473871"/>
              <a:gd name="connsiteX6" fmla="*/ 0 w 1175570"/>
              <a:gd name="connsiteY6" fmla="*/ 705533 h 1473871"/>
              <a:gd name="connsiteX7" fmla="*/ 2489 w 1175570"/>
              <a:gd name="connsiteY7" fmla="*/ 3 h 1473871"/>
              <a:gd name="connsiteX0" fmla="*/ 2489 w 1175570"/>
              <a:gd name="connsiteY0" fmla="*/ 3 h 1473871"/>
              <a:gd name="connsiteX1" fmla="*/ 582855 w 1175570"/>
              <a:gd name="connsiteY1" fmla="*/ 0 h 1473871"/>
              <a:gd name="connsiteX2" fmla="*/ 1175570 w 1175570"/>
              <a:gd name="connsiteY2" fmla="*/ 750086 h 1473871"/>
              <a:gd name="connsiteX3" fmla="*/ 1175569 w 1175570"/>
              <a:gd name="connsiteY3" fmla="*/ 1473871 h 1473871"/>
              <a:gd name="connsiteX4" fmla="*/ 1175569 w 1175570"/>
              <a:gd name="connsiteY4" fmla="*/ 1473871 h 1473871"/>
              <a:gd name="connsiteX5" fmla="*/ 601826 w 1175570"/>
              <a:gd name="connsiteY5" fmla="*/ 1473425 h 1473871"/>
              <a:gd name="connsiteX6" fmla="*/ 0 w 1175570"/>
              <a:gd name="connsiteY6" fmla="*/ 705533 h 1473871"/>
              <a:gd name="connsiteX7" fmla="*/ 2489 w 1175570"/>
              <a:gd name="connsiteY7" fmla="*/ 3 h 1473871"/>
              <a:gd name="connsiteX0" fmla="*/ 75 w 1173156"/>
              <a:gd name="connsiteY0" fmla="*/ 3 h 1473871"/>
              <a:gd name="connsiteX1" fmla="*/ 580441 w 1173156"/>
              <a:gd name="connsiteY1" fmla="*/ 0 h 1473871"/>
              <a:gd name="connsiteX2" fmla="*/ 1173156 w 1173156"/>
              <a:gd name="connsiteY2" fmla="*/ 750086 h 1473871"/>
              <a:gd name="connsiteX3" fmla="*/ 1173155 w 1173156"/>
              <a:gd name="connsiteY3" fmla="*/ 1473871 h 1473871"/>
              <a:gd name="connsiteX4" fmla="*/ 1173155 w 1173156"/>
              <a:gd name="connsiteY4" fmla="*/ 1473871 h 1473871"/>
              <a:gd name="connsiteX5" fmla="*/ 599412 w 1173156"/>
              <a:gd name="connsiteY5" fmla="*/ 1473425 h 1473871"/>
              <a:gd name="connsiteX6" fmla="*/ 4852 w 1173156"/>
              <a:gd name="connsiteY6" fmla="*/ 750768 h 1473871"/>
              <a:gd name="connsiteX7" fmla="*/ 75 w 1173156"/>
              <a:gd name="connsiteY7" fmla="*/ 3 h 1473871"/>
              <a:gd name="connsiteX0" fmla="*/ 75 w 1173156"/>
              <a:gd name="connsiteY0" fmla="*/ 3 h 1473871"/>
              <a:gd name="connsiteX1" fmla="*/ 580441 w 1173156"/>
              <a:gd name="connsiteY1" fmla="*/ 0 h 1473871"/>
              <a:gd name="connsiteX2" fmla="*/ 1173156 w 1173156"/>
              <a:gd name="connsiteY2" fmla="*/ 750086 h 1473871"/>
              <a:gd name="connsiteX3" fmla="*/ 1173155 w 1173156"/>
              <a:gd name="connsiteY3" fmla="*/ 1473871 h 1473871"/>
              <a:gd name="connsiteX4" fmla="*/ 1173155 w 1173156"/>
              <a:gd name="connsiteY4" fmla="*/ 1473871 h 1473871"/>
              <a:gd name="connsiteX5" fmla="*/ 599412 w 1173156"/>
              <a:gd name="connsiteY5" fmla="*/ 1473425 h 1473871"/>
              <a:gd name="connsiteX6" fmla="*/ 4855 w 1173156"/>
              <a:gd name="connsiteY6" fmla="*/ 724918 h 1473871"/>
              <a:gd name="connsiteX7" fmla="*/ 75 w 1173156"/>
              <a:gd name="connsiteY7" fmla="*/ 3 h 1473871"/>
              <a:gd name="connsiteX0" fmla="*/ 75 w 1173156"/>
              <a:gd name="connsiteY0" fmla="*/ 3 h 1473871"/>
              <a:gd name="connsiteX1" fmla="*/ 580441 w 1173156"/>
              <a:gd name="connsiteY1" fmla="*/ 0 h 1473871"/>
              <a:gd name="connsiteX2" fmla="*/ 1173156 w 1173156"/>
              <a:gd name="connsiteY2" fmla="*/ 750086 h 1473871"/>
              <a:gd name="connsiteX3" fmla="*/ 1173155 w 1173156"/>
              <a:gd name="connsiteY3" fmla="*/ 1473871 h 1473871"/>
              <a:gd name="connsiteX4" fmla="*/ 1173155 w 1173156"/>
              <a:gd name="connsiteY4" fmla="*/ 1473871 h 1473871"/>
              <a:gd name="connsiteX5" fmla="*/ 606678 w 1173156"/>
              <a:gd name="connsiteY5" fmla="*/ 1473425 h 1473871"/>
              <a:gd name="connsiteX6" fmla="*/ 4855 w 1173156"/>
              <a:gd name="connsiteY6" fmla="*/ 724918 h 1473871"/>
              <a:gd name="connsiteX7" fmla="*/ 75 w 1173156"/>
              <a:gd name="connsiteY7" fmla="*/ 3 h 1473871"/>
              <a:gd name="connsiteX0" fmla="*/ 25153 w 1168300"/>
              <a:gd name="connsiteY0" fmla="*/ -3 h 1753422"/>
              <a:gd name="connsiteX1" fmla="*/ 575585 w 1168300"/>
              <a:gd name="connsiteY1" fmla="*/ 279551 h 1753422"/>
              <a:gd name="connsiteX2" fmla="*/ 1168300 w 1168300"/>
              <a:gd name="connsiteY2" fmla="*/ 1029637 h 1753422"/>
              <a:gd name="connsiteX3" fmla="*/ 1168299 w 1168300"/>
              <a:gd name="connsiteY3" fmla="*/ 1753422 h 1753422"/>
              <a:gd name="connsiteX4" fmla="*/ 1168299 w 1168300"/>
              <a:gd name="connsiteY4" fmla="*/ 1753422 h 1753422"/>
              <a:gd name="connsiteX5" fmla="*/ 601822 w 1168300"/>
              <a:gd name="connsiteY5" fmla="*/ 1752976 h 1753422"/>
              <a:gd name="connsiteX6" fmla="*/ -1 w 1168300"/>
              <a:gd name="connsiteY6" fmla="*/ 1004469 h 1753422"/>
              <a:gd name="connsiteX7" fmla="*/ 25153 w 1168300"/>
              <a:gd name="connsiteY7" fmla="*/ -3 h 1753422"/>
              <a:gd name="connsiteX0" fmla="*/ 40093 w 1183240"/>
              <a:gd name="connsiteY0" fmla="*/ 3 h 1753428"/>
              <a:gd name="connsiteX1" fmla="*/ 590525 w 1183240"/>
              <a:gd name="connsiteY1" fmla="*/ 279557 h 1753428"/>
              <a:gd name="connsiteX2" fmla="*/ 1183240 w 1183240"/>
              <a:gd name="connsiteY2" fmla="*/ 1029643 h 1753428"/>
              <a:gd name="connsiteX3" fmla="*/ 1183239 w 1183240"/>
              <a:gd name="connsiteY3" fmla="*/ 1753428 h 1753428"/>
              <a:gd name="connsiteX4" fmla="*/ 1183239 w 1183240"/>
              <a:gd name="connsiteY4" fmla="*/ 1753428 h 1753428"/>
              <a:gd name="connsiteX5" fmla="*/ 616762 w 1183240"/>
              <a:gd name="connsiteY5" fmla="*/ 1752982 h 1753428"/>
              <a:gd name="connsiteX6" fmla="*/ -3 w 1183240"/>
              <a:gd name="connsiteY6" fmla="*/ 1217467 h 1753428"/>
              <a:gd name="connsiteX7" fmla="*/ 40093 w 1183240"/>
              <a:gd name="connsiteY7" fmla="*/ 3 h 1753428"/>
              <a:gd name="connsiteX0" fmla="*/ 25 w 1203011"/>
              <a:gd name="connsiteY0" fmla="*/ 0 h 1806672"/>
              <a:gd name="connsiteX1" fmla="*/ 610296 w 1203011"/>
              <a:gd name="connsiteY1" fmla="*/ 332801 h 1806672"/>
              <a:gd name="connsiteX2" fmla="*/ 1203011 w 1203011"/>
              <a:gd name="connsiteY2" fmla="*/ 1082887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636533 w 1203011"/>
              <a:gd name="connsiteY5" fmla="*/ 1806226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1 w 1203011"/>
              <a:gd name="connsiteY2" fmla="*/ 1082887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636533 w 1203011"/>
              <a:gd name="connsiteY5" fmla="*/ 1806226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4 w 1203011"/>
              <a:gd name="connsiteY2" fmla="*/ 656889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636533 w 1203011"/>
              <a:gd name="connsiteY5" fmla="*/ 1806226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4 w 1203011"/>
              <a:gd name="connsiteY2" fmla="*/ 656889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890860 w 1203011"/>
              <a:gd name="connsiteY5" fmla="*/ 1526665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4 w 1203011"/>
              <a:gd name="connsiteY2" fmla="*/ 656889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786143 w 1203011"/>
              <a:gd name="connsiteY5" fmla="*/ 1766284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06672"/>
              <a:gd name="connsiteX1" fmla="*/ 430778 w 1203011"/>
              <a:gd name="connsiteY1" fmla="*/ 26613 h 1806672"/>
              <a:gd name="connsiteX2" fmla="*/ 1203014 w 1203011"/>
              <a:gd name="connsiteY2" fmla="*/ 656889 h 1806672"/>
              <a:gd name="connsiteX3" fmla="*/ 1203010 w 1203011"/>
              <a:gd name="connsiteY3" fmla="*/ 1806672 h 1806672"/>
              <a:gd name="connsiteX4" fmla="*/ 1203010 w 1203011"/>
              <a:gd name="connsiteY4" fmla="*/ 1806672 h 1806672"/>
              <a:gd name="connsiteX5" fmla="*/ 831032 w 1203011"/>
              <a:gd name="connsiteY5" fmla="*/ 1420161 h 1806672"/>
              <a:gd name="connsiteX6" fmla="*/ 19768 w 1203011"/>
              <a:gd name="connsiteY6" fmla="*/ 1270711 h 1806672"/>
              <a:gd name="connsiteX7" fmla="*/ 25 w 1203011"/>
              <a:gd name="connsiteY7" fmla="*/ 0 h 1806672"/>
              <a:gd name="connsiteX0" fmla="*/ 25 w 1203011"/>
              <a:gd name="connsiteY0" fmla="*/ 0 h 1819524"/>
              <a:gd name="connsiteX1" fmla="*/ 430778 w 1203011"/>
              <a:gd name="connsiteY1" fmla="*/ 26613 h 1819524"/>
              <a:gd name="connsiteX2" fmla="*/ 1203014 w 1203011"/>
              <a:gd name="connsiteY2" fmla="*/ 656889 h 1819524"/>
              <a:gd name="connsiteX3" fmla="*/ 1203010 w 1203011"/>
              <a:gd name="connsiteY3" fmla="*/ 1806672 h 1819524"/>
              <a:gd name="connsiteX4" fmla="*/ 1203010 w 1203011"/>
              <a:gd name="connsiteY4" fmla="*/ 1806672 h 1819524"/>
              <a:gd name="connsiteX5" fmla="*/ 801114 w 1203011"/>
              <a:gd name="connsiteY5" fmla="*/ 1819527 h 1819524"/>
              <a:gd name="connsiteX6" fmla="*/ 19768 w 1203011"/>
              <a:gd name="connsiteY6" fmla="*/ 1270711 h 1819524"/>
              <a:gd name="connsiteX7" fmla="*/ 25 w 1203011"/>
              <a:gd name="connsiteY7" fmla="*/ 0 h 1819524"/>
              <a:gd name="connsiteX0" fmla="*/ 25 w 1203011"/>
              <a:gd name="connsiteY0" fmla="*/ 0 h 1819530"/>
              <a:gd name="connsiteX1" fmla="*/ 430778 w 1203011"/>
              <a:gd name="connsiteY1" fmla="*/ 26613 h 1819530"/>
              <a:gd name="connsiteX2" fmla="*/ 873882 w 1203011"/>
              <a:gd name="connsiteY2" fmla="*/ 896510 h 1819530"/>
              <a:gd name="connsiteX3" fmla="*/ 1203010 w 1203011"/>
              <a:gd name="connsiteY3" fmla="*/ 1806672 h 1819530"/>
              <a:gd name="connsiteX4" fmla="*/ 1203010 w 1203011"/>
              <a:gd name="connsiteY4" fmla="*/ 1806672 h 1819530"/>
              <a:gd name="connsiteX5" fmla="*/ 801114 w 1203011"/>
              <a:gd name="connsiteY5" fmla="*/ 1819527 h 1819530"/>
              <a:gd name="connsiteX6" fmla="*/ 19768 w 1203011"/>
              <a:gd name="connsiteY6" fmla="*/ 1270711 h 1819530"/>
              <a:gd name="connsiteX7" fmla="*/ 25 w 1203011"/>
              <a:gd name="connsiteY7" fmla="*/ 0 h 1819530"/>
              <a:gd name="connsiteX0" fmla="*/ 25 w 1217970"/>
              <a:gd name="connsiteY0" fmla="*/ 0 h 1819524"/>
              <a:gd name="connsiteX1" fmla="*/ 430778 w 1217970"/>
              <a:gd name="connsiteY1" fmla="*/ 26613 h 1819524"/>
              <a:gd name="connsiteX2" fmla="*/ 1217967 w 1217970"/>
              <a:gd name="connsiteY2" fmla="*/ 577012 h 1819524"/>
              <a:gd name="connsiteX3" fmla="*/ 1203010 w 1217970"/>
              <a:gd name="connsiteY3" fmla="*/ 1806672 h 1819524"/>
              <a:gd name="connsiteX4" fmla="*/ 1203010 w 1217970"/>
              <a:gd name="connsiteY4" fmla="*/ 1806672 h 1819524"/>
              <a:gd name="connsiteX5" fmla="*/ 801114 w 1217970"/>
              <a:gd name="connsiteY5" fmla="*/ 1819527 h 1819524"/>
              <a:gd name="connsiteX6" fmla="*/ 19768 w 1217970"/>
              <a:gd name="connsiteY6" fmla="*/ 1270711 h 1819524"/>
              <a:gd name="connsiteX7" fmla="*/ 25 w 1217970"/>
              <a:gd name="connsiteY7" fmla="*/ 0 h 1819524"/>
              <a:gd name="connsiteX0" fmla="*/ 25 w 1203011"/>
              <a:gd name="connsiteY0" fmla="*/ 0 h 1819530"/>
              <a:gd name="connsiteX1" fmla="*/ 430778 w 1203011"/>
              <a:gd name="connsiteY1" fmla="*/ 26613 h 1819530"/>
              <a:gd name="connsiteX2" fmla="*/ 814044 w 1203011"/>
              <a:gd name="connsiteY2" fmla="*/ 816636 h 1819530"/>
              <a:gd name="connsiteX3" fmla="*/ 1203010 w 1203011"/>
              <a:gd name="connsiteY3" fmla="*/ 1806672 h 1819530"/>
              <a:gd name="connsiteX4" fmla="*/ 1203010 w 1203011"/>
              <a:gd name="connsiteY4" fmla="*/ 1806672 h 1819530"/>
              <a:gd name="connsiteX5" fmla="*/ 801114 w 1203011"/>
              <a:gd name="connsiteY5" fmla="*/ 1819527 h 1819530"/>
              <a:gd name="connsiteX6" fmla="*/ 19768 w 1203011"/>
              <a:gd name="connsiteY6" fmla="*/ 1270711 h 1819530"/>
              <a:gd name="connsiteX7" fmla="*/ 25 w 1203011"/>
              <a:gd name="connsiteY7" fmla="*/ 0 h 1819530"/>
              <a:gd name="connsiteX0" fmla="*/ 25 w 1203011"/>
              <a:gd name="connsiteY0" fmla="*/ 0 h 1819524"/>
              <a:gd name="connsiteX1" fmla="*/ 430778 w 1203011"/>
              <a:gd name="connsiteY1" fmla="*/ 26613 h 1819524"/>
              <a:gd name="connsiteX2" fmla="*/ 1188055 w 1203011"/>
              <a:gd name="connsiteY2" fmla="*/ 590323 h 1819524"/>
              <a:gd name="connsiteX3" fmla="*/ 1203010 w 1203011"/>
              <a:gd name="connsiteY3" fmla="*/ 1806672 h 1819524"/>
              <a:gd name="connsiteX4" fmla="*/ 1203010 w 1203011"/>
              <a:gd name="connsiteY4" fmla="*/ 1806672 h 1819524"/>
              <a:gd name="connsiteX5" fmla="*/ 801114 w 1203011"/>
              <a:gd name="connsiteY5" fmla="*/ 1819527 h 1819524"/>
              <a:gd name="connsiteX6" fmla="*/ 19768 w 1203011"/>
              <a:gd name="connsiteY6" fmla="*/ 1270711 h 1819524"/>
              <a:gd name="connsiteX7" fmla="*/ 25 w 1203011"/>
              <a:gd name="connsiteY7" fmla="*/ 0 h 1819524"/>
              <a:gd name="connsiteX0" fmla="*/ 25 w 1203011"/>
              <a:gd name="connsiteY0" fmla="*/ 0 h 1819530"/>
              <a:gd name="connsiteX1" fmla="*/ 430778 w 1203011"/>
              <a:gd name="connsiteY1" fmla="*/ 26613 h 1819530"/>
              <a:gd name="connsiteX2" fmla="*/ 858929 w 1203011"/>
              <a:gd name="connsiteY2" fmla="*/ 776695 h 1819530"/>
              <a:gd name="connsiteX3" fmla="*/ 1203010 w 1203011"/>
              <a:gd name="connsiteY3" fmla="*/ 1806672 h 1819530"/>
              <a:gd name="connsiteX4" fmla="*/ 1203010 w 1203011"/>
              <a:gd name="connsiteY4" fmla="*/ 1806672 h 1819530"/>
              <a:gd name="connsiteX5" fmla="*/ 801114 w 1203011"/>
              <a:gd name="connsiteY5" fmla="*/ 1819527 h 1819530"/>
              <a:gd name="connsiteX6" fmla="*/ 19768 w 1203011"/>
              <a:gd name="connsiteY6" fmla="*/ 1270711 h 1819530"/>
              <a:gd name="connsiteX7" fmla="*/ 25 w 1203011"/>
              <a:gd name="connsiteY7" fmla="*/ 0 h 1819530"/>
              <a:gd name="connsiteX0" fmla="*/ 25 w 1203011"/>
              <a:gd name="connsiteY0" fmla="*/ 0 h 1819524"/>
              <a:gd name="connsiteX1" fmla="*/ 430778 w 1203011"/>
              <a:gd name="connsiteY1" fmla="*/ 26613 h 1819524"/>
              <a:gd name="connsiteX2" fmla="*/ 1203014 w 1203011"/>
              <a:gd name="connsiteY2" fmla="*/ 616945 h 1819524"/>
              <a:gd name="connsiteX3" fmla="*/ 1203010 w 1203011"/>
              <a:gd name="connsiteY3" fmla="*/ 1806672 h 1819524"/>
              <a:gd name="connsiteX4" fmla="*/ 1203010 w 1203011"/>
              <a:gd name="connsiteY4" fmla="*/ 1806672 h 1819524"/>
              <a:gd name="connsiteX5" fmla="*/ 801114 w 1203011"/>
              <a:gd name="connsiteY5" fmla="*/ 1819527 h 1819524"/>
              <a:gd name="connsiteX6" fmla="*/ 19768 w 1203011"/>
              <a:gd name="connsiteY6" fmla="*/ 1270711 h 1819524"/>
              <a:gd name="connsiteX7" fmla="*/ 25 w 1203011"/>
              <a:gd name="connsiteY7" fmla="*/ 0 h 1819524"/>
              <a:gd name="connsiteX0" fmla="*/ 0 w 1202986"/>
              <a:gd name="connsiteY0" fmla="*/ 0 h 1819530"/>
              <a:gd name="connsiteX1" fmla="*/ 430753 w 1202986"/>
              <a:gd name="connsiteY1" fmla="*/ 26613 h 1819530"/>
              <a:gd name="connsiteX2" fmla="*/ 1202989 w 1202986"/>
              <a:gd name="connsiteY2" fmla="*/ 616945 h 1819530"/>
              <a:gd name="connsiteX3" fmla="*/ 1202985 w 1202986"/>
              <a:gd name="connsiteY3" fmla="*/ 1806672 h 1819530"/>
              <a:gd name="connsiteX4" fmla="*/ 1202985 w 1202986"/>
              <a:gd name="connsiteY4" fmla="*/ 1806672 h 1819530"/>
              <a:gd name="connsiteX5" fmla="*/ 801089 w 1202986"/>
              <a:gd name="connsiteY5" fmla="*/ 1819527 h 1819530"/>
              <a:gd name="connsiteX6" fmla="*/ 229187 w 1202986"/>
              <a:gd name="connsiteY6" fmla="*/ 1230775 h 1819530"/>
              <a:gd name="connsiteX7" fmla="*/ 0 w 1202986"/>
              <a:gd name="connsiteY7" fmla="*/ 0 h 1819530"/>
              <a:gd name="connsiteX0" fmla="*/ 75 w 1203061"/>
              <a:gd name="connsiteY0" fmla="*/ 0 h 1819524"/>
              <a:gd name="connsiteX1" fmla="*/ 430828 w 1203061"/>
              <a:gd name="connsiteY1" fmla="*/ 26613 h 1819524"/>
              <a:gd name="connsiteX2" fmla="*/ 1203064 w 1203061"/>
              <a:gd name="connsiteY2" fmla="*/ 616945 h 1819524"/>
              <a:gd name="connsiteX3" fmla="*/ 1203060 w 1203061"/>
              <a:gd name="connsiteY3" fmla="*/ 1806672 h 1819524"/>
              <a:gd name="connsiteX4" fmla="*/ 1203060 w 1203061"/>
              <a:gd name="connsiteY4" fmla="*/ 1806672 h 1819524"/>
              <a:gd name="connsiteX5" fmla="*/ 801164 w 1203061"/>
              <a:gd name="connsiteY5" fmla="*/ 1819527 h 1819524"/>
              <a:gd name="connsiteX6" fmla="*/ 4859 w 1203061"/>
              <a:gd name="connsiteY6" fmla="*/ 1257394 h 1819524"/>
              <a:gd name="connsiteX7" fmla="*/ 75 w 1203061"/>
              <a:gd name="connsiteY7" fmla="*/ 0 h 1819524"/>
              <a:gd name="connsiteX0" fmla="*/ 75 w 1203061"/>
              <a:gd name="connsiteY0" fmla="*/ 0 h 1819530"/>
              <a:gd name="connsiteX1" fmla="*/ 296184 w 1203061"/>
              <a:gd name="connsiteY1" fmla="*/ 279540 h 1819530"/>
              <a:gd name="connsiteX2" fmla="*/ 1203064 w 1203061"/>
              <a:gd name="connsiteY2" fmla="*/ 616945 h 1819530"/>
              <a:gd name="connsiteX3" fmla="*/ 1203060 w 1203061"/>
              <a:gd name="connsiteY3" fmla="*/ 1806672 h 1819530"/>
              <a:gd name="connsiteX4" fmla="*/ 1203060 w 1203061"/>
              <a:gd name="connsiteY4" fmla="*/ 1806672 h 1819530"/>
              <a:gd name="connsiteX5" fmla="*/ 801164 w 1203061"/>
              <a:gd name="connsiteY5" fmla="*/ 1819527 h 1819530"/>
              <a:gd name="connsiteX6" fmla="*/ 4859 w 1203061"/>
              <a:gd name="connsiteY6" fmla="*/ 1257394 h 1819530"/>
              <a:gd name="connsiteX7" fmla="*/ 75 w 1203061"/>
              <a:gd name="connsiteY7" fmla="*/ 0 h 1819530"/>
              <a:gd name="connsiteX0" fmla="*/ 75 w 1203061"/>
              <a:gd name="connsiteY0" fmla="*/ 22 h 1819547"/>
              <a:gd name="connsiteX1" fmla="*/ 356041 w 1203061"/>
              <a:gd name="connsiteY1" fmla="*/ -3 h 1819547"/>
              <a:gd name="connsiteX2" fmla="*/ 1203064 w 1203061"/>
              <a:gd name="connsiteY2" fmla="*/ 616967 h 1819547"/>
              <a:gd name="connsiteX3" fmla="*/ 1203060 w 1203061"/>
              <a:gd name="connsiteY3" fmla="*/ 1806694 h 1819547"/>
              <a:gd name="connsiteX4" fmla="*/ 1203060 w 1203061"/>
              <a:gd name="connsiteY4" fmla="*/ 1806694 h 1819547"/>
              <a:gd name="connsiteX5" fmla="*/ 801164 w 1203061"/>
              <a:gd name="connsiteY5" fmla="*/ 1819549 h 1819547"/>
              <a:gd name="connsiteX6" fmla="*/ 4859 w 1203061"/>
              <a:gd name="connsiteY6" fmla="*/ 1257416 h 1819547"/>
              <a:gd name="connsiteX7" fmla="*/ 75 w 1203061"/>
              <a:gd name="connsiteY7" fmla="*/ 22 h 1819547"/>
              <a:gd name="connsiteX0" fmla="*/ 75 w 1203061"/>
              <a:gd name="connsiteY0" fmla="*/ 28 h 1806700"/>
              <a:gd name="connsiteX1" fmla="*/ 356041 w 1203061"/>
              <a:gd name="connsiteY1" fmla="*/ 3 h 1806700"/>
              <a:gd name="connsiteX2" fmla="*/ 1203064 w 1203061"/>
              <a:gd name="connsiteY2" fmla="*/ 616973 h 1806700"/>
              <a:gd name="connsiteX3" fmla="*/ 1203060 w 1203061"/>
              <a:gd name="connsiteY3" fmla="*/ 1806700 h 1806700"/>
              <a:gd name="connsiteX4" fmla="*/ 1203060 w 1203061"/>
              <a:gd name="connsiteY4" fmla="*/ 1806700 h 1806700"/>
              <a:gd name="connsiteX5" fmla="*/ 786202 w 1203061"/>
              <a:gd name="connsiteY5" fmla="*/ 1792931 h 1806700"/>
              <a:gd name="connsiteX6" fmla="*/ 4859 w 1203061"/>
              <a:gd name="connsiteY6" fmla="*/ 1257422 h 1806700"/>
              <a:gd name="connsiteX7" fmla="*/ 75 w 1203061"/>
              <a:gd name="connsiteY7" fmla="*/ 28 h 180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03061" h="1806700">
                <a:moveTo>
                  <a:pt x="75" y="28"/>
                </a:moveTo>
                <a:lnTo>
                  <a:pt x="356041" y="3"/>
                </a:lnTo>
                <a:lnTo>
                  <a:pt x="1203064" y="616973"/>
                </a:lnTo>
                <a:cubicBezTo>
                  <a:pt x="1203063" y="752683"/>
                  <a:pt x="1203061" y="1670990"/>
                  <a:pt x="1203060" y="1806700"/>
                </a:cubicBezTo>
                <a:lnTo>
                  <a:pt x="1203060" y="1806700"/>
                </a:lnTo>
                <a:lnTo>
                  <a:pt x="786202" y="1792931"/>
                </a:lnTo>
                <a:lnTo>
                  <a:pt x="4859" y="1257422"/>
                </a:lnTo>
                <a:cubicBezTo>
                  <a:pt x="5689" y="1022245"/>
                  <a:pt x="-755" y="235205"/>
                  <a:pt x="75" y="2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75186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231024-86E1-804A-A8AC-371ABA5688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B262E-8443-1446-A275-76B9449049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EFFAB-E024-B8E2-5CEC-81C29310EF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545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80" r:id="rId3"/>
    <p:sldLayoutId id="2147483682" r:id="rId4"/>
    <p:sldLayoutId id="2147483662" r:id="rId5"/>
    <p:sldLayoutId id="2147483679" r:id="rId6"/>
    <p:sldLayoutId id="2147483673" r:id="rId7"/>
    <p:sldLayoutId id="2147483681" r:id="rId8"/>
    <p:sldLayoutId id="2147483674" r:id="rId9"/>
    <p:sldLayoutId id="2147483675" r:id="rId10"/>
    <p:sldLayoutId id="2147483678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77" r:id="rId17"/>
    <p:sldLayoutId id="2147483668" r:id="rId18"/>
    <p:sldLayoutId id="2147483669" r:id="rId1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174625" indent="-174625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31825" indent="-174625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1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028700" indent="-1143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485900" indent="-1143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943100" indent="-1143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2" userDrawn="1">
          <p15:clr>
            <a:srgbClr val="F26B43"/>
          </p15:clr>
        </p15:guide>
        <p15:guide id="2" pos="96" userDrawn="1">
          <p15:clr>
            <a:srgbClr val="F26B43"/>
          </p15:clr>
        </p15:guide>
        <p15:guide id="3" orient="horz" pos="4248" userDrawn="1">
          <p15:clr>
            <a:srgbClr val="F26B43"/>
          </p15:clr>
        </p15:guide>
        <p15:guide id="4" pos="7552" userDrawn="1">
          <p15:clr>
            <a:srgbClr val="F26B43"/>
          </p15:clr>
        </p15:guide>
        <p15:guide id="5" pos="3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71568-DEFE-909A-80DA-D86F1B6890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College Admissions &amp; Applications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0EFBFB-0FBD-36F5-6493-2D3B27260C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Aly Glover, Associate Director of Undergraduate Admissions</a:t>
            </a:r>
          </a:p>
        </p:txBody>
      </p:sp>
    </p:spTree>
    <p:extLst>
      <p:ext uri="{BB962C8B-B14F-4D97-AF65-F5344CB8AC3E}">
        <p14:creationId xmlns:p14="http://schemas.microsoft.com/office/powerpoint/2010/main" val="3409139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47B88-F88C-41F0-B033-FC467724F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Application Things to Avoid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10FF1-5899-4E13-BC84-0A497C735C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Skipping over parts of the application</a:t>
            </a:r>
          </a:p>
          <a:p>
            <a:r>
              <a:rPr lang="en-US" dirty="0"/>
              <a:t>Copy &amp; pasting</a:t>
            </a:r>
          </a:p>
          <a:p>
            <a:r>
              <a:rPr lang="en-US" dirty="0"/>
              <a:t>Writing your entire essay about someone else</a:t>
            </a:r>
          </a:p>
          <a:p>
            <a:r>
              <a:rPr lang="en-US" dirty="0"/>
              <a:t>Sending it in without proofreading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66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4C4EBB4-3502-4867-84F0-4715F20C4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D1250B-A97F-4291-8C73-4EBEA0726C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B06F9E-B92C-454C-9CB9-1FFE223E03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D3546-B712-4979-85B0-B67ACC68400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04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71568-DEFE-909A-80DA-D86F1B6890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Queens Financial Aid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0EFBFB-0FBD-36F5-6493-2D3B27260C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Aly Glover, Associate Director of Undergraduate Admissions</a:t>
            </a:r>
          </a:p>
        </p:txBody>
      </p:sp>
    </p:spTree>
    <p:extLst>
      <p:ext uri="{BB962C8B-B14F-4D97-AF65-F5344CB8AC3E}">
        <p14:creationId xmlns:p14="http://schemas.microsoft.com/office/powerpoint/2010/main" val="4118131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F8483-5294-4E46-A3BD-F868020C5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Financial Aid?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7E85217-7277-471C-9ED1-CF95CA4B387D}"/>
              </a:ext>
            </a:extLst>
          </p:cNvPr>
          <p:cNvSpPr txBox="1">
            <a:spLocks/>
          </p:cNvSpPr>
          <p:nvPr/>
        </p:nvSpPr>
        <p:spPr>
          <a:xfrm>
            <a:off x="1473200" y="1165225"/>
            <a:ext cx="10162117" cy="5327650"/>
          </a:xfrm>
          <a:prstGeom prst="rect">
            <a:avLst/>
          </a:prstGeom>
        </p:spPr>
        <p:txBody>
          <a:bodyPr/>
          <a:lstStyle>
            <a:lvl1pPr marL="174625" indent="-17462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31825" indent="-174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1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028700" indent="-1143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05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485900" indent="-1143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943100" indent="-1143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Grants – based on financial need. 	</a:t>
            </a:r>
            <a:endParaRPr lang="en-US" sz="1900" dirty="0"/>
          </a:p>
          <a:p>
            <a:pPr lvl="1"/>
            <a:r>
              <a:rPr lang="en-US" sz="1900" dirty="0"/>
              <a:t>You don’t need to pay these back!</a:t>
            </a:r>
          </a:p>
          <a:p>
            <a:r>
              <a:rPr lang="en-US" sz="2000" dirty="0"/>
              <a:t>Scholarships – based on merit</a:t>
            </a:r>
          </a:p>
          <a:p>
            <a:pPr lvl="1"/>
            <a:r>
              <a:rPr lang="en-US" sz="1900" dirty="0"/>
              <a:t>You don’t need to pay these back!</a:t>
            </a:r>
          </a:p>
          <a:p>
            <a:r>
              <a:rPr lang="en-US" sz="2000" dirty="0"/>
              <a:t>Student Employment</a:t>
            </a:r>
          </a:p>
          <a:p>
            <a:pPr lvl="1"/>
            <a:r>
              <a:rPr lang="en-US" sz="1900" dirty="0"/>
              <a:t>You work in order to receive this money &amp; don’t need to pay it back</a:t>
            </a:r>
          </a:p>
          <a:p>
            <a:r>
              <a:rPr lang="en-US" sz="2000" dirty="0"/>
              <a:t>Loans</a:t>
            </a:r>
          </a:p>
          <a:p>
            <a:pPr lvl="1"/>
            <a:r>
              <a:rPr lang="en-US" sz="1900" dirty="0"/>
              <a:t>These need to be payed back with interest</a:t>
            </a:r>
          </a:p>
        </p:txBody>
      </p:sp>
    </p:spTree>
    <p:extLst>
      <p:ext uri="{BB962C8B-B14F-4D97-AF65-F5344CB8AC3E}">
        <p14:creationId xmlns:p14="http://schemas.microsoft.com/office/powerpoint/2010/main" val="2094225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09791-DD0A-4D62-B02D-EF7165E10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Financial Aid?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218F51A-FF02-4A87-AF2F-7466A0B7A2C6}"/>
              </a:ext>
            </a:extLst>
          </p:cNvPr>
          <p:cNvSpPr txBox="1">
            <a:spLocks/>
          </p:cNvSpPr>
          <p:nvPr/>
        </p:nvSpPr>
        <p:spPr>
          <a:xfrm>
            <a:off x="1473200" y="1165225"/>
            <a:ext cx="10162117" cy="5327650"/>
          </a:xfrm>
          <a:prstGeom prst="rect">
            <a:avLst/>
          </a:prstGeom>
        </p:spPr>
        <p:txBody>
          <a:bodyPr/>
          <a:lstStyle>
            <a:lvl1pPr marL="174625" indent="-17462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31825" indent="-174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1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028700" indent="-1143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05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485900" indent="-1143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943100" indent="-1143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College is an investment! Colleges, the government, and other groups have resources to help you pay for college. This aid comes from a few places: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65FD5EF-9BDA-4148-B68F-27C57C0A5C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683036"/>
              </p:ext>
            </p:extLst>
          </p:nvPr>
        </p:nvGraphicFramePr>
        <p:xfrm>
          <a:off x="1261956" y="2375746"/>
          <a:ext cx="10162116" cy="341545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387372">
                  <a:extLst>
                    <a:ext uri="{9D8B030D-6E8A-4147-A177-3AD203B41FA5}">
                      <a16:colId xmlns:a16="http://schemas.microsoft.com/office/drawing/2014/main" val="2650766067"/>
                    </a:ext>
                  </a:extLst>
                </a:gridCol>
                <a:gridCol w="3387372">
                  <a:extLst>
                    <a:ext uri="{9D8B030D-6E8A-4147-A177-3AD203B41FA5}">
                      <a16:colId xmlns:a16="http://schemas.microsoft.com/office/drawing/2014/main" val="2454994614"/>
                    </a:ext>
                  </a:extLst>
                </a:gridCol>
                <a:gridCol w="3387372">
                  <a:extLst>
                    <a:ext uri="{9D8B030D-6E8A-4147-A177-3AD203B41FA5}">
                      <a16:colId xmlns:a16="http://schemas.microsoft.com/office/drawing/2014/main" val="1514176109"/>
                    </a:ext>
                  </a:extLst>
                </a:gridCol>
              </a:tblGrid>
              <a:tr h="683091">
                <a:tc>
                  <a:txBody>
                    <a:bodyPr/>
                    <a:lstStyle/>
                    <a:p>
                      <a:r>
                        <a:rPr lang="en-US" sz="2400" dirty="0"/>
                        <a:t>From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Apply Through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945438"/>
                  </a:ext>
                </a:extLst>
              </a:tr>
              <a:tr h="683091">
                <a:tc>
                  <a:txBody>
                    <a:bodyPr/>
                    <a:lstStyle/>
                    <a:p>
                      <a:r>
                        <a:rPr lang="en-US" dirty="0"/>
                        <a:t>Your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Scholarships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Need-based grants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College application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FAFSA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513534"/>
                  </a:ext>
                </a:extLst>
              </a:tr>
              <a:tr h="683091">
                <a:tc>
                  <a:txBody>
                    <a:bodyPr/>
                    <a:lstStyle/>
                    <a:p>
                      <a:r>
                        <a:rPr lang="en-US" dirty="0"/>
                        <a:t>State of 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FAFSA submission &amp; Residency determination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110729"/>
                  </a:ext>
                </a:extLst>
              </a:tr>
              <a:tr h="683091">
                <a:tc>
                  <a:txBody>
                    <a:bodyPr/>
                    <a:lstStyle/>
                    <a:p>
                      <a:r>
                        <a:rPr lang="en-US" dirty="0"/>
                        <a:t>Federal Government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Grants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Loans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FAFSA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FAFSA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633256"/>
                  </a:ext>
                </a:extLst>
              </a:tr>
              <a:tr h="683091">
                <a:tc>
                  <a:txBody>
                    <a:bodyPr/>
                    <a:lstStyle/>
                    <a:p>
                      <a:r>
                        <a:rPr lang="en-US" dirty="0"/>
                        <a:t>Outside Organizations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Scholarships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Their website/application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563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93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F8483-5294-4E46-A3BD-F868020C5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Queens University Financial Aid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7E85217-7277-471C-9ED1-CF95CA4B387D}"/>
              </a:ext>
            </a:extLst>
          </p:cNvPr>
          <p:cNvSpPr txBox="1">
            <a:spLocks/>
          </p:cNvSpPr>
          <p:nvPr/>
        </p:nvSpPr>
        <p:spPr>
          <a:xfrm>
            <a:off x="1473200" y="1165225"/>
            <a:ext cx="10162117" cy="5327650"/>
          </a:xfrm>
          <a:prstGeom prst="rect">
            <a:avLst/>
          </a:prstGeom>
        </p:spPr>
        <p:txBody>
          <a:bodyPr/>
          <a:lstStyle>
            <a:lvl1pPr marL="174625" indent="-17462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31825" indent="-174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1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028700" indent="-1143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05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485900" indent="-1143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943100" indent="-1143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1900" dirty="0"/>
              <a:t>Submit an application by the priority deadline: November 15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/>
              <a:t>Your main application to Queens is your scholarship application too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/>
              <a:t>Scholarships range from $10,000 - $25,000 / year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dirty="0"/>
              <a:t>If you apply by 11/15 you are considered for higher scholarships </a:t>
            </a:r>
          </a:p>
        </p:txBody>
      </p:sp>
    </p:spTree>
    <p:extLst>
      <p:ext uri="{BB962C8B-B14F-4D97-AF65-F5344CB8AC3E}">
        <p14:creationId xmlns:p14="http://schemas.microsoft.com/office/powerpoint/2010/main" val="2972490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F8483-5294-4E46-A3BD-F868020C5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consider when awarding scholarships?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7E85217-7277-471C-9ED1-CF95CA4B387D}"/>
              </a:ext>
            </a:extLst>
          </p:cNvPr>
          <p:cNvSpPr txBox="1">
            <a:spLocks/>
          </p:cNvSpPr>
          <p:nvPr/>
        </p:nvSpPr>
        <p:spPr>
          <a:xfrm>
            <a:off x="1473200" y="1165225"/>
            <a:ext cx="10162117" cy="5327650"/>
          </a:xfrm>
          <a:prstGeom prst="rect">
            <a:avLst/>
          </a:prstGeom>
        </p:spPr>
        <p:txBody>
          <a:bodyPr/>
          <a:lstStyle>
            <a:lvl1pPr marL="174625" indent="-17462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31825" indent="-174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1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028700" indent="-1143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05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485900" indent="-1143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943100" indent="-1143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00" dirty="0"/>
              <a:t>Your academics </a:t>
            </a:r>
          </a:p>
          <a:p>
            <a:pPr lvl="1"/>
            <a:r>
              <a:rPr lang="en-US" sz="1800" dirty="0"/>
              <a:t>How are your grades? </a:t>
            </a:r>
          </a:p>
          <a:p>
            <a:pPr lvl="1"/>
            <a:r>
              <a:rPr lang="en-US" sz="1800" dirty="0"/>
              <a:t>What types of classes are you taking?</a:t>
            </a:r>
          </a:p>
          <a:p>
            <a:r>
              <a:rPr lang="en-US" sz="1900" dirty="0"/>
              <a:t>What do you do outside of the classroom?</a:t>
            </a:r>
          </a:p>
          <a:p>
            <a:pPr lvl="1"/>
            <a:r>
              <a:rPr lang="en-US" sz="1800" dirty="0"/>
              <a:t>Service, leadership, passion, etc.</a:t>
            </a:r>
          </a:p>
          <a:p>
            <a:r>
              <a:rPr lang="en-US" sz="1900" dirty="0"/>
              <a:t>Are you a good fit for Queens?</a:t>
            </a:r>
          </a:p>
          <a:p>
            <a:r>
              <a:rPr lang="en-US" sz="1900" dirty="0"/>
              <a:t>How much effort did you put into the application? </a:t>
            </a:r>
          </a:p>
        </p:txBody>
      </p:sp>
    </p:spTree>
    <p:extLst>
      <p:ext uri="{BB962C8B-B14F-4D97-AF65-F5344CB8AC3E}">
        <p14:creationId xmlns:p14="http://schemas.microsoft.com/office/powerpoint/2010/main" val="1210987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07826-1B9D-4FF2-9E35-EEA3DD937E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836" y="3059250"/>
            <a:ext cx="7483964" cy="7395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far can financial aid take you?</a:t>
            </a:r>
          </a:p>
        </p:txBody>
      </p:sp>
    </p:spTree>
    <p:extLst>
      <p:ext uri="{BB962C8B-B14F-4D97-AF65-F5344CB8AC3E}">
        <p14:creationId xmlns:p14="http://schemas.microsoft.com/office/powerpoint/2010/main" val="1854452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2E5E6-F6AC-431D-8675-82772C01B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far can your aid take you?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1A01D-DE5A-488D-ADF4-345A135CD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72880" y="4439920"/>
            <a:ext cx="4988560" cy="366838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$0 estimated contribution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 a local community college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63D794A-14D1-4485-AE17-D4E9052B4B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159308"/>
              </p:ext>
            </p:extLst>
          </p:nvPr>
        </p:nvGraphicFramePr>
        <p:xfrm>
          <a:off x="1473200" y="1697876"/>
          <a:ext cx="7213600" cy="4296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2424">
                  <a:extLst>
                    <a:ext uri="{9D8B030D-6E8A-4147-A177-3AD203B41FA5}">
                      <a16:colId xmlns:a16="http://schemas.microsoft.com/office/drawing/2014/main" val="4030696056"/>
                    </a:ext>
                  </a:extLst>
                </a:gridCol>
                <a:gridCol w="1941176">
                  <a:extLst>
                    <a:ext uri="{9D8B030D-6E8A-4147-A177-3AD203B41FA5}">
                      <a16:colId xmlns:a16="http://schemas.microsoft.com/office/drawing/2014/main" val="201318200"/>
                    </a:ext>
                  </a:extLst>
                </a:gridCol>
              </a:tblGrid>
              <a:tr h="537066">
                <a:tc>
                  <a:txBody>
                    <a:bodyPr/>
                    <a:lstStyle/>
                    <a:p>
                      <a:r>
                        <a:rPr lang="en-US" dirty="0"/>
                        <a:t>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563299"/>
                  </a:ext>
                </a:extLst>
              </a:tr>
              <a:tr h="537066">
                <a:tc>
                  <a:txBody>
                    <a:bodyPr/>
                    <a:lstStyle/>
                    <a:p>
                      <a:r>
                        <a:rPr lang="en-US" dirty="0"/>
                        <a:t>Tuition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718699"/>
                  </a:ext>
                </a:extLst>
              </a:tr>
              <a:tr h="537066">
                <a:tc>
                  <a:txBody>
                    <a:bodyPr/>
                    <a:lstStyle/>
                    <a:p>
                      <a:r>
                        <a:rPr lang="en-US" dirty="0"/>
                        <a:t>Fees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73615"/>
                  </a:ext>
                </a:extLst>
              </a:tr>
              <a:tr h="537066">
                <a:tc>
                  <a:txBody>
                    <a:bodyPr/>
                    <a:lstStyle/>
                    <a:p>
                      <a:r>
                        <a:rPr lang="en-US" dirty="0"/>
                        <a:t>Misc. (Ex: Books)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707578"/>
                  </a:ext>
                </a:extLst>
              </a:tr>
              <a:tr h="537066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$4,200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958084"/>
                  </a:ext>
                </a:extLst>
              </a:tr>
              <a:tr h="53706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Aid</a:t>
                      </a:r>
                    </a:p>
                  </a:txBody>
                  <a:tcP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Amount</a:t>
                      </a:r>
                    </a:p>
                  </a:txBody>
                  <a:tcPr>
                    <a:solidFill>
                      <a:schemeClr val="accent3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698571"/>
                  </a:ext>
                </a:extLst>
              </a:tr>
              <a:tr h="537066">
                <a:tc>
                  <a:txBody>
                    <a:bodyPr/>
                    <a:lstStyle/>
                    <a:p>
                      <a:r>
                        <a:rPr lang="en-US" dirty="0"/>
                        <a:t>Pell Grant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$6,895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135593"/>
                  </a:ext>
                </a:extLst>
              </a:tr>
              <a:tr h="537066">
                <a:tc>
                  <a:txBody>
                    <a:bodyPr/>
                    <a:lstStyle/>
                    <a:p>
                      <a:r>
                        <a:rPr lang="en-US" dirty="0"/>
                        <a:t>Refund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$2695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322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105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2E5E6-F6AC-431D-8675-82772C01B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far can your aid take you?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1A01D-DE5A-488D-ADF4-345A135CD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72880" y="4439920"/>
            <a:ext cx="4988560" cy="366838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$0 estimated contribution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 a local public college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63D794A-14D1-4485-AE17-D4E9052B4B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814973"/>
              </p:ext>
            </p:extLst>
          </p:nvPr>
        </p:nvGraphicFramePr>
        <p:xfrm>
          <a:off x="1473200" y="1362596"/>
          <a:ext cx="7213600" cy="4833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2424">
                  <a:extLst>
                    <a:ext uri="{9D8B030D-6E8A-4147-A177-3AD203B41FA5}">
                      <a16:colId xmlns:a16="http://schemas.microsoft.com/office/drawing/2014/main" val="4030696056"/>
                    </a:ext>
                  </a:extLst>
                </a:gridCol>
                <a:gridCol w="1941176">
                  <a:extLst>
                    <a:ext uri="{9D8B030D-6E8A-4147-A177-3AD203B41FA5}">
                      <a16:colId xmlns:a16="http://schemas.microsoft.com/office/drawing/2014/main" val="201318200"/>
                    </a:ext>
                  </a:extLst>
                </a:gridCol>
              </a:tblGrid>
              <a:tr h="537066">
                <a:tc>
                  <a:txBody>
                    <a:bodyPr/>
                    <a:lstStyle/>
                    <a:p>
                      <a:r>
                        <a:rPr lang="en-US" dirty="0"/>
                        <a:t>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563299"/>
                  </a:ext>
                </a:extLst>
              </a:tr>
              <a:tr h="537066">
                <a:tc>
                  <a:txBody>
                    <a:bodyPr/>
                    <a:lstStyle/>
                    <a:p>
                      <a:r>
                        <a:rPr lang="en-US" dirty="0"/>
                        <a:t>Tuition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$7,000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718699"/>
                  </a:ext>
                </a:extLst>
              </a:tr>
              <a:tr h="537066">
                <a:tc>
                  <a:txBody>
                    <a:bodyPr/>
                    <a:lstStyle/>
                    <a:p>
                      <a:r>
                        <a:rPr lang="en-US" dirty="0"/>
                        <a:t>Fees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73615"/>
                  </a:ext>
                </a:extLst>
              </a:tr>
              <a:tr h="537066">
                <a:tc>
                  <a:txBody>
                    <a:bodyPr/>
                    <a:lstStyle/>
                    <a:p>
                      <a:r>
                        <a:rPr lang="en-US" dirty="0"/>
                        <a:t>Misc. (Ex: Books)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707578"/>
                  </a:ext>
                </a:extLst>
              </a:tr>
              <a:tr h="537066">
                <a:tc>
                  <a:txBody>
                    <a:bodyPr/>
                    <a:lstStyle/>
                    <a:p>
                      <a:r>
                        <a:rPr lang="en-US" dirty="0"/>
                        <a:t>Room &amp;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$13,000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683772"/>
                  </a:ext>
                </a:extLst>
              </a:tr>
              <a:tr h="537066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958084"/>
                  </a:ext>
                </a:extLst>
              </a:tr>
              <a:tr h="53706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Aid</a:t>
                      </a:r>
                    </a:p>
                  </a:txBody>
                  <a:tcP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Amount</a:t>
                      </a:r>
                    </a:p>
                  </a:txBody>
                  <a:tcPr>
                    <a:solidFill>
                      <a:schemeClr val="accent3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698571"/>
                  </a:ext>
                </a:extLst>
              </a:tr>
              <a:tr h="5370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135593"/>
                  </a:ext>
                </a:extLst>
              </a:tr>
              <a:tr h="537066">
                <a:tc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322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2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A2C3B-FBB2-10EC-E94A-D7DFEA719D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835" y="3059250"/>
            <a:ext cx="4588365" cy="739500"/>
          </a:xfrm>
        </p:spPr>
        <p:txBody>
          <a:bodyPr>
            <a:normAutofit/>
          </a:bodyPr>
          <a:lstStyle/>
          <a:p>
            <a:r>
              <a:rPr lang="en-US" dirty="0"/>
              <a:t>Where Do I Start?</a:t>
            </a:r>
          </a:p>
        </p:txBody>
      </p:sp>
    </p:spTree>
    <p:extLst>
      <p:ext uri="{BB962C8B-B14F-4D97-AF65-F5344CB8AC3E}">
        <p14:creationId xmlns:p14="http://schemas.microsoft.com/office/powerpoint/2010/main" val="1261206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7F328-82B4-E516-735C-C3EB48EF9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College Search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15989-1D99-0203-32DB-AB6AD96CDF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9/10</a:t>
            </a:r>
            <a:r>
              <a:rPr lang="en-US" baseline="30000" dirty="0"/>
              <a:t>th</a:t>
            </a:r>
            <a:r>
              <a:rPr lang="en-US" dirty="0"/>
              <a:t> Grade: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3E6AF3-FA14-C9A9-8186-C0E0555E80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Focus on school work</a:t>
            </a:r>
          </a:p>
          <a:p>
            <a:r>
              <a:rPr lang="en-US" dirty="0"/>
              <a:t>Practice your study skills</a:t>
            </a:r>
          </a:p>
          <a:p>
            <a:r>
              <a:rPr lang="en-US" dirty="0"/>
              <a:t>Try out different subjects, electives, and clubs. What do you like to do?</a:t>
            </a:r>
          </a:p>
          <a:p>
            <a:r>
              <a:rPr lang="en-US" dirty="0"/>
              <a:t>Step on some college campuses 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EFBDF8-1795-A8E5-2B78-9807A78ED0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2DC7BD-BCD1-41E3-35A7-F044A8AEBE1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38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7F328-82B4-E516-735C-C3EB48EF9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College Search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15989-1D99-0203-32DB-AB6AD96CDF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11</a:t>
            </a:r>
            <a:r>
              <a:rPr lang="en-US" baseline="30000" dirty="0"/>
              <a:t>th</a:t>
            </a:r>
            <a:r>
              <a:rPr lang="en-US" dirty="0"/>
              <a:t> Grade: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3E6AF3-FA14-C9A9-8186-C0E0555E80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Begin formal college visits – sign up on the website!</a:t>
            </a:r>
          </a:p>
          <a:p>
            <a:r>
              <a:rPr lang="en-US" dirty="0"/>
              <a:t>Continue to work hard in your classes</a:t>
            </a:r>
          </a:p>
          <a:p>
            <a:r>
              <a:rPr lang="en-US" dirty="0"/>
              <a:t>Begin SAT/ACT testing </a:t>
            </a:r>
          </a:p>
          <a:p>
            <a:r>
              <a:rPr lang="en-US" dirty="0"/>
              <a:t>Talk with your family about college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EFBDF8-1795-A8E5-2B78-9807A78ED0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12</a:t>
            </a:r>
            <a:r>
              <a:rPr lang="en-US" baseline="30000" dirty="0"/>
              <a:t>th</a:t>
            </a:r>
            <a:r>
              <a:rPr lang="en-US" dirty="0"/>
              <a:t> Grade: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2DC7BD-BCD1-41E3-35A7-F044A8AEBE1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Apply to college (starting in August)</a:t>
            </a:r>
          </a:p>
          <a:p>
            <a:r>
              <a:rPr lang="en-US" dirty="0"/>
              <a:t>Complete financial aid forms</a:t>
            </a:r>
          </a:p>
          <a:p>
            <a:r>
              <a:rPr lang="en-US" dirty="0"/>
              <a:t>Ask lots of questions!</a:t>
            </a:r>
          </a:p>
          <a:p>
            <a:r>
              <a:rPr lang="en-US" dirty="0"/>
              <a:t>Tour all the colleges you’re able to!</a:t>
            </a:r>
          </a:p>
        </p:txBody>
      </p:sp>
    </p:spTree>
    <p:extLst>
      <p:ext uri="{BB962C8B-B14F-4D97-AF65-F5344CB8AC3E}">
        <p14:creationId xmlns:p14="http://schemas.microsoft.com/office/powerpoint/2010/main" val="2513136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A2C3B-FBB2-10EC-E94A-D7DFEA719D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835" y="3059250"/>
            <a:ext cx="4544821" cy="739500"/>
          </a:xfrm>
        </p:spPr>
        <p:txBody>
          <a:bodyPr>
            <a:normAutofit/>
          </a:bodyPr>
          <a:lstStyle/>
          <a:p>
            <a:r>
              <a:rPr lang="en-US" dirty="0"/>
              <a:t>So how do I apply?</a:t>
            </a:r>
          </a:p>
        </p:txBody>
      </p:sp>
    </p:spTree>
    <p:extLst>
      <p:ext uri="{BB962C8B-B14F-4D97-AF65-F5344CB8AC3E}">
        <p14:creationId xmlns:p14="http://schemas.microsoft.com/office/powerpoint/2010/main" val="3158355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47B88-F88C-41F0-B033-FC467724F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I apply?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10FF1-5899-4E13-BC84-0A497C735C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Each college is different! But here are some great places to start:</a:t>
            </a:r>
          </a:p>
          <a:p>
            <a:pPr lvl="1"/>
            <a:r>
              <a:rPr lang="en-US" b="1" dirty="0">
                <a:highlight>
                  <a:srgbClr val="FFFF00"/>
                </a:highlight>
              </a:rPr>
              <a:t>CFNC.org </a:t>
            </a:r>
            <a:r>
              <a:rPr lang="en-US" dirty="0"/>
              <a:t>– NC Community Colleges and some NC 4-yr college have their applications on here</a:t>
            </a:r>
          </a:p>
          <a:p>
            <a:pPr lvl="1"/>
            <a:r>
              <a:rPr lang="en-US" b="1" dirty="0">
                <a:highlight>
                  <a:srgbClr val="FFFF00"/>
                </a:highlight>
              </a:rPr>
              <a:t>CommonApp.org </a:t>
            </a:r>
            <a:r>
              <a:rPr lang="en-US" dirty="0"/>
              <a:t>– Over 1,000 colleges have their applications here</a:t>
            </a:r>
          </a:p>
          <a:p>
            <a:pPr lvl="1"/>
            <a:r>
              <a:rPr lang="en-US" b="1" dirty="0">
                <a:highlight>
                  <a:srgbClr val="FFFF00"/>
                </a:highlight>
              </a:rPr>
              <a:t>Coalition Application </a:t>
            </a:r>
            <a:r>
              <a:rPr lang="en-US" dirty="0"/>
              <a:t>– 150 colleges have their application here</a:t>
            </a:r>
          </a:p>
          <a:p>
            <a:pPr lvl="1"/>
            <a:r>
              <a:rPr lang="en-US" b="1" dirty="0">
                <a:highlight>
                  <a:srgbClr val="FFFF00"/>
                </a:highlight>
              </a:rPr>
              <a:t>College Website </a:t>
            </a:r>
            <a:r>
              <a:rPr lang="en-US" dirty="0"/>
              <a:t>– some colleges will have an application through their website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To find out where to apply:</a:t>
            </a:r>
          </a:p>
          <a:p>
            <a:pPr lvl="1"/>
            <a:r>
              <a:rPr lang="en-US" dirty="0"/>
              <a:t>Create your college list. Where are you applying?</a:t>
            </a:r>
          </a:p>
          <a:p>
            <a:pPr lvl="1"/>
            <a:r>
              <a:rPr lang="en-US" dirty="0"/>
              <a:t>Do your research. Where do those schools have their applications?</a:t>
            </a:r>
          </a:p>
          <a:p>
            <a:pPr lvl="2"/>
            <a:r>
              <a:rPr lang="en-US" dirty="0"/>
              <a:t>Ex: 4 of your 5 colleges use the </a:t>
            </a:r>
            <a:r>
              <a:rPr lang="en-US" dirty="0" err="1"/>
              <a:t>CommonApp</a:t>
            </a:r>
            <a:r>
              <a:rPr lang="en-US" dirty="0"/>
              <a:t>. You should apply there!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124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7F027-2CEB-4B73-B91A-718D64EAA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Colleges Need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4533B07-DDA2-4777-B176-F630A92474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478113"/>
              </p:ext>
            </p:extLst>
          </p:nvPr>
        </p:nvGraphicFramePr>
        <p:xfrm>
          <a:off x="1489166" y="1900102"/>
          <a:ext cx="9830526" cy="366467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907280">
                  <a:extLst>
                    <a:ext uri="{9D8B030D-6E8A-4147-A177-3AD203B41FA5}">
                      <a16:colId xmlns:a16="http://schemas.microsoft.com/office/drawing/2014/main" val="2817591988"/>
                    </a:ext>
                  </a:extLst>
                </a:gridCol>
                <a:gridCol w="4923246">
                  <a:extLst>
                    <a:ext uri="{9D8B030D-6E8A-4147-A177-3AD203B41FA5}">
                      <a16:colId xmlns:a16="http://schemas.microsoft.com/office/drawing/2014/main" val="1171028967"/>
                    </a:ext>
                  </a:extLst>
                </a:gridCol>
              </a:tblGrid>
              <a:tr h="610779">
                <a:tc>
                  <a:txBody>
                    <a:bodyPr/>
                    <a:lstStyle/>
                    <a:p>
                      <a:r>
                        <a:rPr lang="en-US" dirty="0"/>
                        <a:t>Application 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Who Needs it?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649062"/>
                  </a:ext>
                </a:extLst>
              </a:tr>
              <a:tr h="610779">
                <a:tc>
                  <a:txBody>
                    <a:bodyPr/>
                    <a:lstStyle/>
                    <a:p>
                      <a:r>
                        <a:rPr lang="en-US" b="1" dirty="0"/>
                        <a:t>General 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 Colleges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564723"/>
                  </a:ext>
                </a:extLst>
              </a:tr>
              <a:tr h="610779">
                <a:tc>
                  <a:txBody>
                    <a:bodyPr/>
                    <a:lstStyle/>
                    <a:p>
                      <a:r>
                        <a:rPr lang="en-US" b="1" dirty="0"/>
                        <a:t>High School Transcript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 Colleges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639599"/>
                  </a:ext>
                </a:extLst>
              </a:tr>
              <a:tr h="610779">
                <a:tc>
                  <a:txBody>
                    <a:bodyPr/>
                    <a:lstStyle/>
                    <a:p>
                      <a:r>
                        <a:rPr lang="en-US" b="1" dirty="0"/>
                        <a:t>Essay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Most 4-yr Colleges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374208"/>
                  </a:ext>
                </a:extLst>
              </a:tr>
              <a:tr h="610779">
                <a:tc>
                  <a:txBody>
                    <a:bodyPr/>
                    <a:lstStyle/>
                    <a:p>
                      <a:r>
                        <a:rPr lang="en-US" b="1" dirty="0"/>
                        <a:t>SAT/ACT Scores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Some Colleges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028784"/>
                  </a:ext>
                </a:extLst>
              </a:tr>
              <a:tr h="610779">
                <a:tc>
                  <a:txBody>
                    <a:bodyPr/>
                    <a:lstStyle/>
                    <a:p>
                      <a:r>
                        <a:rPr lang="en-US" b="1" dirty="0"/>
                        <a:t>Letters of 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Some Colleges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830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1261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lose-up of a application&#10;&#10;Description automatically generated">
            <a:extLst>
              <a:ext uri="{FF2B5EF4-FFF2-40B4-BE49-F238E27FC236}">
                <a16:creationId xmlns:a16="http://schemas.microsoft.com/office/drawing/2014/main" id="{916340D3-26E5-45DF-A971-81B8B436DA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00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47B88-F88C-41F0-B033-FC467724F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Application Tips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10FF1-5899-4E13-BC84-0A497C735C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Brag on yourself!</a:t>
            </a:r>
          </a:p>
          <a:p>
            <a:r>
              <a:rPr lang="en-US" dirty="0"/>
              <a:t>Get different people to look over your essay (teacher, friend, etc.)</a:t>
            </a:r>
          </a:p>
          <a:p>
            <a:r>
              <a:rPr lang="en-US" dirty="0"/>
              <a:t>Complete optional/supplemental parts of the application</a:t>
            </a:r>
          </a:p>
          <a:p>
            <a:r>
              <a:rPr lang="en-US" dirty="0"/>
              <a:t>Pay attention to your activities section… it matters</a:t>
            </a:r>
          </a:p>
          <a:p>
            <a:r>
              <a:rPr lang="en-US" dirty="0"/>
              <a:t>Take your time on the essay</a:t>
            </a:r>
          </a:p>
          <a:p>
            <a:r>
              <a:rPr lang="en-US" dirty="0"/>
              <a:t>Let your voice shine through</a:t>
            </a:r>
          </a:p>
          <a:p>
            <a:r>
              <a:rPr lang="en-US" dirty="0"/>
              <a:t>Pretend that you don’t know yourself. What do you learn from your application?</a:t>
            </a:r>
          </a:p>
          <a:p>
            <a:r>
              <a:rPr lang="en-US" dirty="0"/>
              <a:t>Pay attention to deadlines!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983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QueensUniversity">
      <a:dk1>
        <a:srgbClr val="00205B"/>
      </a:dk1>
      <a:lt1>
        <a:srgbClr val="FFFFFF"/>
      </a:lt1>
      <a:dk2>
        <a:srgbClr val="A89968"/>
      </a:dk2>
      <a:lt2>
        <a:srgbClr val="FFFFFF"/>
      </a:lt2>
      <a:accent1>
        <a:srgbClr val="8FC8FF"/>
      </a:accent1>
      <a:accent2>
        <a:srgbClr val="CDFF00"/>
      </a:accent2>
      <a:accent3>
        <a:srgbClr val="D2E7FF"/>
      </a:accent3>
      <a:accent4>
        <a:srgbClr val="E0FFA8"/>
      </a:accent4>
      <a:accent5>
        <a:srgbClr val="00205B"/>
      </a:accent5>
      <a:accent6>
        <a:srgbClr val="A89968"/>
      </a:accent6>
      <a:hlink>
        <a:srgbClr val="0563C1"/>
      </a:hlink>
      <a:folHlink>
        <a:srgbClr val="954F72"/>
      </a:folHlink>
    </a:clrScheme>
    <a:fontScheme name="Queens University">
      <a:majorFont>
        <a:latin typeface="News Gothic MT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eensUniversityPowerpointTemplate" id="{0358AA20-C6DF-4E11-ABB9-C894E646798A}" vid="{272BFC3D-C649-4E27-95D4-57B901685BF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8f306ae-8abf-47f4-907e-0af3139486e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6D61039C80B948B8032A8E08C32C69" ma:contentTypeVersion="16" ma:contentTypeDescription="Create a new document." ma:contentTypeScope="" ma:versionID="4c30d23afc68e0c5d1aee16ed2e20b1a">
  <xsd:schema xmlns:xsd="http://www.w3.org/2001/XMLSchema" xmlns:xs="http://www.w3.org/2001/XMLSchema" xmlns:p="http://schemas.microsoft.com/office/2006/metadata/properties" xmlns:ns3="78f306ae-8abf-47f4-907e-0af3139486ed" xmlns:ns4="224eed98-d821-4553-872b-71d66634cd67" targetNamespace="http://schemas.microsoft.com/office/2006/metadata/properties" ma:root="true" ma:fieldsID="7e326758272068fbfea2aff52028d83f" ns3:_="" ns4:_="">
    <xsd:import namespace="78f306ae-8abf-47f4-907e-0af3139486ed"/>
    <xsd:import namespace="224eed98-d821-4553-872b-71d66634cd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_activity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f306ae-8abf-47f4-907e-0af3139486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4eed98-d821-4553-872b-71d66634cd6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CD2F45-14D2-4B41-883A-E538D18384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5CD936-2DEB-4989-9477-1555E77FFCAB}">
  <ds:schemaRefs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224eed98-d821-4553-872b-71d66634cd67"/>
    <ds:schemaRef ds:uri="78f306ae-8abf-47f4-907e-0af3139486ed"/>
  </ds:schemaRefs>
</ds:datastoreItem>
</file>

<file path=customXml/itemProps3.xml><?xml version="1.0" encoding="utf-8"?>
<ds:datastoreItem xmlns:ds="http://schemas.openxmlformats.org/officeDocument/2006/customXml" ds:itemID="{5EA771E6-9034-4040-8BD3-91479BB115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f306ae-8abf-47f4-907e-0af3139486ed"/>
    <ds:schemaRef ds:uri="224eed98-d821-4553-872b-71d66634cd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4983</TotalTime>
  <Words>709</Words>
  <Application>Microsoft Office PowerPoint</Application>
  <PresentationFormat>Widescreen</PresentationFormat>
  <Paragraphs>144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Franklin Gothic Medium</vt:lpstr>
      <vt:lpstr>Times New Roman</vt:lpstr>
      <vt:lpstr>Wingdings</vt:lpstr>
      <vt:lpstr>Office Theme</vt:lpstr>
      <vt:lpstr>College Admissions &amp; Applications</vt:lpstr>
      <vt:lpstr>Where Do I Start?</vt:lpstr>
      <vt:lpstr>The College Search</vt:lpstr>
      <vt:lpstr>The College Search</vt:lpstr>
      <vt:lpstr>So how do I apply?</vt:lpstr>
      <vt:lpstr>Where do I apply?</vt:lpstr>
      <vt:lpstr>What Colleges Need</vt:lpstr>
      <vt:lpstr>PowerPoint Presentation</vt:lpstr>
      <vt:lpstr>College Application Tips</vt:lpstr>
      <vt:lpstr>College Application Things to Avoid</vt:lpstr>
      <vt:lpstr>Questions??</vt:lpstr>
      <vt:lpstr>Queens Financial Aid</vt:lpstr>
      <vt:lpstr>What is Financial Aid?</vt:lpstr>
      <vt:lpstr>What is Financial Aid?</vt:lpstr>
      <vt:lpstr>Queens University Financial Aid</vt:lpstr>
      <vt:lpstr>What do we consider when awarding scholarships?</vt:lpstr>
      <vt:lpstr>How far can financial aid take you?</vt:lpstr>
      <vt:lpstr>How far can your aid take you?</vt:lpstr>
      <vt:lpstr>How far can your aid take you?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Kacie Manzo</dc:creator>
  <cp:lastModifiedBy>Aly Glover</cp:lastModifiedBy>
  <cp:revision>15</cp:revision>
  <dcterms:created xsi:type="dcterms:W3CDTF">2022-10-25T16:16:16Z</dcterms:created>
  <dcterms:modified xsi:type="dcterms:W3CDTF">2023-10-19T12:20:33Z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0x010100CC6D61039C80B948B8032A8E08C32C69</vt:lpwstr>
  </property>
  <property fmtid="{D5CDD505-2E9C-101B-9397-08002B2CF9AE}" pid="3" name="MediaServiceImageTags">
    <vt:lpwstr/>
  </property>
</Properties>
</file>