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9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0D2C6C"/>
    <a:srgbClr val="A89968"/>
    <a:srgbClr val="65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DACD9-043D-CB45-8926-BC2CA46486D6}" v="6" dt="2020-08-06T17:53:37.206"/>
    <p1510:client id="{D6B26D34-125B-A4FB-D1E7-FEDC215E9606}" v="307" dt="2020-08-06T17:50:18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6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04775"/>
            <a:ext cx="3857625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" y="866775"/>
            <a:ext cx="3324225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205B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552575"/>
            <a:ext cx="293370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651D3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829175" y="2247899"/>
            <a:ext cx="3914775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 typeface="Arial" panose="020B0604020202020204" pitchFamily="34" charset="0"/>
              <a:buChar char="•"/>
              <a:tabLst/>
              <a:defRPr sz="1400" baseline="0">
                <a:solidFill>
                  <a:srgbClr val="00205B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2247898"/>
            <a:ext cx="3914775" cy="25622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Tx/>
              <a:buNone/>
              <a:tabLst/>
              <a:defRPr sz="1400" baseline="0">
                <a:solidFill>
                  <a:srgbClr val="00205B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623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780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91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104775"/>
            <a:ext cx="3857625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" y="866775"/>
            <a:ext cx="3324225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205B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552575"/>
            <a:ext cx="293370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651D3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4829175" y="2247899"/>
            <a:ext cx="3914775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rgbClr val="00205B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2247898"/>
            <a:ext cx="3914775" cy="25622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89968"/>
              </a:buClr>
              <a:buSzTx/>
              <a:buFontTx/>
              <a:buNone/>
              <a:tabLst/>
              <a:defRPr sz="1800" baseline="0">
                <a:solidFill>
                  <a:srgbClr val="00205B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Doloremqu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</a:t>
            </a:r>
            <a:r>
              <a:rPr lang="en-US" err="1"/>
              <a:t>doloremqu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930323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8158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75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0003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168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900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177088" y="3306763"/>
            <a:ext cx="1727200" cy="163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Akfiagkaj</a:t>
            </a:r>
            <a:r>
              <a:rPr lang="en-US"/>
              <a:t> </a:t>
            </a:r>
            <a:r>
              <a:rPr lang="en-US" err="1"/>
              <a:t>ikadjg</a:t>
            </a:r>
            <a:r>
              <a:rPr lang="en-US"/>
              <a:t> </a:t>
            </a:r>
            <a:r>
              <a:rPr lang="en-US" err="1"/>
              <a:t>nkaieqgw</a:t>
            </a:r>
            <a:endParaRPr lang="en-US"/>
          </a:p>
          <a:p>
            <a:pPr lvl="0"/>
            <a:r>
              <a:rPr lang="en-US" err="1"/>
              <a:t>Doroques</a:t>
            </a:r>
            <a:r>
              <a:rPr lang="en-US"/>
              <a:t> </a:t>
            </a:r>
            <a:r>
              <a:rPr lang="en-US" err="1"/>
              <a:t>rwkj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4150" y="2336800"/>
            <a:ext cx="5884141" cy="26877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11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CHAPTER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5083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312" y="1578186"/>
            <a:ext cx="7471977" cy="2779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8000">
                <a:solidFill>
                  <a:schemeClr val="bg1"/>
                </a:solidFill>
                <a:latin typeface="Dubai Medium"/>
                <a:cs typeface="Franklin Gothic Book"/>
              </a:rPr>
              <a:t>Before You “Go”:</a:t>
            </a:r>
            <a:endParaRPr lang="en-US">
              <a:solidFill>
                <a:schemeClr val="bg1"/>
              </a:solidFill>
              <a:latin typeface="Dubai Medium"/>
              <a:cs typeface="Calibri Light"/>
            </a:endParaRPr>
          </a:p>
          <a:p>
            <a:pPr algn="ctr">
              <a:lnSpc>
                <a:spcPct val="70000"/>
              </a:lnSpc>
            </a:pPr>
            <a:r>
              <a:rPr lang="en-US" sz="8000">
                <a:solidFill>
                  <a:schemeClr val="bg1"/>
                </a:solidFill>
                <a:latin typeface="Dubai Light"/>
                <a:cs typeface="Franklin Gothic Book"/>
              </a:rPr>
              <a:t> </a:t>
            </a:r>
            <a:r>
              <a:rPr lang="en-US" sz="5400">
                <a:solidFill>
                  <a:schemeClr val="bg1"/>
                </a:solidFill>
                <a:latin typeface="Dubai Light"/>
                <a:cs typeface="Franklin Gothic Book"/>
              </a:rPr>
              <a:t>College Prep 101</a:t>
            </a:r>
          </a:p>
          <a:p>
            <a:pPr algn="ctr">
              <a:lnSpc>
                <a:spcPct val="70000"/>
              </a:lnSpc>
            </a:pPr>
            <a:endParaRPr lang="en-US" sz="5400">
              <a:solidFill>
                <a:schemeClr val="bg1"/>
              </a:solidFill>
              <a:latin typeface="Dubai Light"/>
              <a:cs typeface="Calibri Light"/>
            </a:endParaRPr>
          </a:p>
          <a:p>
            <a:pPr algn="ctr">
              <a:lnSpc>
                <a:spcPct val="70000"/>
              </a:lnSpc>
            </a:pPr>
            <a:r>
              <a:rPr lang="en-US" sz="3200">
                <a:solidFill>
                  <a:schemeClr val="bg1"/>
                </a:solidFill>
                <a:latin typeface="Dubai Light"/>
                <a:cs typeface="Calibri Light"/>
              </a:rPr>
              <a:t>Prof. Shawn Bowers/Prof. Jennifer Daniel</a:t>
            </a:r>
          </a:p>
        </p:txBody>
      </p:sp>
    </p:spTree>
    <p:extLst>
      <p:ext uri="{BB962C8B-B14F-4D97-AF65-F5344CB8AC3E}">
        <p14:creationId xmlns:p14="http://schemas.microsoft.com/office/powerpoint/2010/main" val="142057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6700" y="1552574"/>
            <a:ext cx="8814238" cy="1064501"/>
          </a:xfrm>
        </p:spPr>
        <p:txBody>
          <a:bodyPr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Dubai Light"/>
                <a:cs typeface="Dubai Light"/>
              </a:rPr>
              <a:t>Setting up your physical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Dubai Light"/>
                <a:cs typeface="Dubai Light"/>
              </a:rPr>
              <a:t>Internalizing habits &amp; routines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Dubai Light"/>
                <a:cs typeface="Dubai Light"/>
              </a:rPr>
              <a:t>Finding your life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Dubai Light"/>
                <a:cs typeface="Dubai Light"/>
              </a:rPr>
              <a:t>Decoding a syllabus 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72192"/>
            <a:ext cx="4355750" cy="640408"/>
          </a:xfrm>
        </p:spPr>
        <p:txBody>
          <a:bodyPr anchor="t"/>
          <a:lstStyle/>
          <a:p>
            <a:r>
              <a:rPr lang="en-US">
                <a:latin typeface="Dubai Medium"/>
                <a:cs typeface="Dubai Medium"/>
              </a:rPr>
              <a:t>Agenda at a Glance</a:t>
            </a:r>
          </a:p>
        </p:txBody>
      </p:sp>
    </p:spTree>
    <p:extLst>
      <p:ext uri="{BB962C8B-B14F-4D97-AF65-F5344CB8AC3E}">
        <p14:creationId xmlns:p14="http://schemas.microsoft.com/office/powerpoint/2010/main" val="302981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6700" y="1144313"/>
            <a:ext cx="7773713" cy="2562225"/>
          </a:xfrm>
        </p:spPr>
        <p:txBody>
          <a:bodyPr anchor="t"/>
          <a:lstStyle/>
          <a:p>
            <a:r>
              <a:rPr lang="en-US" sz="2800">
                <a:latin typeface="Dubai Light"/>
                <a:cs typeface="Dubai Light"/>
              </a:rPr>
              <a:t>Consider the needs of your physical space, including elements like: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Lighting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Comfort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Materials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Noise / Distraction 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66700" y="97780"/>
            <a:ext cx="4355750" cy="64040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205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Dubai Medium"/>
                <a:cs typeface="Dubai Medium"/>
              </a:rPr>
              <a:t>Environments</a:t>
            </a:r>
            <a:r>
              <a:rPr lang="en-US" sz="4000">
                <a:latin typeface="Franklin Gothic Book"/>
              </a:rPr>
              <a:t>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6050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6700" y="1144313"/>
            <a:ext cx="8669195" cy="3534893"/>
          </a:xfrm>
        </p:spPr>
        <p:txBody>
          <a:bodyPr anchor="t"/>
          <a:lstStyle/>
          <a:p>
            <a:r>
              <a:rPr lang="en-US" sz="2800">
                <a:latin typeface="Dubai Light"/>
                <a:cs typeface="Dubai Light"/>
              </a:rPr>
              <a:t>Internalizing Habits: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Work at the same place each time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Work in the same general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Use an agenda or planner to help with time management (plan each week on Sunday or Monday)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Develop a short mantra to help you center yourself 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66700" y="97780"/>
            <a:ext cx="4355750" cy="64040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205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Dubai Medium"/>
                <a:cs typeface="Dubai Medium"/>
              </a:rPr>
              <a:t>Habits &amp; Routines</a:t>
            </a:r>
            <a:r>
              <a:rPr lang="en-US" sz="4000">
                <a:latin typeface="Franklin Gothic Book"/>
              </a:rPr>
              <a:t>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9680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6700" y="1144313"/>
            <a:ext cx="8669195" cy="3534893"/>
          </a:xfrm>
        </p:spPr>
        <p:txBody>
          <a:bodyPr anchor="t"/>
          <a:lstStyle/>
          <a:p>
            <a:r>
              <a:rPr lang="en-US" sz="2800">
                <a:latin typeface="Dubai Light"/>
                <a:cs typeface="Dubai Light"/>
              </a:rPr>
              <a:t>Resources: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Academic Advisors – BFFs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Tutoring Centers – Collaborative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Writing Centers – No one writes alone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Counseling Center – What does "normal" mean anyway?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Professors – Friend, not Foe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66700" y="85479"/>
            <a:ext cx="4355750" cy="64040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205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latin typeface="Dubai Medium"/>
                <a:cs typeface="Dubai Medium"/>
              </a:rPr>
              <a:t>Getting Support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534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6700" y="1144313"/>
            <a:ext cx="8669195" cy="3534893"/>
          </a:xfrm>
        </p:spPr>
        <p:txBody>
          <a:bodyPr anchor="t"/>
          <a:lstStyle/>
          <a:p>
            <a:r>
              <a:rPr lang="en-US" sz="2800">
                <a:latin typeface="Dubai Light"/>
                <a:cs typeface="Dubai Light"/>
              </a:rPr>
              <a:t>Let’s look at one, but here’s what to locate: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Grading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Daily/ Weekly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Dubai Light"/>
                <a:cs typeface="Dubai Light"/>
              </a:rPr>
              <a:t>Planning is the Key </a:t>
            </a:r>
          </a:p>
          <a:p>
            <a:endParaRPr lang="en-US" sz="2800">
              <a:latin typeface="Dubai Light"/>
              <a:cs typeface="Dubai Light"/>
            </a:endParaRPr>
          </a:p>
          <a:p>
            <a:r>
              <a:rPr lang="en-US" sz="2800">
                <a:latin typeface="Dubai Light"/>
                <a:cs typeface="Dubai Light"/>
              </a:rPr>
              <a:t>Also, communicate with your professors early!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0" y="126192"/>
            <a:ext cx="4559388" cy="640408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205B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>
                <a:latin typeface="Dubai Medium"/>
                <a:cs typeface="Dubai Medium"/>
              </a:rPr>
              <a:t>Decoding the Syllabus</a:t>
            </a:r>
          </a:p>
        </p:txBody>
      </p:sp>
    </p:spTree>
    <p:extLst>
      <p:ext uri="{BB962C8B-B14F-4D97-AF65-F5344CB8AC3E}">
        <p14:creationId xmlns:p14="http://schemas.microsoft.com/office/powerpoint/2010/main" val="82047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9CE505-E55B-44D4-8496-0FB96679D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892" y="2087921"/>
            <a:ext cx="7211589" cy="2687782"/>
          </a:xfrm>
        </p:spPr>
        <p:txBody>
          <a:bodyPr anchor="t"/>
          <a:lstStyle/>
          <a:p>
            <a:r>
              <a:rPr lang="en-US" sz="9600">
                <a:latin typeface="Dubai Medium"/>
                <a:cs typeface="Dubai Medium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21695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00205B"/>
      </a:dk2>
      <a:lt2>
        <a:srgbClr val="EEECE1"/>
      </a:lt2>
      <a:accent1>
        <a:srgbClr val="651D32"/>
      </a:accent1>
      <a:accent2>
        <a:srgbClr val="71B2C9"/>
      </a:accent2>
      <a:accent3>
        <a:srgbClr val="BABC16"/>
      </a:accent3>
      <a:accent4>
        <a:srgbClr val="E87722"/>
      </a:accent4>
      <a:accent5>
        <a:srgbClr val="4BACC6"/>
      </a:accent5>
      <a:accent6>
        <a:srgbClr val="E87722"/>
      </a:accent6>
      <a:hlink>
        <a:srgbClr val="F6BE00"/>
      </a:hlink>
      <a:folHlink>
        <a:srgbClr val="651D32"/>
      </a:folHlink>
    </a:clrScheme>
    <a:fontScheme name="Custom 1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0B6EF06-4375-4177-9452-4C639AB949B6}" vid="{F30FCBA5-6286-4DBA-AE4B-5CB2D47D879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BAF50C9C2D549AB27E88374BC1AB5" ma:contentTypeVersion="" ma:contentTypeDescription="Create a new document." ma:contentTypeScope="" ma:versionID="86f9ac270274911e3178e33273893f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3C808-FD6B-44BC-82B5-2870D4CAAE72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ED8803-9DE6-4CE3-B2BE-FABF890A1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3DD3E2-6928-4D4A-980B-22433EAA24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 ppt Theme 1</Template>
  <TotalTime>0</TotalTime>
  <Words>108</Words>
  <Application>Microsoft Office PowerPoint</Application>
  <PresentationFormat>On-screen Show (16:9)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Dubai Light</vt:lpstr>
      <vt:lpstr>Dubai Medium</vt:lpstr>
      <vt:lpstr>Franklin Gothic Book</vt:lpstr>
      <vt:lpstr>Georgia</vt:lpstr>
      <vt:lpstr>Tahoma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Bowers</dc:creator>
  <cp:lastModifiedBy>Jennifer Daniel</cp:lastModifiedBy>
  <cp:revision>2</cp:revision>
  <dcterms:created xsi:type="dcterms:W3CDTF">2020-08-05T13:47:22Z</dcterms:created>
  <dcterms:modified xsi:type="dcterms:W3CDTF">2020-08-08T15:00:47Z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0x010100031BAF50C9C2D549AB27E88374BC1AB5</vt:lpwstr>
  </property>
</Properties>
</file>