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71.xml"/>
  <Override ContentType="application/vnd.openxmlformats-officedocument.presentationml.slideLayout+xml" PartName="/ppt/slideLayouts/slideLayout129.xml"/>
  <Override ContentType="application/vnd.openxmlformats-officedocument.presentationml.slideLayout+xml" PartName="/ppt/slideLayouts/slideLayout29.xml"/>
  <Override ContentType="application/vnd.openxmlformats-officedocument.presentationml.slideLayout+xml" PartName="/ppt/slideLayouts/slideLayout137.xml"/>
  <Override ContentType="application/vnd.openxmlformats-officedocument.presentationml.slideLayout+xml" PartName="/ppt/slideLayouts/slideLayout120.xml"/>
  <Override ContentType="application/vnd.openxmlformats-officedocument.presentationml.slideLayout+xml" PartName="/ppt/slideLayouts/slideLayout96.xml"/>
  <Override ContentType="application/vnd.openxmlformats-officedocument.presentationml.slideLayout+xml" PartName="/ppt/slideLayouts/slideLayout163.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110.xml"/>
  <Override ContentType="application/vnd.openxmlformats-officedocument.presentationml.slideLayout+xml" PartName="/ppt/slideLayouts/slideLayout153.xml"/>
  <Override ContentType="application/vnd.openxmlformats-officedocument.presentationml.slideLayout+xml" PartName="/ppt/slideLayouts/slideLayout61.xml"/>
  <Override ContentType="application/vnd.openxmlformats-officedocument.presentationml.slideLayout+xml" PartName="/ppt/slideLayouts/slideLayout145.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119.xml"/>
  <Override ContentType="application/vnd.openxmlformats-officedocument.presentationml.slideLayout+xml" PartName="/ppt/slideLayouts/slideLayout47.xml"/>
  <Override ContentType="application/vnd.openxmlformats-officedocument.presentationml.slideLayout+xml" PartName="/ppt/slideLayouts/slideLayout165.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178.xml"/>
  <Override ContentType="application/vnd.openxmlformats-officedocument.presentationml.slideLayout+xml" PartName="/ppt/slideLayouts/slideLayout135.xml"/>
  <Override ContentType="application/vnd.openxmlformats-officedocument.presentationml.slideLayout+xml" PartName="/ppt/slideLayouts/slideLayout122.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147.xml"/>
  <Override ContentType="application/vnd.openxmlformats-officedocument.presentationml.slideLayout+xml" PartName="/ppt/slideLayouts/slideLayout117.xml"/>
  <Override ContentType="application/vnd.openxmlformats-officedocument.presentationml.slideLayout+xml" PartName="/ppt/slideLayouts/slideLayout53.xml"/>
  <Override ContentType="application/vnd.openxmlformats-officedocument.presentationml.slideLayout+xml" PartName="/ppt/slideLayouts/slideLayout181.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15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159.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116.xml"/>
  <Override ContentType="application/vnd.openxmlformats-officedocument.presentationml.slideLayout+xml" PartName="/ppt/slideLayouts/slideLayout83.xml"/>
  <Override ContentType="application/vnd.openxmlformats-officedocument.presentationml.slideLayout+xml" PartName="/ppt/slideLayouts/slideLayout150.xml"/>
  <Override ContentType="application/vnd.openxmlformats-officedocument.presentationml.slideLayout+xml" PartName="/ppt/slideLayouts/slideLayout40.xml"/>
  <Override ContentType="application/vnd.openxmlformats-officedocument.presentationml.slideLayout+xml" PartName="/ppt/slideLayouts/slideLayout133.xml"/>
  <Override ContentType="application/vnd.openxmlformats-officedocument.presentationml.slideLayout+xml" PartName="/ppt/slideLayouts/slideLayout176.xml"/>
  <Override ContentType="application/vnd.openxmlformats-officedocument.presentationml.slideLayout+xml" PartName="/ppt/slideLayouts/slideLayout183.xml"/>
  <Override ContentType="application/vnd.openxmlformats-officedocument.presentationml.slideLayout+xml" PartName="/ppt/slideLayouts/slideLayout17.xml"/>
  <Override ContentType="application/vnd.openxmlformats-officedocument.presentationml.slideLayout+xml" PartName="/ppt/slideLayouts/slideLayout166.xml"/>
  <Override ContentType="application/vnd.openxmlformats-officedocument.presentationml.slideLayout+xml" PartName="/ppt/slideLayouts/slideLayout140.xml"/>
  <Override ContentType="application/vnd.openxmlformats-officedocument.presentationml.slideLayout+xml" PartName="/ppt/slideLayouts/slideLayout34.xml"/>
  <Override ContentType="application/vnd.openxmlformats-officedocument.presentationml.slideLayout+xml" PartName="/ppt/slideLayouts/slideLayout149.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12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127.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57.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1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174.xml"/>
  <Override ContentType="application/vnd.openxmlformats-officedocument.presentationml.slideLayout+xml" PartName="/ppt/slideLayouts/slideLayout39.xml"/>
  <Override ContentType="application/vnd.openxmlformats-officedocument.presentationml.slideLayout+xml" PartName="/ppt/slideLayouts/slideLayout144.xml"/>
  <Override ContentType="application/vnd.openxmlformats-officedocument.presentationml.slideLayout+xml" PartName="/ppt/slideLayouts/slideLayout131.xml"/>
  <Override ContentType="application/vnd.openxmlformats-officedocument.presentationml.slideLayout+xml" PartName="/ppt/slideLayouts/slideLayout161.xml"/>
  <Override ContentType="application/vnd.openxmlformats-officedocument.presentationml.slideLayout+xml" PartName="/ppt/slideLayouts/slideLayout172.xml"/>
  <Override ContentType="application/vnd.openxmlformats-officedocument.presentationml.slideLayout+xml" PartName="/ppt/slideLayouts/slideLayout28.xml"/>
  <Override ContentType="application/vnd.openxmlformats-officedocument.presentationml.slideLayout+xml" PartName="/ppt/slideLayouts/slideLayout155.xml"/>
  <Override ContentType="application/vnd.openxmlformats-officedocument.presentationml.slideLayout+xml" PartName="/ppt/slideLayouts/slideLayout142.xml"/>
  <Override ContentType="application/vnd.openxmlformats-officedocument.presentationml.slideLayout+xml" PartName="/ppt/slideLayouts/slideLayout58.xml"/>
  <Override ContentType="application/vnd.openxmlformats-officedocument.presentationml.slideLayout+xml" PartName="/ppt/slideLayouts/slideLayout125.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168.xml"/>
  <Override ContentType="application/vnd.openxmlformats-officedocument.presentationml.slideLayout+xml" PartName="/ppt/slideLayouts/slideLayout112.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138.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111.xml"/>
  <Override ContentType="application/vnd.openxmlformats-officedocument.presentationml.slideLayout+xml" PartName="/ppt/slideLayouts/slideLayout62.xml"/>
  <Override ContentType="application/vnd.openxmlformats-officedocument.presentationml.slideLayout+xml" PartName="/ppt/slideLayouts/slideLayout146.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54.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128.xml"/>
  <Override ContentType="application/vnd.openxmlformats-officedocument.presentationml.slideLayout+xml" PartName="/ppt/slideLayouts/slideLayout38.xml"/>
  <Override ContentType="application/vnd.openxmlformats-officedocument.presentationml.slideLayout+xml" PartName="/ppt/slideLayouts/slideLayout170.xml"/>
  <Override ContentType="application/vnd.openxmlformats-officedocument.presentationml.slideLayout+xml" PartName="/ppt/slideLayouts/slideLayout2.xml"/>
  <Override ContentType="application/vnd.openxmlformats-officedocument.presentationml.slideLayout+xml" PartName="/ppt/slideLayouts/slideLayout180.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162.xml"/>
  <Override ContentType="application/vnd.openxmlformats-officedocument.presentationml.slideLayout+xml" PartName="/ppt/slideLayouts/slideLayout64.xml"/>
  <Override ContentType="application/vnd.openxmlformats-officedocument.presentationml.slideLayout+xml" PartName="/ppt/slideLayouts/slideLayout179.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36.xml"/>
  <Override ContentType="application/vnd.openxmlformats-officedocument.presentationml.slideLayout+xml" PartName="/ppt/slideLayouts/slideLayout152.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182.xml"/>
  <Override ContentType="application/vnd.openxmlformats-officedocument.presentationml.slideLayout+xml" PartName="/ppt/slideLayouts/slideLayout118.xml"/>
  <Override ContentType="application/vnd.openxmlformats-officedocument.presentationml.slideLayout+xml" PartName="/ppt/slideLayouts/slideLayout148.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177.xml"/>
  <Override ContentType="application/vnd.openxmlformats-officedocument.presentationml.slideLayout+xml" PartName="/ppt/slideLayouts/slideLayout79.xml"/>
  <Override ContentType="application/vnd.openxmlformats-officedocument.presentationml.slideLayout+xml" PartName="/ppt/slideLayouts/slideLayout134.xml"/>
  <Override ContentType="application/vnd.openxmlformats-officedocument.presentationml.slideLayout+xml" PartName="/ppt/slideLayouts/slideLayout36.xml"/>
  <Override ContentType="application/vnd.openxmlformats-officedocument.presentationml.slideLayout+xml" PartName="/ppt/slideLayouts/slideLayout164.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121.xml"/>
  <Override ContentType="application/vnd.openxmlformats-officedocument.presentationml.slideLayout+xml" PartName="/ppt/slideLayouts/slideLayout184.xml"/>
  <Override ContentType="application/vnd.openxmlformats-officedocument.presentationml.slideLayout+xml" PartName="/ppt/slideLayouts/slideLayout14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167.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124.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109.xml"/>
  <Override ContentType="application/vnd.openxmlformats-officedocument.presentationml.slideLayout+xml" PartName="/ppt/slideLayouts/slideLayout158.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115.xml"/>
  <Override ContentType="application/vnd.openxmlformats-officedocument.presentationml.slideLayout+xml" PartName="/ppt/slideLayouts/slideLayout82.xml"/>
  <Override ContentType="application/vnd.openxmlformats-officedocument.presentationml.slideLayout+xml" PartName="/ppt/slideLayouts/slideLayout132.xml"/>
  <Override ContentType="application/vnd.openxmlformats-officedocument.presentationml.slideLayout+xml" PartName="/ppt/slideLayouts/slideLayout175.xml"/>
  <Override ContentType="application/vnd.openxmlformats-officedocument.presentationml.slideLayout+xml" PartName="/ppt/slideLayouts/slideLayout100.xml"/>
  <Override ContentType="application/vnd.openxmlformats-officedocument.presentationml.slideLayout+xml" PartName="/ppt/slideLayouts/slideLayout130.xml"/>
  <Override ContentType="application/vnd.openxmlformats-officedocument.presentationml.slideLayout+xml" PartName="/ppt/slideLayouts/slideLayout143.xml"/>
  <Override ContentType="application/vnd.openxmlformats-officedocument.presentationml.slideLayout+xml" PartName="/ppt/slideLayouts/slideLayout113.xml"/>
  <Override ContentType="application/vnd.openxmlformats-officedocument.presentationml.slideLayout+xml" PartName="/ppt/slideLayouts/slideLayout57.xml"/>
  <Override ContentType="application/vnd.openxmlformats-officedocument.presentationml.slideLayout+xml" PartName="/ppt/slideLayouts/slideLayout126.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39.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169.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Layout+xml" PartName="/ppt/slideLayouts/slideLayout156.xml"/>
  <Override ContentType="application/vnd.openxmlformats-officedocument.presentationml.slideLayout+xml" PartName="/ppt/slideLayouts/slideLayout173.xml"/>
  <Override ContentType="application/vnd.openxmlformats-officedocument.presentationml.slideLayout+xml" PartName="/ppt/slideLayouts/slideLayout160.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832" r:id="rId5"/>
    <p:sldMasterId id="2147483833" r:id="rId6"/>
    <p:sldMasterId id="2147483834" r:id="rId7"/>
    <p:sldMasterId id="2147483835"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Lst>
  <p:sldSz cy="5143500" cx="9144000"/>
  <p:notesSz cx="7315200" cy="9601200"/>
  <p:embeddedFontLst>
    <p:embeddedFont>
      <p:font typeface="Roboto"/>
      <p:regular r:id="rId55"/>
      <p:bold r:id="rId56"/>
      <p:italic r:id="rId57"/>
      <p:boldItalic r:id="rId58"/>
    </p:embeddedFont>
    <p:embeddedFont>
      <p:font typeface="Open Sans ExtraBold"/>
      <p:bold r:id="rId59"/>
      <p:boldItalic r:id="rId60"/>
    </p:embeddedFont>
    <p:embeddedFont>
      <p:font typeface="Century Gothic"/>
      <p:regular r:id="rId61"/>
      <p:bold r:id="rId62"/>
      <p:italic r:id="rId63"/>
      <p:boldItalic r:id="rId64"/>
    </p:embeddedFont>
    <p:embeddedFont>
      <p:font typeface="Open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682C7C3-4A15-408C-90AE-1DC24E6D2E37}">
  <a:tblStyle styleId="{2682C7C3-4A15-408C-90AE-1DC24E6D2E37}" styleName="Table_0">
    <a:wholeTbl>
      <a:tcTxStyle b="off" i="off">
        <a:font>
          <a:latin typeface="Century Gothic"/>
          <a:ea typeface="Century Gothic"/>
          <a:cs typeface="Century Gothic"/>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7F1FA"/>
          </a:solidFill>
        </a:fill>
      </a:tcStyle>
    </a:wholeTbl>
    <a:band1H>
      <a:tcTxStyle b="off" i="off"/>
      <a:tcStyle>
        <a:fill>
          <a:solidFill>
            <a:srgbClr val="CBE2F5"/>
          </a:solidFill>
        </a:fill>
      </a:tcStyle>
    </a:band1H>
    <a:band2H>
      <a:tcTxStyle b="off" i="off"/>
    </a:band2H>
    <a:band1V>
      <a:tcTxStyle b="off" i="off"/>
      <a:tcStyle>
        <a:fill>
          <a:solidFill>
            <a:srgbClr val="CBE2F5"/>
          </a:solidFill>
        </a:fill>
      </a:tcStyle>
    </a:band1V>
    <a:band2V>
      <a:tcTxStyle b="off" i="off"/>
    </a:band2V>
    <a:lastCol>
      <a:tcTxStyle b="on" i="off">
        <a:font>
          <a:latin typeface="Century Gothic"/>
          <a:ea typeface="Century Gothic"/>
          <a:cs typeface="Century Gothic"/>
        </a:font>
        <a:schemeClr val="lt1"/>
      </a:tcTxStyle>
      <a:tcStyle>
        <a:fill>
          <a:solidFill>
            <a:schemeClr val="accent1"/>
          </a:solidFill>
        </a:fill>
      </a:tcStyle>
    </a:lastCol>
    <a:firstCol>
      <a:tcTxStyle b="on" i="off">
        <a:font>
          <a:latin typeface="Century Gothic"/>
          <a:ea typeface="Century Gothic"/>
          <a:cs typeface="Century Gothic"/>
        </a:font>
        <a:schemeClr val="lt1"/>
      </a:tcTxStyle>
      <a:tcStyle>
        <a:fill>
          <a:solidFill>
            <a:schemeClr val="accent1"/>
          </a:solidFill>
        </a:fill>
      </a:tcStyle>
    </a:firstCol>
    <a:lastRow>
      <a:tcTxStyle b="on" i="off">
        <a:font>
          <a:latin typeface="Century Gothic"/>
          <a:ea typeface="Century Gothic"/>
          <a:cs typeface="Century Gothic"/>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entury Gothic"/>
          <a:ea typeface="Century Gothic"/>
          <a:cs typeface="Century Gothic"/>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notesMaster" Target="notesMasters/notesMaster1.xml"/><Relationship Id="rId48" Type="http://schemas.openxmlformats.org/officeDocument/2006/relationships/slide" Target="slides/slide39.xml"/><Relationship Id="rId47" Type="http://schemas.openxmlformats.org/officeDocument/2006/relationships/slide" Target="slides/slide38.xml"/><Relationship Id="rId49" Type="http://schemas.openxmlformats.org/officeDocument/2006/relationships/slide" Target="slides/slide40.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CenturyGothic-bold.fntdata"/><Relationship Id="rId61" Type="http://schemas.openxmlformats.org/officeDocument/2006/relationships/font" Target="fonts/CenturyGothic-regular.fntdata"/><Relationship Id="rId20" Type="http://schemas.openxmlformats.org/officeDocument/2006/relationships/slide" Target="slides/slide11.xml"/><Relationship Id="rId64" Type="http://schemas.openxmlformats.org/officeDocument/2006/relationships/font" Target="fonts/CenturyGothic-boldItalic.fntdata"/><Relationship Id="rId63" Type="http://schemas.openxmlformats.org/officeDocument/2006/relationships/font" Target="fonts/CenturyGothic-italic.fntdata"/><Relationship Id="rId22" Type="http://schemas.openxmlformats.org/officeDocument/2006/relationships/slide" Target="slides/slide13.xml"/><Relationship Id="rId66" Type="http://schemas.openxmlformats.org/officeDocument/2006/relationships/font" Target="fonts/OpenSans-bold.fntdata"/><Relationship Id="rId21" Type="http://schemas.openxmlformats.org/officeDocument/2006/relationships/slide" Target="slides/slide12.xml"/><Relationship Id="rId65" Type="http://schemas.openxmlformats.org/officeDocument/2006/relationships/font" Target="fonts/OpenSans-regular.fntdata"/><Relationship Id="rId24" Type="http://schemas.openxmlformats.org/officeDocument/2006/relationships/slide" Target="slides/slide15.xml"/><Relationship Id="rId68" Type="http://schemas.openxmlformats.org/officeDocument/2006/relationships/font" Target="fonts/OpenSans-boldItalic.fntdata"/><Relationship Id="rId23" Type="http://schemas.openxmlformats.org/officeDocument/2006/relationships/slide" Target="slides/slide14.xml"/><Relationship Id="rId67" Type="http://schemas.openxmlformats.org/officeDocument/2006/relationships/font" Target="fonts/OpenSans-italic.fntdata"/><Relationship Id="rId60" Type="http://schemas.openxmlformats.org/officeDocument/2006/relationships/font" Target="fonts/OpenSansExtraBold-boldItalic.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slide" Target="slides/slide42.xml"/><Relationship Id="rId50" Type="http://schemas.openxmlformats.org/officeDocument/2006/relationships/slide" Target="slides/slide41.xml"/><Relationship Id="rId53" Type="http://schemas.openxmlformats.org/officeDocument/2006/relationships/slide" Target="slides/slide44.xml"/><Relationship Id="rId52" Type="http://schemas.openxmlformats.org/officeDocument/2006/relationships/slide" Target="slides/slide43.xml"/><Relationship Id="rId11" Type="http://schemas.openxmlformats.org/officeDocument/2006/relationships/slide" Target="slides/slide2.xml"/><Relationship Id="rId55" Type="http://schemas.openxmlformats.org/officeDocument/2006/relationships/font" Target="fonts/Roboto-regular.fntdata"/><Relationship Id="rId10" Type="http://schemas.openxmlformats.org/officeDocument/2006/relationships/slide" Target="slides/slide1.xml"/><Relationship Id="rId54" Type="http://schemas.openxmlformats.org/officeDocument/2006/relationships/slide" Target="slides/slide45.xml"/><Relationship Id="rId13" Type="http://schemas.openxmlformats.org/officeDocument/2006/relationships/slide" Target="slides/slide4.xml"/><Relationship Id="rId57" Type="http://schemas.openxmlformats.org/officeDocument/2006/relationships/font" Target="fonts/Roboto-italic.fntdata"/><Relationship Id="rId12" Type="http://schemas.openxmlformats.org/officeDocument/2006/relationships/slide" Target="slides/slide3.xml"/><Relationship Id="rId56" Type="http://schemas.openxmlformats.org/officeDocument/2006/relationships/font" Target="fonts/Roboto-bold.fntdata"/><Relationship Id="rId15" Type="http://schemas.openxmlformats.org/officeDocument/2006/relationships/slide" Target="slides/slide6.xml"/><Relationship Id="rId59" Type="http://schemas.openxmlformats.org/officeDocument/2006/relationships/font" Target="fonts/OpenSansExtraBold-bold.fntdata"/><Relationship Id="rId14" Type="http://schemas.openxmlformats.org/officeDocument/2006/relationships/slide" Target="slides/slide5.xml"/><Relationship Id="rId58" Type="http://schemas.openxmlformats.org/officeDocument/2006/relationships/font" Target="fonts/Roboto-bold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169920" cy="480060"/>
          </a:xfrm>
          <a:prstGeom prst="rect">
            <a:avLst/>
          </a:prstGeom>
          <a:noFill/>
          <a:ln>
            <a:noFill/>
          </a:ln>
        </p:spPr>
        <p:txBody>
          <a:bodyPr anchorCtr="0" anchor="t"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143587" y="0"/>
            <a:ext cx="3169920" cy="480060"/>
          </a:xfrm>
          <a:prstGeom prst="rect">
            <a:avLst/>
          </a:prstGeom>
          <a:noFill/>
          <a:ln>
            <a:noFill/>
          </a:ln>
        </p:spPr>
        <p:txBody>
          <a:bodyPr anchorCtr="0" anchor="t" bIns="48325" lIns="96650" spcFirstLastPara="1" rIns="96650" wrap="square" tIns="48325">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31521" y="4560571"/>
            <a:ext cx="5852160" cy="4320540"/>
          </a:xfrm>
          <a:prstGeom prst="rect">
            <a:avLst/>
          </a:prstGeom>
          <a:noFill/>
          <a:ln>
            <a:noFill/>
          </a:ln>
        </p:spPr>
        <p:txBody>
          <a:bodyPr anchorCtr="0" anchor="t" bIns="48325" lIns="96650" spcFirstLastPara="1" rIns="96650" wrap="square" tIns="48325">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119474"/>
            <a:ext cx="3169920" cy="480060"/>
          </a:xfrm>
          <a:prstGeom prst="rect">
            <a:avLst/>
          </a:prstGeom>
          <a:noFill/>
          <a:ln>
            <a:noFill/>
          </a:ln>
        </p:spPr>
        <p:txBody>
          <a:bodyPr anchorCtr="0" anchor="b" bIns="48325" lIns="96650" spcFirstLastPara="1" rIns="96650" wrap="square" tIns="48325">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143587" y="9119474"/>
            <a:ext cx="3169920" cy="480060"/>
          </a:xfrm>
          <a:prstGeom prst="rect">
            <a:avLst/>
          </a:prstGeom>
          <a:noFill/>
          <a:ln>
            <a:noFill/>
          </a:ln>
        </p:spPr>
        <p:txBody>
          <a:bodyPr anchorCtr="0" anchor="b" bIns="48325" lIns="96650" spcFirstLastPara="1" rIns="96650" wrap="square" tIns="48325">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fnc.org/events/informacion-y-recursos-de-becas-para-estudiantes-latinxs-hispanos-2022/"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165fbfe8305_0_1: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710" name="Google Shape;710;g165fbfe8305_0_1: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15c14d6f68_5_2088: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779" name="Google Shape;779;g115c14d6f68_5_2088: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115c14d6f68_5_2101: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787" name="Google Shape;787;g115c14d6f68_5_2101: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4" name="Shape 794"/>
        <p:cNvGrpSpPr/>
        <p:nvPr/>
      </p:nvGrpSpPr>
      <p:grpSpPr>
        <a:xfrm>
          <a:off x="0" y="0"/>
          <a:ext cx="0" cy="0"/>
          <a:chOff x="0" y="0"/>
          <a:chExt cx="0" cy="0"/>
        </a:xfrm>
      </p:grpSpPr>
      <p:sp>
        <p:nvSpPr>
          <p:cNvPr id="795" name="Google Shape;795;g1763651f645_0_8: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rPr lang="en-US"/>
              <a:t>el estudiante no tiene capacidad de establecer residencia por si mismo hasta los 19 años (como independiente se ver la duración)  </a:t>
            </a:r>
            <a:endParaRPr/>
          </a:p>
        </p:txBody>
      </p:sp>
      <p:sp>
        <p:nvSpPr>
          <p:cNvPr id="796" name="Google Shape;796;g1763651f645_0_8: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27:notes"/>
          <p:cNvSpPr txBox="1"/>
          <p:nvPr>
            <p:ph idx="1" type="body"/>
          </p:nvPr>
        </p:nvSpPr>
        <p:spPr>
          <a:xfrm>
            <a:off x="731521" y="4560571"/>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803" name="Google Shape;803;p27: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g1153fb8a5b5_1_32: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809" name="Google Shape;809;g1153fb8a5b5_1_32: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p30:notes"/>
          <p:cNvSpPr txBox="1"/>
          <p:nvPr>
            <p:ph idx="1" type="body"/>
          </p:nvPr>
        </p:nvSpPr>
        <p:spPr>
          <a:xfrm>
            <a:off x="731521" y="4560571"/>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816" name="Google Shape;816;p30: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115c14d6f68_4_161: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3" name="Google Shape;823;g115c14d6f68_4_161: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rPr lang="en-US">
                <a:solidFill>
                  <a:schemeClr val="accent1"/>
                </a:solidFill>
              </a:rPr>
              <a:t>126 mill dollares de perdieron en carolina del norte el año pasado. </a:t>
            </a:r>
            <a:endParaRPr/>
          </a:p>
        </p:txBody>
      </p:sp>
      <p:sp>
        <p:nvSpPr>
          <p:cNvPr id="824" name="Google Shape;824;g115c14d6f68_4_161: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1153fb8a5b5_1_52: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g1153fb8a5b5_1_52: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832" name="Google Shape;832;g1153fb8a5b5_1_52: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7" name="Shape 837"/>
        <p:cNvGrpSpPr/>
        <p:nvPr/>
      </p:nvGrpSpPr>
      <p:grpSpPr>
        <a:xfrm>
          <a:off x="0" y="0"/>
          <a:ext cx="0" cy="0"/>
          <a:chOff x="0" y="0"/>
          <a:chExt cx="0" cy="0"/>
        </a:xfrm>
      </p:grpSpPr>
      <p:sp>
        <p:nvSpPr>
          <p:cNvPr id="838" name="Google Shape;838;p33:notes"/>
          <p:cNvSpPr txBox="1"/>
          <p:nvPr>
            <p:ph idx="1" type="body"/>
          </p:nvPr>
        </p:nvSpPr>
        <p:spPr>
          <a:xfrm>
            <a:off x="731521" y="4560571"/>
            <a:ext cx="5852160" cy="432054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839" name="Google Shape;839;p33:notes"/>
          <p:cNvSpPr/>
          <p:nvPr>
            <p:ph idx="2" type="sldImg"/>
          </p:nvPr>
        </p:nvSpPr>
        <p:spPr>
          <a:xfrm>
            <a:off x="458788" y="720725"/>
            <a:ext cx="6397625" cy="3598863"/>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3" name="Shape 843"/>
        <p:cNvGrpSpPr/>
        <p:nvPr/>
      </p:nvGrpSpPr>
      <p:grpSpPr>
        <a:xfrm>
          <a:off x="0" y="0"/>
          <a:ext cx="0" cy="0"/>
          <a:chOff x="0" y="0"/>
          <a:chExt cx="0" cy="0"/>
        </a:xfrm>
      </p:grpSpPr>
      <p:sp>
        <p:nvSpPr>
          <p:cNvPr id="844" name="Google Shape;844;g1153fb8a5b5_1_225: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5" name="Google Shape;845;g1153fb8a5b5_1_225: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rPr lang="en-US"/>
              <a:t>Leave in English?</a:t>
            </a:r>
            <a:endParaRPr/>
          </a:p>
        </p:txBody>
      </p:sp>
      <p:sp>
        <p:nvSpPr>
          <p:cNvPr id="846" name="Google Shape;846;g1153fb8a5b5_1_225: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g1153fb8a5b5_1_2: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rPr lang="en-US"/>
              <a:t>Centro de asistencia autoritativa</a:t>
            </a:r>
            <a:endParaRPr/>
          </a:p>
          <a:p>
            <a:pPr indent="0" lvl="0" marL="0" rtl="0" algn="l">
              <a:lnSpc>
                <a:spcPct val="100000"/>
              </a:lnSpc>
              <a:spcBef>
                <a:spcPts val="0"/>
              </a:spcBef>
              <a:spcAft>
                <a:spcPts val="0"/>
              </a:spcAft>
              <a:buSzPts val="1400"/>
              <a:buNone/>
            </a:pPr>
            <a:r>
              <a:rPr lang="en-US"/>
              <a:t>SEAA  - Pagar</a:t>
            </a:r>
            <a:endParaRPr/>
          </a:p>
          <a:p>
            <a:pPr indent="0" lvl="0" marL="0" rtl="0" algn="l">
              <a:lnSpc>
                <a:spcPct val="100000"/>
              </a:lnSpc>
              <a:spcBef>
                <a:spcPts val="0"/>
              </a:spcBef>
              <a:spcAft>
                <a:spcPts val="0"/>
              </a:spcAft>
              <a:buSzPts val="1400"/>
              <a:buNone/>
            </a:pPr>
            <a:r>
              <a:rPr lang="en-US"/>
              <a:t>Planificación -DPI, and colleges</a:t>
            </a:r>
            <a:endParaRPr/>
          </a:p>
          <a:p>
            <a:pPr indent="0" lvl="0" marL="0" rtl="0" algn="l">
              <a:lnSpc>
                <a:spcPct val="100000"/>
              </a:lnSpc>
              <a:spcBef>
                <a:spcPts val="0"/>
              </a:spcBef>
              <a:spcAft>
                <a:spcPts val="0"/>
              </a:spcAft>
              <a:buSzPts val="1400"/>
              <a:buNone/>
            </a:pPr>
            <a:r>
              <a:rPr lang="en-US"/>
              <a:t>“ventanilla en educación” on stop shop</a:t>
            </a:r>
            <a:endParaRPr/>
          </a:p>
        </p:txBody>
      </p:sp>
      <p:sp>
        <p:nvSpPr>
          <p:cNvPr id="720" name="Google Shape;720;g1153fb8a5b5_1_2: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1153fb8a5b5_1_213: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g1153fb8a5b5_1_213: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294464" lvl="0" marL="294464" rtl="0" algn="l">
              <a:lnSpc>
                <a:spcPct val="80000"/>
              </a:lnSpc>
              <a:spcBef>
                <a:spcPts val="0"/>
              </a:spcBef>
              <a:spcAft>
                <a:spcPts val="0"/>
              </a:spcAft>
              <a:buClr>
                <a:schemeClr val="accent1"/>
              </a:buClr>
              <a:buSzPts val="850"/>
              <a:buChar char="•"/>
            </a:pPr>
            <a:r>
              <a:rPr lang="en-US" sz="850">
                <a:solidFill>
                  <a:schemeClr val="accent1"/>
                </a:solidFill>
              </a:rPr>
              <a:t>Federal Pell Grant$ Hasta $6345 for 2020-2021 school year</a:t>
            </a:r>
            <a:endParaRPr/>
          </a:p>
          <a:p>
            <a:pPr indent="-294466" lvl="1" marL="765610" rtl="0" algn="l">
              <a:lnSpc>
                <a:spcPct val="80000"/>
              </a:lnSpc>
              <a:spcBef>
                <a:spcPts val="0"/>
              </a:spcBef>
              <a:spcAft>
                <a:spcPts val="0"/>
              </a:spcAft>
              <a:buClr>
                <a:schemeClr val="dk1"/>
              </a:buClr>
              <a:buSzPts val="850"/>
              <a:buChar char="•"/>
            </a:pPr>
            <a:r>
              <a:rPr lang="en-US" sz="850"/>
              <a:t>Para estudiantes de pregrado con una necesidad económica que no hayan obtenido títulos universitarios o de posgrado. </a:t>
            </a:r>
            <a:endParaRPr/>
          </a:p>
          <a:p>
            <a:pPr indent="-294466" lvl="1" marL="765610" rtl="0" algn="l">
              <a:lnSpc>
                <a:spcPct val="80000"/>
              </a:lnSpc>
              <a:spcBef>
                <a:spcPts val="0"/>
              </a:spcBef>
              <a:spcAft>
                <a:spcPts val="0"/>
              </a:spcAft>
              <a:buClr>
                <a:schemeClr val="dk1"/>
              </a:buClr>
              <a:buSzPts val="850"/>
              <a:buChar char="•"/>
            </a:pPr>
            <a:r>
              <a:rPr lang="en-US" sz="850"/>
              <a:t>Un estudiante puede recibir una cantidad del pell si su Padre o tutor legal fue un oficial de seguridad pública y murió como resultado del servicio activo en el cumplimiento del deber o su tutor legal/ padre falleció como consecuencia de haber prestado servicio militar en Irak o Afganistán después de los acontecimientos del 11 de septiembre. Tienen un ECF de zero. </a:t>
            </a:r>
            <a:endParaRPr/>
          </a:p>
          <a:p>
            <a:pPr indent="-240490" lvl="1" marL="765610" rtl="0" algn="l">
              <a:lnSpc>
                <a:spcPct val="80000"/>
              </a:lnSpc>
              <a:spcBef>
                <a:spcPts val="0"/>
              </a:spcBef>
              <a:spcAft>
                <a:spcPts val="0"/>
              </a:spcAft>
              <a:buClr>
                <a:schemeClr val="dk1"/>
              </a:buClr>
              <a:buSzPts val="850"/>
              <a:buFont typeface="Arial"/>
              <a:buNone/>
            </a:pPr>
            <a:r>
              <a:t/>
            </a:r>
            <a:endParaRPr sz="850"/>
          </a:p>
          <a:p>
            <a:pPr indent="-294464" lvl="0" marL="294464" rtl="0" algn="l">
              <a:lnSpc>
                <a:spcPct val="80000"/>
              </a:lnSpc>
              <a:spcBef>
                <a:spcPts val="0"/>
              </a:spcBef>
              <a:spcAft>
                <a:spcPts val="0"/>
              </a:spcAft>
              <a:buClr>
                <a:schemeClr val="accent1"/>
              </a:buClr>
              <a:buSzPts val="850"/>
              <a:buChar char="•"/>
            </a:pPr>
            <a:r>
              <a:rPr lang="en-US" sz="850">
                <a:solidFill>
                  <a:schemeClr val="accent1"/>
                </a:solidFill>
              </a:rPr>
              <a:t>Federal Supplemental Educational Opportunity Grants (FSEOG) $1,000 a $4,000 </a:t>
            </a:r>
            <a:endParaRPr/>
          </a:p>
          <a:p>
            <a:pPr indent="-294466" lvl="1" marL="765610" rtl="0" algn="l">
              <a:lnSpc>
                <a:spcPct val="80000"/>
              </a:lnSpc>
              <a:spcBef>
                <a:spcPts val="0"/>
              </a:spcBef>
              <a:spcAft>
                <a:spcPts val="0"/>
              </a:spcAft>
              <a:buClr>
                <a:schemeClr val="dk1"/>
              </a:buClr>
              <a:buSzPts val="850"/>
              <a:buChar char="•"/>
            </a:pPr>
            <a:r>
              <a:rPr lang="en-US" sz="850"/>
              <a:t>Para estudiantes de pregrado con una necesidad económica excepcional. </a:t>
            </a:r>
            <a:endParaRPr/>
          </a:p>
          <a:p>
            <a:pPr indent="-294466" lvl="1" marL="765610" rtl="0" algn="l">
              <a:lnSpc>
                <a:spcPct val="80000"/>
              </a:lnSpc>
              <a:spcBef>
                <a:spcPts val="0"/>
              </a:spcBef>
              <a:spcAft>
                <a:spcPts val="0"/>
              </a:spcAft>
              <a:buClr>
                <a:schemeClr val="dk1"/>
              </a:buClr>
              <a:buSzPts val="850"/>
              <a:buChar char="•"/>
            </a:pPr>
            <a:r>
              <a:rPr lang="en-US" sz="850"/>
              <a:t>Se les da prioridad a los beneficiarios de una Beca Federal Pell. </a:t>
            </a:r>
            <a:endParaRPr/>
          </a:p>
          <a:p>
            <a:pPr indent="-294466" lvl="1" marL="765610" rtl="0" algn="l">
              <a:lnSpc>
                <a:spcPct val="80000"/>
              </a:lnSpc>
              <a:spcBef>
                <a:spcPts val="0"/>
              </a:spcBef>
              <a:spcAft>
                <a:spcPts val="0"/>
              </a:spcAft>
              <a:buClr>
                <a:schemeClr val="dk1"/>
              </a:buClr>
              <a:buSzPts val="850"/>
              <a:buChar char="•"/>
            </a:pPr>
            <a:r>
              <a:rPr lang="en-US" sz="850"/>
              <a:t>Se otorgan en función de la disponibilidad de fondos en la institución educativa.</a:t>
            </a:r>
            <a:endParaRPr sz="850">
              <a:solidFill>
                <a:schemeClr val="accent1"/>
              </a:solidFill>
            </a:endParaRPr>
          </a:p>
          <a:p>
            <a:pPr indent="-294464" lvl="0" marL="294464" rtl="0" algn="l">
              <a:lnSpc>
                <a:spcPct val="80000"/>
              </a:lnSpc>
              <a:spcBef>
                <a:spcPts val="0"/>
              </a:spcBef>
              <a:spcAft>
                <a:spcPts val="0"/>
              </a:spcAft>
              <a:buClr>
                <a:schemeClr val="accent1"/>
              </a:buClr>
              <a:buSzPts val="850"/>
              <a:buChar char="•"/>
            </a:pPr>
            <a:r>
              <a:rPr lang="en-US" sz="850">
                <a:solidFill>
                  <a:schemeClr val="accent1"/>
                </a:solidFill>
              </a:rPr>
              <a:t>Iraq and Afghanistan Service Grants hasta 6,345</a:t>
            </a:r>
            <a:endParaRPr/>
          </a:p>
          <a:p>
            <a:pPr indent="-294466" lvl="1" marL="765610" rtl="0" algn="l">
              <a:lnSpc>
                <a:spcPct val="80000"/>
              </a:lnSpc>
              <a:spcBef>
                <a:spcPts val="0"/>
              </a:spcBef>
              <a:spcAft>
                <a:spcPts val="0"/>
              </a:spcAft>
              <a:buClr>
                <a:schemeClr val="dk1"/>
              </a:buClr>
              <a:buSzPts val="1020"/>
              <a:buChar char="•"/>
            </a:pPr>
            <a:r>
              <a:rPr lang="en-US" sz="1020"/>
              <a:t>Para estudiantes de pregrado que no reúnen los requisitos para la Beca Pell y uno de sus padres o su tutor falleció como consecuencia de haber prestado servicio militar en Irak o Afganistán después de los acontecimientos del 11 de septiembre.</a:t>
            </a:r>
            <a:endParaRPr/>
          </a:p>
          <a:p>
            <a:pPr indent="0" lvl="1" marL="471144" rtl="0" algn="l">
              <a:lnSpc>
                <a:spcPct val="80000"/>
              </a:lnSpc>
              <a:spcBef>
                <a:spcPts val="0"/>
              </a:spcBef>
              <a:spcAft>
                <a:spcPts val="0"/>
              </a:spcAft>
              <a:buClr>
                <a:schemeClr val="dk1"/>
              </a:buClr>
              <a:buSzPts val="1400"/>
              <a:buFont typeface="Arial"/>
              <a:buNone/>
            </a:pPr>
            <a:r>
              <a:rPr lang="en-US" sz="850">
                <a:solidFill>
                  <a:schemeClr val="accent1"/>
                </a:solidFill>
              </a:rPr>
              <a:t>Teacher Education Assistance for College and Higher Education (TEACH) Grants hasta 4,000 per year or 16,000 for undergrad and up to 8,000 for graduate. </a:t>
            </a:r>
            <a:endParaRPr/>
          </a:p>
          <a:p>
            <a:pPr indent="-294466" lvl="1" marL="765610" rtl="0" algn="l">
              <a:lnSpc>
                <a:spcPct val="80000"/>
              </a:lnSpc>
              <a:spcBef>
                <a:spcPts val="0"/>
              </a:spcBef>
              <a:spcAft>
                <a:spcPts val="0"/>
              </a:spcAft>
              <a:buClr>
                <a:schemeClr val="dk1"/>
              </a:buClr>
              <a:buSzPts val="1020"/>
              <a:buChar char="•"/>
            </a:pPr>
            <a:r>
              <a:rPr lang="en-US" sz="1020"/>
              <a:t>Para estudiantes de pregrado y posgrado que están completando o que planean completar los cursos que se requieren para comenzar una carrera en la enseñanza/maestra/educación.</a:t>
            </a:r>
            <a:endParaRPr/>
          </a:p>
          <a:p>
            <a:pPr indent="-294466" lvl="1" marL="765610" rtl="0" algn="l">
              <a:lnSpc>
                <a:spcPct val="80000"/>
              </a:lnSpc>
              <a:spcBef>
                <a:spcPts val="0"/>
              </a:spcBef>
              <a:spcAft>
                <a:spcPts val="0"/>
              </a:spcAft>
              <a:buClr>
                <a:schemeClr val="dk1"/>
              </a:buClr>
              <a:buSzPts val="1020"/>
              <a:buChar char="•"/>
            </a:pPr>
            <a:r>
              <a:rPr lang="en-US" sz="1020"/>
              <a:t>Para recibir una Beca TEACH, un estudiante debe aceptar enseñar durante cuatro años en un área de alta necesidad en una escuela primaria, una escuela secundaria o una agencia de servicios educativos que preste servicio a familias de bajos ingresos.</a:t>
            </a:r>
            <a:endParaRPr/>
          </a:p>
          <a:p>
            <a:pPr indent="-294466" lvl="1" marL="765610" rtl="0" algn="l">
              <a:lnSpc>
                <a:spcPct val="80000"/>
              </a:lnSpc>
              <a:spcBef>
                <a:spcPts val="0"/>
              </a:spcBef>
              <a:spcAft>
                <a:spcPts val="0"/>
              </a:spcAft>
              <a:buClr>
                <a:schemeClr val="dk1"/>
              </a:buClr>
              <a:buSzPts val="1020"/>
              <a:buChar char="•"/>
            </a:pPr>
            <a:r>
              <a:rPr lang="en-US" sz="1020"/>
              <a:t>Si un estudiante no cumple con el requisito de prestación de servicio docente, todas las Becas TEACH que recibió el estudiante se convertirán en Préstamos sin subsidio del Direct Loan Program que deben pagarse, con intereses.</a:t>
            </a:r>
            <a:endParaRPr/>
          </a:p>
          <a:p>
            <a:pPr indent="-294466" lvl="1" marL="765610" rtl="0" algn="l">
              <a:lnSpc>
                <a:spcPct val="80000"/>
              </a:lnSpc>
              <a:spcBef>
                <a:spcPts val="0"/>
              </a:spcBef>
              <a:spcAft>
                <a:spcPts val="0"/>
              </a:spcAft>
              <a:buClr>
                <a:schemeClr val="dk1"/>
              </a:buClr>
              <a:buSzPts val="1020"/>
              <a:buChar char="•"/>
            </a:pPr>
            <a:r>
              <a:rPr lang="en-US" sz="1020"/>
              <a:t>Debe estudiar en una universidad elegible que ofrezca teach grant. ECU, UNCW, UNCCharlotte, Meredith College, etc</a:t>
            </a:r>
            <a:endParaRPr sz="1020"/>
          </a:p>
          <a:p>
            <a:pPr indent="-294466" lvl="1" marL="765610" rtl="0" algn="l">
              <a:lnSpc>
                <a:spcPct val="80000"/>
              </a:lnSpc>
              <a:spcBef>
                <a:spcPts val="0"/>
              </a:spcBef>
              <a:spcAft>
                <a:spcPts val="0"/>
              </a:spcAft>
              <a:buClr>
                <a:schemeClr val="dk1"/>
              </a:buClr>
              <a:buSzPts val="1020"/>
              <a:buChar char="•"/>
            </a:pPr>
            <a:r>
              <a:rPr lang="en-US" sz="1020"/>
              <a:t>Pasos a tomar:</a:t>
            </a:r>
            <a:endParaRPr/>
          </a:p>
          <a:p>
            <a:pPr indent="-294464" lvl="2" marL="1236755" rtl="0" algn="l">
              <a:lnSpc>
                <a:spcPct val="80000"/>
              </a:lnSpc>
              <a:spcBef>
                <a:spcPts val="0"/>
              </a:spcBef>
              <a:spcAft>
                <a:spcPts val="0"/>
              </a:spcAft>
              <a:buClr>
                <a:schemeClr val="dk1"/>
              </a:buClr>
              <a:buSzPts val="1020"/>
              <a:buChar char="•"/>
            </a:pPr>
            <a:r>
              <a:rPr lang="en-US" sz="1020"/>
              <a:t>Completar TEACH Grant Asesoramiento inicial y posterior, y</a:t>
            </a:r>
            <a:endParaRPr/>
          </a:p>
          <a:p>
            <a:pPr indent="-294464" lvl="2" marL="1236755" rtl="0" algn="l">
              <a:lnSpc>
                <a:spcPct val="80000"/>
              </a:lnSpc>
              <a:spcBef>
                <a:spcPts val="0"/>
              </a:spcBef>
              <a:spcAft>
                <a:spcPts val="0"/>
              </a:spcAft>
              <a:buClr>
                <a:schemeClr val="dk1"/>
              </a:buClr>
              <a:buSzPts val="1020"/>
              <a:buChar char="•"/>
            </a:pPr>
            <a:r>
              <a:rPr lang="en-US" sz="1020"/>
              <a:t>Completar un acuerdo de servicio </a:t>
            </a:r>
            <a:endParaRPr sz="850">
              <a:solidFill>
                <a:schemeClr val="accent1"/>
              </a:solidFill>
            </a:endParaRPr>
          </a:p>
          <a:p>
            <a:pPr indent="0" lvl="0" marL="0" rtl="0" algn="l">
              <a:lnSpc>
                <a:spcPct val="80000"/>
              </a:lnSpc>
              <a:spcBef>
                <a:spcPts val="0"/>
              </a:spcBef>
              <a:spcAft>
                <a:spcPts val="0"/>
              </a:spcAft>
              <a:buClr>
                <a:schemeClr val="dk1"/>
              </a:buClr>
              <a:buSzPts val="1400"/>
              <a:buFont typeface="Arial"/>
              <a:buNone/>
            </a:pPr>
            <a:r>
              <a:t/>
            </a:r>
            <a:endParaRPr sz="1020"/>
          </a:p>
          <a:p>
            <a:pPr indent="0" lvl="0" marL="0" rtl="0" algn="l">
              <a:lnSpc>
                <a:spcPct val="100000"/>
              </a:lnSpc>
              <a:spcBef>
                <a:spcPts val="0"/>
              </a:spcBef>
              <a:spcAft>
                <a:spcPts val="0"/>
              </a:spcAft>
              <a:buSzPts val="1400"/>
              <a:buNone/>
            </a:pPr>
            <a:r>
              <a:t/>
            </a:r>
            <a:endParaRPr/>
          </a:p>
        </p:txBody>
      </p:sp>
      <p:sp>
        <p:nvSpPr>
          <p:cNvPr id="854" name="Google Shape;854;g1153fb8a5b5_1_213: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115c14d6f68_0_0: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g115c14d6f68_0_0: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p>
        </p:txBody>
      </p:sp>
      <p:sp>
        <p:nvSpPr>
          <p:cNvPr id="862" name="Google Shape;862;g115c14d6f68_0_0: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marR="0" rtl="0" algn="r">
              <a:lnSpc>
                <a:spcPct val="100000"/>
              </a:lnSpc>
              <a:spcBef>
                <a:spcPts val="0"/>
              </a:spcBef>
              <a:spcAft>
                <a:spcPts val="0"/>
              </a:spcAft>
              <a:buClr>
                <a:srgbClr val="000000"/>
              </a:buClr>
              <a:buSzPts val="1300"/>
              <a:buFont typeface="Calibri"/>
              <a:buNone/>
            </a:pPr>
            <a:fld id="{00000000-1234-1234-1234-123412341234}" type="slidenum">
              <a:rPr b="0" i="0" lang="en-US" sz="1300" u="none" cap="none" strike="noStrike">
                <a:solidFill>
                  <a:srgbClr val="000000"/>
                </a:solidFill>
                <a:latin typeface="Calibri"/>
                <a:ea typeface="Calibri"/>
                <a:cs typeface="Calibri"/>
                <a:sym typeface="Calibri"/>
              </a:rPr>
              <a:t>‹#›</a:t>
            </a:fld>
            <a:endParaRPr b="0" i="0" sz="13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115c14d6f68_0_711: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115c14d6f68_0_711: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t/>
            </a:r>
            <a:endParaRPr/>
          </a:p>
        </p:txBody>
      </p:sp>
      <p:sp>
        <p:nvSpPr>
          <p:cNvPr id="871" name="Google Shape;871;g115c14d6f68_0_711: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g115c14d6f68_0_145:notes"/>
          <p:cNvSpPr txBox="1"/>
          <p:nvPr>
            <p:ph idx="1" type="body"/>
          </p:nvPr>
        </p:nvSpPr>
        <p:spPr>
          <a:xfrm>
            <a:off x="731520" y="4560570"/>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879" name="Google Shape;879;g115c14d6f68_0_145: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115c14d6f68_0_569: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115c14d6f68_0_569: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400"/>
              <a:buNone/>
            </a:pPr>
            <a:r>
              <a:rPr lang="en-US">
                <a:solidFill>
                  <a:schemeClr val="accent1"/>
                </a:solidFill>
              </a:rPr>
              <a:t>Exsisten becas nacionales, estatales, regionals, locales </a:t>
            </a:r>
            <a:endParaRPr/>
          </a:p>
          <a:p>
            <a:pPr indent="0" lvl="0" marL="0" rtl="0" algn="l">
              <a:lnSpc>
                <a:spcPct val="100000"/>
              </a:lnSpc>
              <a:spcBef>
                <a:spcPts val="0"/>
              </a:spcBef>
              <a:spcAft>
                <a:spcPts val="0"/>
              </a:spcAft>
              <a:buSzPts val="1400"/>
              <a:buNone/>
            </a:pPr>
            <a:r>
              <a:t/>
            </a:r>
            <a:endParaRPr/>
          </a:p>
        </p:txBody>
      </p:sp>
      <p:sp>
        <p:nvSpPr>
          <p:cNvPr id="886" name="Google Shape;886;g115c14d6f68_0_569: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115c14d6f68_3_12: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400"/>
              <a:buFont typeface="Arial"/>
              <a:buNone/>
            </a:pPr>
            <a:r>
              <a:rPr b="1" lang="en-US">
                <a:latin typeface="Century Gothic"/>
                <a:ea typeface="Century Gothic"/>
                <a:cs typeface="Century Gothic"/>
                <a:sym typeface="Century Gothic"/>
              </a:rPr>
              <a:t>Revisar coreo electronico </a:t>
            </a:r>
            <a:r>
              <a:rPr b="1" lang="en-US">
                <a:latin typeface="Century Gothic"/>
                <a:ea typeface="Century Gothic"/>
                <a:cs typeface="Century Gothic"/>
                <a:sym typeface="Century Gothic"/>
              </a:rPr>
              <a:t>Student Aid Report</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400"/>
              <a:buFont typeface="Arial"/>
              <a:buNone/>
            </a:pPr>
            <a:r>
              <a:rPr lang="en-US">
                <a:latin typeface="Century Gothic"/>
                <a:ea typeface="Century Gothic"/>
                <a:cs typeface="Century Gothic"/>
                <a:sym typeface="Century Gothic"/>
              </a:rPr>
              <a:t>A link to the SAR is emailed to student after FAFSA submission (and is also shared with selected colleges)</a:t>
            </a:r>
            <a:endParaRPr>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b="1" sz="16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rPr lang="en-US" sz="1400">
                <a:latin typeface="Century Gothic"/>
                <a:ea typeface="Century Gothic"/>
                <a:cs typeface="Century Gothic"/>
                <a:sym typeface="Century Gothic"/>
              </a:rPr>
              <a:t>- EFCEFC</a:t>
            </a:r>
            <a:endParaRPr sz="1400">
              <a:latin typeface="Arial"/>
              <a:ea typeface="Arial"/>
              <a:cs typeface="Arial"/>
              <a:sym typeface="Arial"/>
            </a:endParaRPr>
          </a:p>
          <a:p>
            <a:pPr indent="0" lvl="0" marL="0" rtl="0" algn="l">
              <a:lnSpc>
                <a:spcPct val="100000"/>
              </a:lnSpc>
              <a:spcBef>
                <a:spcPts val="0"/>
              </a:spcBef>
              <a:spcAft>
                <a:spcPts val="0"/>
              </a:spcAft>
              <a:buSzPts val="1100"/>
              <a:buNone/>
            </a:pPr>
            <a:r>
              <a:rPr lang="en-US" sz="1400">
                <a:latin typeface="Century Gothic"/>
                <a:ea typeface="Century Gothic"/>
                <a:cs typeface="Century Gothic"/>
                <a:sym typeface="Century Gothic"/>
              </a:rPr>
              <a:t>- Pell Grant Estimates</a:t>
            </a:r>
            <a:endParaRPr sz="1400">
              <a:latin typeface="Arial"/>
              <a:ea typeface="Arial"/>
              <a:cs typeface="Arial"/>
              <a:sym typeface="Arial"/>
            </a:endParaRPr>
          </a:p>
          <a:p>
            <a:pPr indent="0" lvl="0" marL="0" rtl="0" algn="l">
              <a:lnSpc>
                <a:spcPct val="100000"/>
              </a:lnSpc>
              <a:spcBef>
                <a:spcPts val="0"/>
              </a:spcBef>
              <a:spcAft>
                <a:spcPts val="0"/>
              </a:spcAft>
              <a:buSzPts val="1100"/>
              <a:buNone/>
            </a:pPr>
            <a:r>
              <a:rPr lang="en-US" sz="1400">
                <a:latin typeface="Century Gothic"/>
                <a:ea typeface="Century Gothic"/>
                <a:cs typeface="Century Gothic"/>
                <a:sym typeface="Century Gothic"/>
              </a:rPr>
              <a:t>- Loan Eligibilitgy Estimates</a:t>
            </a:r>
            <a:endParaRPr sz="1400">
              <a:latin typeface="Arial"/>
              <a:ea typeface="Arial"/>
              <a:cs typeface="Arial"/>
              <a:sym typeface="Arial"/>
            </a:endParaRPr>
          </a:p>
          <a:p>
            <a:pPr indent="0" lvl="0" marL="0" rtl="0" algn="l">
              <a:lnSpc>
                <a:spcPct val="100000"/>
              </a:lnSpc>
              <a:spcBef>
                <a:spcPts val="0"/>
              </a:spcBef>
              <a:spcAft>
                <a:spcPts val="0"/>
              </a:spcAft>
              <a:buSzPts val="1100"/>
              <a:buNone/>
            </a:pPr>
            <a:r>
              <a:rPr lang="en-US" sz="1400">
                <a:latin typeface="Century Gothic"/>
                <a:ea typeface="Century Gothic"/>
                <a:cs typeface="Century Gothic"/>
                <a:sym typeface="Century Gothic"/>
              </a:rPr>
              <a:t>- Errors that need to be adjusted</a:t>
            </a:r>
            <a:endParaRPr sz="1400">
              <a:latin typeface="Arial"/>
              <a:ea typeface="Arial"/>
              <a:cs typeface="Arial"/>
              <a:sym typeface="Arial"/>
            </a:endParaRPr>
          </a:p>
          <a:p>
            <a:pPr indent="0" lvl="0" marL="0" rtl="0" algn="l">
              <a:lnSpc>
                <a:spcPct val="100000"/>
              </a:lnSpc>
              <a:spcBef>
                <a:spcPts val="0"/>
              </a:spcBef>
              <a:spcAft>
                <a:spcPts val="0"/>
              </a:spcAft>
              <a:buSzPts val="1100"/>
              <a:buNone/>
            </a:pPr>
            <a:r>
              <a:rPr lang="en-US" sz="1400">
                <a:latin typeface="Century Gothic"/>
                <a:ea typeface="Century Gothic"/>
                <a:cs typeface="Century Gothic"/>
                <a:sym typeface="Century Gothic"/>
              </a:rPr>
              <a:t>- Request forvv additional information or verification if needed</a:t>
            </a:r>
            <a:endParaRPr sz="14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rPr lang="en-US" sz="1400">
                <a:latin typeface="Century Gothic"/>
                <a:ea typeface="Century Gothic"/>
                <a:cs typeface="Century Gothic"/>
                <a:sym typeface="Century Gothic"/>
              </a:rPr>
              <a:t>- EFC</a:t>
            </a:r>
            <a:endParaRPr sz="1400">
              <a:latin typeface="Arial"/>
              <a:ea typeface="Arial"/>
              <a:cs typeface="Arial"/>
              <a:sym typeface="Arial"/>
            </a:endParaRPr>
          </a:p>
          <a:p>
            <a:pPr indent="0" lvl="0" marL="0" rtl="0" algn="l">
              <a:lnSpc>
                <a:spcPct val="100000"/>
              </a:lnSpc>
              <a:spcBef>
                <a:spcPts val="0"/>
              </a:spcBef>
              <a:spcAft>
                <a:spcPts val="0"/>
              </a:spcAft>
              <a:buSzPts val="1100"/>
              <a:buNone/>
            </a:pPr>
            <a:r>
              <a:rPr lang="en-US" sz="1400">
                <a:latin typeface="Century Gothic"/>
                <a:ea typeface="Century Gothic"/>
                <a:cs typeface="Century Gothic"/>
                <a:sym typeface="Century Gothic"/>
              </a:rPr>
              <a:t>- Pell Grant Estimates</a:t>
            </a:r>
            <a:endParaRPr sz="1400">
              <a:latin typeface="Arial"/>
              <a:ea typeface="Arial"/>
              <a:cs typeface="Arial"/>
              <a:sym typeface="Arial"/>
            </a:endParaRPr>
          </a:p>
          <a:p>
            <a:pPr indent="0" lvl="0" marL="0" rtl="0" algn="l">
              <a:lnSpc>
                <a:spcPct val="100000"/>
              </a:lnSpc>
              <a:spcBef>
                <a:spcPts val="0"/>
              </a:spcBef>
              <a:spcAft>
                <a:spcPts val="0"/>
              </a:spcAft>
              <a:buSzPts val="1100"/>
              <a:buNone/>
            </a:pPr>
            <a:r>
              <a:rPr lang="en-US" sz="1400">
                <a:latin typeface="Century Gothic"/>
                <a:ea typeface="Century Gothic"/>
                <a:cs typeface="Century Gothic"/>
                <a:sym typeface="Century Gothic"/>
              </a:rPr>
              <a:t>- Loan Eligibility Estimates</a:t>
            </a:r>
            <a:endParaRPr sz="1400">
              <a:latin typeface="Century Gothic"/>
              <a:ea typeface="Century Gothic"/>
              <a:cs typeface="Century Gothic"/>
              <a:sym typeface="Century Gothic"/>
            </a:endParaRPr>
          </a:p>
          <a:p>
            <a:pPr indent="0" lvl="0" marL="0" rtl="0" algn="l">
              <a:lnSpc>
                <a:spcPct val="100000"/>
              </a:lnSpc>
              <a:spcBef>
                <a:spcPts val="0"/>
              </a:spcBef>
              <a:spcAft>
                <a:spcPts val="0"/>
              </a:spcAft>
              <a:buSzPts val="1100"/>
              <a:buNone/>
            </a:pPr>
            <a:r>
              <a:t/>
            </a:r>
            <a:endParaRPr sz="1400">
              <a:latin typeface="Century Gothic"/>
              <a:ea typeface="Century Gothic"/>
              <a:cs typeface="Century Gothic"/>
              <a:sym typeface="Century Gothic"/>
            </a:endParaRPr>
          </a:p>
          <a:p>
            <a:pPr indent="0" lvl="0" marL="0" rtl="0" algn="l">
              <a:lnSpc>
                <a:spcPct val="100000"/>
              </a:lnSpc>
              <a:spcBef>
                <a:spcPts val="0"/>
              </a:spcBef>
              <a:spcAft>
                <a:spcPts val="0"/>
              </a:spcAft>
              <a:buClr>
                <a:schemeClr val="dk1"/>
              </a:buClr>
              <a:buSzPts val="1100"/>
              <a:buFont typeface="Arial"/>
              <a:buNone/>
            </a:pPr>
            <a:r>
              <a:rPr lang="en-US" sz="1400">
                <a:solidFill>
                  <a:schemeClr val="lt1"/>
                </a:solidFill>
                <a:latin typeface="Century Gothic"/>
                <a:ea typeface="Century Gothic"/>
                <a:cs typeface="Century Gothic"/>
                <a:sym typeface="Century Gothic"/>
              </a:rPr>
              <a:t>u</a:t>
            </a:r>
            <a:r>
              <a:rPr lang="en-US" sz="2000">
                <a:latin typeface="Open Sans"/>
                <a:ea typeface="Open Sans"/>
                <a:cs typeface="Open Sans"/>
                <a:sym typeface="Open Sans"/>
              </a:rPr>
              <a:t>Es posible que el estudiante tenga que comprobar la información que brindó en el formulario de </a:t>
            </a:r>
            <a:r>
              <a:rPr b="1" lang="en-US" sz="2000">
                <a:latin typeface="Open Sans"/>
                <a:ea typeface="Open Sans"/>
                <a:cs typeface="Open Sans"/>
                <a:sym typeface="Open Sans"/>
              </a:rPr>
              <a:t>FAFSA</a:t>
            </a:r>
            <a:endParaRPr/>
          </a:p>
        </p:txBody>
      </p:sp>
      <p:sp>
        <p:nvSpPr>
          <p:cNvPr id="894" name="Google Shape;894;g115c14d6f68_3_12: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56b1078ccc_4_6: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904" name="Google Shape;904;g156b1078ccc_4_6: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156b1078ccc_0_0: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rPr lang="en-US"/>
              <a:t>FAFSA y otras solicitudes CSS profile</a:t>
            </a:r>
            <a:endParaRPr/>
          </a:p>
        </p:txBody>
      </p:sp>
      <p:sp>
        <p:nvSpPr>
          <p:cNvPr id="911" name="Google Shape;911;g156b1078ccc_0_0: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5" name="Shape 915"/>
        <p:cNvGrpSpPr/>
        <p:nvPr/>
      </p:nvGrpSpPr>
      <p:grpSpPr>
        <a:xfrm>
          <a:off x="0" y="0"/>
          <a:ext cx="0" cy="0"/>
          <a:chOff x="0" y="0"/>
          <a:chExt cx="0" cy="0"/>
        </a:xfrm>
      </p:grpSpPr>
      <p:sp>
        <p:nvSpPr>
          <p:cNvPr id="916" name="Google Shape;916;g156b1078ccc_4_0: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917" name="Google Shape;917;g156b1078ccc_4_0: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115c14d6f68_0_1006: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g115c14d6f68_0_1006: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924" name="Google Shape;924;g115c14d6f68_0_1006: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115c14d6f68_5_690: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727" name="Google Shape;727;g115c14d6f68_5_690: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8" name="Shape 928"/>
        <p:cNvGrpSpPr/>
        <p:nvPr/>
      </p:nvGrpSpPr>
      <p:grpSpPr>
        <a:xfrm>
          <a:off x="0" y="0"/>
          <a:ext cx="0" cy="0"/>
          <a:chOff x="0" y="0"/>
          <a:chExt cx="0" cy="0"/>
        </a:xfrm>
      </p:grpSpPr>
      <p:sp>
        <p:nvSpPr>
          <p:cNvPr id="929" name="Google Shape;929;g115c14d6f68_0_1148: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30000"/>
              </a:lnSpc>
              <a:spcBef>
                <a:spcPts val="0"/>
              </a:spcBef>
              <a:spcAft>
                <a:spcPts val="0"/>
              </a:spcAft>
              <a:buSzPts val="2400"/>
              <a:buNone/>
            </a:pPr>
            <a:r>
              <a:rPr lang="en-US" sz="1300">
                <a:latin typeface="Open Sans"/>
                <a:ea typeface="Open Sans"/>
                <a:cs typeface="Open Sans"/>
                <a:sym typeface="Open Sans"/>
              </a:rPr>
              <a:t>Principal criterio para la calificación se demuestra la necesidad económica</a:t>
            </a:r>
            <a:endParaRPr sz="1300">
              <a:latin typeface="Open Sans"/>
              <a:ea typeface="Open Sans"/>
              <a:cs typeface="Open Sans"/>
              <a:sym typeface="Open Sans"/>
            </a:endParaRPr>
          </a:p>
          <a:p>
            <a:pPr indent="0" lvl="0" marL="0" rtl="0" algn="l">
              <a:lnSpc>
                <a:spcPct val="130000"/>
              </a:lnSpc>
              <a:spcBef>
                <a:spcPts val="0"/>
              </a:spcBef>
              <a:spcAft>
                <a:spcPts val="0"/>
              </a:spcAft>
              <a:buSzPts val="2400"/>
              <a:buNone/>
            </a:pPr>
            <a:r>
              <a:rPr lang="en-US" sz="1300">
                <a:latin typeface="Open Sans"/>
                <a:ea typeface="Open Sans"/>
                <a:cs typeface="Open Sans"/>
                <a:sym typeface="Open Sans"/>
              </a:rPr>
              <a:t>Una beca basada en necesidad puede ser ofrecido por la escuela, una empresa, una organización o una dotación privada. Puede tomar académicos en cuenta, pero el principal criterio para la calificación se demuestra la necesidad económica</a:t>
            </a:r>
            <a:endParaRPr sz="1300">
              <a:latin typeface="Open Sans"/>
              <a:ea typeface="Open Sans"/>
              <a:cs typeface="Open Sans"/>
              <a:sym typeface="Open Sans"/>
            </a:endParaRPr>
          </a:p>
          <a:p>
            <a:pPr indent="0" lvl="0" marL="0" rtl="0" algn="l">
              <a:lnSpc>
                <a:spcPct val="130000"/>
              </a:lnSpc>
              <a:spcBef>
                <a:spcPts val="0"/>
              </a:spcBef>
              <a:spcAft>
                <a:spcPts val="0"/>
              </a:spcAft>
              <a:buSzPts val="2400"/>
              <a:buNone/>
            </a:pPr>
            <a:r>
              <a:t/>
            </a:r>
            <a:endParaRPr sz="1300">
              <a:latin typeface="Open Sans"/>
              <a:ea typeface="Open Sans"/>
              <a:cs typeface="Open Sans"/>
              <a:sym typeface="Open Sans"/>
            </a:endParaRPr>
          </a:p>
          <a:p>
            <a:pPr indent="0" lvl="0" marL="0" rtl="0" algn="l">
              <a:lnSpc>
                <a:spcPct val="130000"/>
              </a:lnSpc>
              <a:spcBef>
                <a:spcPts val="0"/>
              </a:spcBef>
              <a:spcAft>
                <a:spcPts val="0"/>
              </a:spcAft>
              <a:buSzPts val="2400"/>
              <a:buNone/>
            </a:pPr>
            <a:r>
              <a:rPr lang="en-US" sz="1300">
                <a:latin typeface="Open Sans"/>
                <a:ea typeface="Open Sans"/>
                <a:cs typeface="Open Sans"/>
                <a:sym typeface="Open Sans"/>
              </a:rPr>
              <a:t>Las becas basadas en el mérito no solo se limitan a las calificaciones de un estudiante, sino que también consideran factores como liderazgo, puntajes de ACT y / o SAT, actividades extracurriculares y participación de la escuela o servicio a la comunidad. </a:t>
            </a:r>
            <a:r>
              <a:rPr lang="en-US" sz="1300"/>
              <a:t>premios de ayuda financiera más generosos vienen en forma de becas de mérito</a:t>
            </a:r>
            <a:endParaRPr sz="1300"/>
          </a:p>
          <a:p>
            <a:pPr indent="0" lvl="0" marL="0" rtl="0" algn="l">
              <a:lnSpc>
                <a:spcPct val="130000"/>
              </a:lnSpc>
              <a:spcBef>
                <a:spcPts val="0"/>
              </a:spcBef>
              <a:spcAft>
                <a:spcPts val="0"/>
              </a:spcAft>
              <a:buSzPts val="2400"/>
              <a:buNone/>
            </a:pPr>
            <a:r>
              <a:t/>
            </a:r>
            <a:endParaRPr sz="1100"/>
          </a:p>
          <a:p>
            <a:pPr indent="0" lvl="0" marL="0" rtl="0" algn="l">
              <a:lnSpc>
                <a:spcPct val="100000"/>
              </a:lnSpc>
              <a:spcBef>
                <a:spcPts val="0"/>
              </a:spcBef>
              <a:spcAft>
                <a:spcPts val="0"/>
              </a:spcAft>
              <a:buClr>
                <a:schemeClr val="dk1"/>
              </a:buClr>
              <a:buSzPts val="1800"/>
              <a:buFont typeface="Arial"/>
              <a:buNone/>
            </a:pPr>
            <a:r>
              <a:rPr lang="en-US" sz="1600">
                <a:solidFill>
                  <a:srgbClr val="007A41"/>
                </a:solidFill>
                <a:latin typeface="Open Sans"/>
                <a:ea typeface="Open Sans"/>
                <a:cs typeface="Open Sans"/>
                <a:sym typeface="Open Sans"/>
              </a:rPr>
              <a:t>BECAS BASADAS EN OTRAS CARACTERÍSTICAS </a:t>
            </a:r>
            <a:r>
              <a:rPr lang="en-US" sz="1600">
                <a:latin typeface="Open Sans"/>
                <a:ea typeface="Open Sans"/>
                <a:cs typeface="Open Sans"/>
                <a:sym typeface="Open Sans"/>
              </a:rPr>
              <a:t>Puedes recibir dinero por tu campo de estudio, actividades extraescolares, área geográfica o tu ascendencia</a:t>
            </a:r>
            <a:r>
              <a:rPr lang="en-US" sz="1600">
                <a:latin typeface="Arial"/>
                <a:ea typeface="Arial"/>
                <a:cs typeface="Arial"/>
                <a:sym typeface="Arial"/>
              </a:rPr>
              <a:t>.</a:t>
            </a:r>
            <a:endParaRPr sz="1100"/>
          </a:p>
          <a:p>
            <a:pPr indent="0" lvl="0" marL="0" rtl="0" algn="l">
              <a:lnSpc>
                <a:spcPct val="130000"/>
              </a:lnSpc>
              <a:spcBef>
                <a:spcPts val="0"/>
              </a:spcBef>
              <a:spcAft>
                <a:spcPts val="0"/>
              </a:spcAft>
              <a:buClr>
                <a:schemeClr val="dk1"/>
              </a:buClr>
              <a:buSzPts val="2400"/>
              <a:buFont typeface="Arial"/>
              <a:buNone/>
            </a:pPr>
            <a:r>
              <a:t/>
            </a:r>
            <a:endParaRPr sz="1300">
              <a:latin typeface="Open Sans"/>
              <a:ea typeface="Open Sans"/>
              <a:cs typeface="Open Sans"/>
              <a:sym typeface="Open Sans"/>
            </a:endParaRPr>
          </a:p>
        </p:txBody>
      </p:sp>
      <p:sp>
        <p:nvSpPr>
          <p:cNvPr id="930" name="Google Shape;930;g115c14d6f68_0_1148: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115c14d6f68_0_1184: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0" name="Google Shape;940;g115c14d6f68_0_1184: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190500" lvl="0" marL="190500" rtl="0" algn="l">
              <a:lnSpc>
                <a:spcPct val="130000"/>
              </a:lnSpc>
              <a:spcBef>
                <a:spcPts val="0"/>
              </a:spcBef>
              <a:spcAft>
                <a:spcPts val="0"/>
              </a:spcAft>
              <a:buClr>
                <a:schemeClr val="accent1"/>
              </a:buClr>
              <a:buSzPts val="1500"/>
              <a:buFont typeface="Arial"/>
              <a:buChar char="•"/>
            </a:pPr>
            <a:r>
              <a:rPr b="1" lang="en-US" sz="1500">
                <a:solidFill>
                  <a:schemeClr val="accent1"/>
                </a:solidFill>
              </a:rPr>
              <a:t>Subvenciones Federales/Estatales:</a:t>
            </a:r>
            <a:endParaRPr/>
          </a:p>
          <a:p>
            <a:pPr indent="0" lvl="1" marL="482600" rtl="0" algn="l">
              <a:lnSpc>
                <a:spcPct val="130000"/>
              </a:lnSpc>
              <a:spcBef>
                <a:spcPts val="0"/>
              </a:spcBef>
              <a:spcAft>
                <a:spcPts val="0"/>
              </a:spcAft>
              <a:buSzPts val="1500"/>
              <a:buNone/>
            </a:pPr>
            <a:r>
              <a:rPr lang="en-US" sz="1500">
                <a:solidFill>
                  <a:schemeClr val="accent1"/>
                </a:solidFill>
              </a:rPr>
              <a:t>Ayuda basada en la necesidad</a:t>
            </a:r>
            <a:endParaRPr/>
          </a:p>
          <a:p>
            <a:pPr indent="-190500" lvl="0" marL="190500" rtl="0" algn="l">
              <a:lnSpc>
                <a:spcPct val="130000"/>
              </a:lnSpc>
              <a:spcBef>
                <a:spcPts val="0"/>
              </a:spcBef>
              <a:spcAft>
                <a:spcPts val="0"/>
              </a:spcAft>
              <a:buClr>
                <a:schemeClr val="accent1"/>
              </a:buClr>
              <a:buSzPts val="1500"/>
              <a:buFont typeface="Arial"/>
              <a:buChar char="•"/>
            </a:pPr>
            <a:r>
              <a:rPr b="1" lang="en-US" sz="1500">
                <a:solidFill>
                  <a:schemeClr val="accent1"/>
                </a:solidFill>
              </a:rPr>
              <a:t>Becas:</a:t>
            </a:r>
            <a:endParaRPr/>
          </a:p>
          <a:p>
            <a:pPr indent="0" lvl="1" marL="482600" rtl="0" algn="l">
              <a:lnSpc>
                <a:spcPct val="130000"/>
              </a:lnSpc>
              <a:spcBef>
                <a:spcPts val="0"/>
              </a:spcBef>
              <a:spcAft>
                <a:spcPts val="0"/>
              </a:spcAft>
              <a:buSzPts val="1500"/>
              <a:buNone/>
            </a:pPr>
            <a:r>
              <a:rPr lang="en-US" sz="1500">
                <a:solidFill>
                  <a:schemeClr val="accent1"/>
                </a:solidFill>
              </a:rPr>
              <a:t>Ayuda basada en el mérito y/o</a:t>
            </a:r>
            <a:endParaRPr/>
          </a:p>
          <a:p>
            <a:pPr indent="0" lvl="1" marL="482600" rtl="0" algn="l">
              <a:lnSpc>
                <a:spcPct val="130000"/>
              </a:lnSpc>
              <a:spcBef>
                <a:spcPts val="0"/>
              </a:spcBef>
              <a:spcAft>
                <a:spcPts val="0"/>
              </a:spcAft>
              <a:buSzPts val="1500"/>
              <a:buNone/>
            </a:pPr>
            <a:r>
              <a:rPr lang="en-US" sz="1500">
                <a:solidFill>
                  <a:schemeClr val="accent1"/>
                </a:solidFill>
              </a:rPr>
              <a:t>Ayuda basada en la necesidad</a:t>
            </a:r>
            <a:endParaRPr/>
          </a:p>
          <a:p>
            <a:pPr indent="-190500" lvl="0" marL="190500" rtl="0" algn="l">
              <a:lnSpc>
                <a:spcPct val="130000"/>
              </a:lnSpc>
              <a:spcBef>
                <a:spcPts val="0"/>
              </a:spcBef>
              <a:spcAft>
                <a:spcPts val="0"/>
              </a:spcAft>
              <a:buClr>
                <a:schemeClr val="accent1"/>
              </a:buClr>
              <a:buSzPts val="1500"/>
              <a:buFont typeface="Arial"/>
              <a:buChar char="•"/>
            </a:pPr>
            <a:r>
              <a:rPr b="1" lang="en-US" sz="1500">
                <a:solidFill>
                  <a:schemeClr val="accent1"/>
                </a:solidFill>
              </a:rPr>
              <a:t>Estudio y Trabajo (Work-Study)</a:t>
            </a:r>
            <a:endParaRPr/>
          </a:p>
          <a:p>
            <a:pPr indent="-190500" lvl="0" marL="190500" rtl="0" algn="l">
              <a:lnSpc>
                <a:spcPct val="130000"/>
              </a:lnSpc>
              <a:spcBef>
                <a:spcPts val="0"/>
              </a:spcBef>
              <a:spcAft>
                <a:spcPts val="0"/>
              </a:spcAft>
              <a:buClr>
                <a:schemeClr val="accent1"/>
              </a:buClr>
              <a:buSzPts val="1500"/>
              <a:buFont typeface="Arial"/>
              <a:buChar char="•"/>
            </a:pPr>
            <a:r>
              <a:rPr b="1" lang="en-US" sz="1500">
                <a:solidFill>
                  <a:schemeClr val="accent1"/>
                </a:solidFill>
              </a:rPr>
              <a:t>Préstamos </a:t>
            </a:r>
            <a:endParaRPr/>
          </a:p>
          <a:p>
            <a:pPr indent="-190500" lvl="0" marL="190500" rtl="0" algn="l">
              <a:lnSpc>
                <a:spcPct val="130000"/>
              </a:lnSpc>
              <a:spcBef>
                <a:spcPts val="0"/>
              </a:spcBef>
              <a:spcAft>
                <a:spcPts val="0"/>
              </a:spcAft>
              <a:buClr>
                <a:schemeClr val="accent1"/>
              </a:buClr>
              <a:buSzPts val="1500"/>
              <a:buFont typeface="Arial"/>
              <a:buChar char="•"/>
            </a:pPr>
            <a:r>
              <a:rPr b="1" lang="en-US" sz="1500">
                <a:solidFill>
                  <a:schemeClr val="accent1"/>
                </a:solidFill>
              </a:rPr>
              <a:t>Apoyo Familiar</a:t>
            </a:r>
            <a:endParaRPr/>
          </a:p>
          <a:p>
            <a:pPr indent="-190500" lvl="0" marL="190500" rtl="0" algn="l">
              <a:lnSpc>
                <a:spcPct val="130000"/>
              </a:lnSpc>
              <a:spcBef>
                <a:spcPts val="0"/>
              </a:spcBef>
              <a:spcAft>
                <a:spcPts val="0"/>
              </a:spcAft>
              <a:buClr>
                <a:schemeClr val="accent1"/>
              </a:buClr>
              <a:buSzPts val="1500"/>
              <a:buFont typeface="Arial"/>
              <a:buChar char="•"/>
            </a:pPr>
            <a:r>
              <a:rPr b="1" lang="en-US" sz="1500">
                <a:solidFill>
                  <a:schemeClr val="accent1"/>
                </a:solidFill>
              </a:rPr>
              <a:t>Patrocinios</a:t>
            </a:r>
            <a:endParaRPr/>
          </a:p>
          <a:p>
            <a:pPr indent="0" lvl="0" marL="0" rtl="0" algn="l">
              <a:lnSpc>
                <a:spcPct val="100000"/>
              </a:lnSpc>
              <a:spcBef>
                <a:spcPts val="0"/>
              </a:spcBef>
              <a:spcAft>
                <a:spcPts val="0"/>
              </a:spcAft>
              <a:buSzPts val="1500"/>
              <a:buNone/>
            </a:pPr>
            <a:r>
              <a:t/>
            </a:r>
            <a:endParaRPr/>
          </a:p>
        </p:txBody>
      </p:sp>
      <p:sp>
        <p:nvSpPr>
          <p:cNvPr id="941" name="Google Shape;941;g115c14d6f68_0_1184: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2" name="Shape 952"/>
        <p:cNvGrpSpPr/>
        <p:nvPr/>
      </p:nvGrpSpPr>
      <p:grpSpPr>
        <a:xfrm>
          <a:off x="0" y="0"/>
          <a:ext cx="0" cy="0"/>
          <a:chOff x="0" y="0"/>
          <a:chExt cx="0" cy="0"/>
        </a:xfrm>
      </p:grpSpPr>
      <p:sp>
        <p:nvSpPr>
          <p:cNvPr id="953" name="Google Shape;953;g115c14d6f68_0_1419: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954" name="Google Shape;954;g115c14d6f68_0_1419: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115c14d6f68_0_1426: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115c14d6f68_0_1426: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963" name="Google Shape;963;g115c14d6f68_0_1426: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115c14d6f68_0_1435: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970" name="Google Shape;970;g115c14d6f68_0_1435: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5" name="Shape 975"/>
        <p:cNvGrpSpPr/>
        <p:nvPr/>
      </p:nvGrpSpPr>
      <p:grpSpPr>
        <a:xfrm>
          <a:off x="0" y="0"/>
          <a:ext cx="0" cy="0"/>
          <a:chOff x="0" y="0"/>
          <a:chExt cx="0" cy="0"/>
        </a:xfrm>
      </p:grpSpPr>
      <p:sp>
        <p:nvSpPr>
          <p:cNvPr id="976" name="Google Shape;976;g130d6431341_0_13: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7" name="Google Shape;977;g130d6431341_0_13: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978" name="Google Shape;978;g130d6431341_0_13: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3" name="Shape 983"/>
        <p:cNvGrpSpPr/>
        <p:nvPr/>
      </p:nvGrpSpPr>
      <p:grpSpPr>
        <a:xfrm>
          <a:off x="0" y="0"/>
          <a:ext cx="0" cy="0"/>
          <a:chOff x="0" y="0"/>
          <a:chExt cx="0" cy="0"/>
        </a:xfrm>
      </p:grpSpPr>
      <p:sp>
        <p:nvSpPr>
          <p:cNvPr id="984" name="Google Shape;984;g130d6431341_0_20: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Clr>
                <a:schemeClr val="dk1"/>
              </a:buClr>
              <a:buSzPts val="1500"/>
              <a:buFont typeface="Arial"/>
              <a:buNone/>
            </a:pPr>
            <a:r>
              <a:rPr lang="en-US"/>
              <a:t>Matricula fija en las 16 universidades del sistema UNC. Esto significa que cuando comienzes la universidad tu matricula no aumentara durante cuatro anos consecutivos. </a:t>
            </a:r>
            <a:endParaRPr/>
          </a:p>
        </p:txBody>
      </p:sp>
      <p:sp>
        <p:nvSpPr>
          <p:cNvPr id="985" name="Google Shape;985;g130d6431341_0_20: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130d6431341_0_37: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g130d6431341_0_37: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996" name="Google Shape;996;g130d6431341_0_37: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0" name="Shape 1000"/>
        <p:cNvGrpSpPr/>
        <p:nvPr/>
      </p:nvGrpSpPr>
      <p:grpSpPr>
        <a:xfrm>
          <a:off x="0" y="0"/>
          <a:ext cx="0" cy="0"/>
          <a:chOff x="0" y="0"/>
          <a:chExt cx="0" cy="0"/>
        </a:xfrm>
      </p:grpSpPr>
      <p:sp>
        <p:nvSpPr>
          <p:cNvPr id="1001" name="Google Shape;1001;g130d6431341_0_29: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1002" name="Google Shape;1002;g130d6431341_0_29: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130d6431341_0_43: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1011" name="Google Shape;1011;g130d6431341_0_43: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11810c697f9_0_5:notes"/>
          <p:cNvSpPr txBox="1"/>
          <p:nvPr>
            <p:ph idx="1" type="body"/>
          </p:nvPr>
        </p:nvSpPr>
        <p:spPr>
          <a:xfrm>
            <a:off x="731521" y="4560571"/>
            <a:ext cx="5852100" cy="43206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rPr lang="en-US">
                <a:latin typeface="Roboto"/>
                <a:ea typeface="Roboto"/>
                <a:cs typeface="Roboto"/>
                <a:sym typeface="Roboto"/>
              </a:rPr>
              <a:t>un presupuesto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Net Price is the amount that a student pays to attend an institution in a single academic year AFTER subtracting scholarships and grants the student receives. Scholarships and grants are forms of financial aid that a student does not have to pay back.</a:t>
            </a:r>
            <a:endParaRPr>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a:p>
            <a:pPr indent="0" lvl="0" marL="0" rtl="0" algn="l">
              <a:spcBef>
                <a:spcPts val="0"/>
              </a:spcBef>
              <a:spcAft>
                <a:spcPts val="0"/>
              </a:spcAft>
              <a:buNone/>
            </a:pPr>
            <a:r>
              <a:rPr lang="en-US">
                <a:latin typeface="Roboto"/>
                <a:ea typeface="Roboto"/>
                <a:cs typeface="Roboto"/>
                <a:sym typeface="Roboto"/>
              </a:rPr>
              <a:t>Net price calculators are available on a college’s or university’s website and allow prospective students to enter information about themselves to find out what students like them paid to attend the institution in the previous year, after taking grants and scholarship aid into account.</a:t>
            </a:r>
            <a:endParaRPr/>
          </a:p>
        </p:txBody>
      </p:sp>
      <p:sp>
        <p:nvSpPr>
          <p:cNvPr id="735" name="Google Shape;735;g11810c697f9_0_5: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7" name="Shape 1017"/>
        <p:cNvGrpSpPr/>
        <p:nvPr/>
      </p:nvGrpSpPr>
      <p:grpSpPr>
        <a:xfrm>
          <a:off x="0" y="0"/>
          <a:ext cx="0" cy="0"/>
          <a:chOff x="0" y="0"/>
          <a:chExt cx="0" cy="0"/>
        </a:xfrm>
      </p:grpSpPr>
      <p:sp>
        <p:nvSpPr>
          <p:cNvPr id="1018" name="Google Shape;1018;g130d6431341_0_50: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rPr lang="en-US"/>
              <a:t>reportefraude.ftc.gov</a:t>
            </a:r>
            <a:endParaRPr/>
          </a:p>
        </p:txBody>
      </p:sp>
      <p:sp>
        <p:nvSpPr>
          <p:cNvPr id="1019" name="Google Shape;1019;g130d6431341_0_50: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30d6431341_0_58: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27" name="Google Shape;1027;g130d6431341_0_58: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rPr lang="en-US"/>
              <a:t>En cualquier momento puede decir que no </a:t>
            </a:r>
            <a:endParaRPr/>
          </a:p>
          <a:p>
            <a:pPr indent="0" lvl="0" marL="0" rtl="0" algn="l">
              <a:lnSpc>
                <a:spcPct val="100000"/>
              </a:lnSpc>
              <a:spcBef>
                <a:spcPts val="0"/>
              </a:spcBef>
              <a:spcAft>
                <a:spcPts val="0"/>
              </a:spcAft>
              <a:buSzPts val="1500"/>
              <a:buNone/>
            </a:pPr>
            <a:r>
              <a:t/>
            </a:r>
            <a:endParaRPr/>
          </a:p>
          <a:p>
            <a:pPr indent="0" lvl="0" marL="0" rtl="0" algn="l">
              <a:lnSpc>
                <a:spcPct val="100000"/>
              </a:lnSpc>
              <a:spcBef>
                <a:spcPts val="0"/>
              </a:spcBef>
              <a:spcAft>
                <a:spcPts val="0"/>
              </a:spcAft>
              <a:buSzPts val="1500"/>
              <a:buNone/>
            </a:pPr>
            <a:r>
              <a:rPr lang="en-US">
                <a:latin typeface="Arial"/>
                <a:ea typeface="Arial"/>
                <a:cs typeface="Arial"/>
                <a:sym typeface="Arial"/>
              </a:rPr>
              <a:t>You must verify the information that you listed on the FAFSA.</a:t>
            </a:r>
            <a:endParaRPr/>
          </a:p>
          <a:p>
            <a:pPr indent="0" lvl="0" marL="0" rtl="0" algn="l">
              <a:lnSpc>
                <a:spcPct val="100000"/>
              </a:lnSpc>
              <a:spcBef>
                <a:spcPts val="0"/>
              </a:spcBef>
              <a:spcAft>
                <a:spcPts val="0"/>
              </a:spcAft>
              <a:buSzPts val="1500"/>
              <a:buNone/>
            </a:pPr>
            <a:r>
              <a:rPr lang="en-US">
                <a:latin typeface="Arial"/>
                <a:ea typeface="Arial"/>
                <a:cs typeface="Arial"/>
                <a:sym typeface="Arial"/>
              </a:rPr>
              <a:t>Using the IRS Data Retrieval Tool may minimize the items that you have to verify if selected for verification.</a:t>
            </a:r>
            <a:endParaRPr/>
          </a:p>
          <a:p>
            <a:pPr indent="0" lvl="0" marL="0" rtl="0" algn="l">
              <a:lnSpc>
                <a:spcPct val="100000"/>
              </a:lnSpc>
              <a:spcBef>
                <a:spcPts val="0"/>
              </a:spcBef>
              <a:spcAft>
                <a:spcPts val="0"/>
              </a:spcAft>
              <a:buSzPts val="1500"/>
              <a:buNone/>
            </a:pPr>
            <a:r>
              <a:rPr lang="en-US">
                <a:latin typeface="Arial"/>
                <a:ea typeface="Arial"/>
                <a:cs typeface="Arial"/>
                <a:sym typeface="Arial"/>
              </a:rPr>
              <a:t>If notified that you must verify information, this must be done immediately. If you have questions, contact your college or the third party organization handling verification.</a:t>
            </a:r>
            <a:endParaRPr/>
          </a:p>
          <a:p>
            <a:pPr indent="0" lvl="0" marL="0" rtl="0" algn="l">
              <a:lnSpc>
                <a:spcPct val="100000"/>
              </a:lnSpc>
              <a:spcBef>
                <a:spcPts val="0"/>
              </a:spcBef>
              <a:spcAft>
                <a:spcPts val="0"/>
              </a:spcAft>
              <a:buSzPts val="1500"/>
              <a:buNone/>
            </a:pPr>
            <a:r>
              <a:rPr lang="en-US">
                <a:latin typeface="Arial"/>
                <a:ea typeface="Arial"/>
                <a:cs typeface="Arial"/>
                <a:sym typeface="Arial"/>
              </a:rPr>
              <a:t>When turning in documents, be as thorough as possible with your answers.</a:t>
            </a:r>
            <a:endParaRPr/>
          </a:p>
          <a:p>
            <a:pPr indent="0" lvl="0" marL="0" rtl="0" algn="l">
              <a:lnSpc>
                <a:spcPct val="100000"/>
              </a:lnSpc>
              <a:spcBef>
                <a:spcPts val="0"/>
              </a:spcBef>
              <a:spcAft>
                <a:spcPts val="0"/>
              </a:spcAft>
              <a:buSzPts val="1500"/>
              <a:buNone/>
            </a:pPr>
            <a:r>
              <a:rPr lang="en-US">
                <a:latin typeface="Arial"/>
                <a:ea typeface="Arial"/>
                <a:cs typeface="Arial"/>
                <a:sym typeface="Arial"/>
              </a:rPr>
              <a:t>Your financial aid process is on hold until verification is satisfied.</a:t>
            </a:r>
            <a:endParaRPr/>
          </a:p>
          <a:p>
            <a:pPr indent="0" lvl="0" marL="0" rtl="0" algn="l">
              <a:lnSpc>
                <a:spcPct val="100000"/>
              </a:lnSpc>
              <a:spcBef>
                <a:spcPts val="0"/>
              </a:spcBef>
              <a:spcAft>
                <a:spcPts val="0"/>
              </a:spcAft>
              <a:buSzPts val="1500"/>
              <a:buNone/>
            </a:pPr>
            <a:r>
              <a:t/>
            </a:r>
            <a:endParaRPr/>
          </a:p>
          <a:p>
            <a:pPr indent="0" lvl="0" marL="0" rtl="0" algn="l">
              <a:lnSpc>
                <a:spcPct val="100000"/>
              </a:lnSpc>
              <a:spcBef>
                <a:spcPts val="0"/>
              </a:spcBef>
              <a:spcAft>
                <a:spcPts val="0"/>
              </a:spcAft>
              <a:buSzPts val="1500"/>
              <a:buNone/>
            </a:pPr>
            <a:r>
              <a:t/>
            </a:r>
            <a:endParaRPr/>
          </a:p>
        </p:txBody>
      </p:sp>
      <p:sp>
        <p:nvSpPr>
          <p:cNvPr id="1028" name="Google Shape;1028;g130d6431341_0_58: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marR="0" rtl="0" algn="r">
              <a:lnSpc>
                <a:spcPct val="100000"/>
              </a:lnSpc>
              <a:spcBef>
                <a:spcPts val="0"/>
              </a:spcBef>
              <a:spcAft>
                <a:spcPts val="0"/>
              </a:spcAft>
              <a:buSzPts val="1300"/>
              <a:buNone/>
            </a:pPr>
            <a:fld id="{00000000-1234-1234-1234-123412341234}" type="slidenum">
              <a:rPr lang="en-US" sz="1300">
                <a:solidFill>
                  <a:srgbClr val="000000"/>
                </a:solidFill>
                <a:latin typeface="Calibri"/>
                <a:ea typeface="Calibri"/>
                <a:cs typeface="Calibri"/>
                <a:sym typeface="Calibri"/>
              </a:rPr>
              <a:t>‹#›</a:t>
            </a:fld>
            <a:endParaRPr sz="1300">
              <a:solidFill>
                <a:srgbClr val="000000"/>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27e4ec7ed9d_0_2: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4" name="Google Shape;1034;g27e4ec7ed9d_0_2: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rPr lang="en-US" u="sng">
                <a:solidFill>
                  <a:schemeClr val="hlink"/>
                </a:solidFill>
                <a:hlinkClick r:id="rId2"/>
              </a:rPr>
              <a:t>https://www.cfnc.org/events/informacion-y-recursos-de-becas-para-estudiantes-latinxs-hispanos-2022/</a:t>
            </a:r>
            <a:endParaRPr/>
          </a:p>
          <a:p>
            <a:pPr indent="0" lvl="0" marL="0" rtl="0" algn="l">
              <a:lnSpc>
                <a:spcPct val="100000"/>
              </a:lnSpc>
              <a:spcBef>
                <a:spcPts val="0"/>
              </a:spcBef>
              <a:spcAft>
                <a:spcPts val="0"/>
              </a:spcAft>
              <a:buSzPts val="1500"/>
              <a:buNone/>
            </a:pPr>
            <a:r>
              <a:t/>
            </a:r>
            <a:endParaRPr/>
          </a:p>
          <a:p>
            <a:pPr indent="0" lvl="0" marL="0" rtl="0" algn="l">
              <a:lnSpc>
                <a:spcPct val="100000"/>
              </a:lnSpc>
              <a:spcBef>
                <a:spcPts val="0"/>
              </a:spcBef>
              <a:spcAft>
                <a:spcPts val="0"/>
              </a:spcAft>
              <a:buSzPts val="1500"/>
              <a:buNone/>
            </a:pPr>
            <a:r>
              <a:t/>
            </a:r>
            <a:endParaRPr/>
          </a:p>
        </p:txBody>
      </p:sp>
      <p:sp>
        <p:nvSpPr>
          <p:cNvPr id="1035" name="Google Shape;1035;g27e4ec7ed9d_0_2: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SzPts val="15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156b1078ccc_4_23:notes"/>
          <p:cNvSpPr txBox="1"/>
          <p:nvPr>
            <p:ph idx="1" type="body"/>
          </p:nvPr>
        </p:nvSpPr>
        <p:spPr>
          <a:xfrm>
            <a:off x="731521" y="4560571"/>
            <a:ext cx="5852100" cy="4320600"/>
          </a:xfrm>
          <a:prstGeom prst="rect">
            <a:avLst/>
          </a:prstGeom>
          <a:noFill/>
          <a:ln>
            <a:noFill/>
          </a:ln>
        </p:spPr>
        <p:txBody>
          <a:bodyPr anchorCtr="0" anchor="t" bIns="48325" lIns="96675" spcFirstLastPara="1" rIns="96675" wrap="square" tIns="48325">
            <a:noAutofit/>
          </a:bodyPr>
          <a:lstStyle/>
          <a:p>
            <a:pPr indent="0" lvl="0" marL="0" rtl="0" algn="l">
              <a:lnSpc>
                <a:spcPct val="100000"/>
              </a:lnSpc>
              <a:spcBef>
                <a:spcPts val="0"/>
              </a:spcBef>
              <a:spcAft>
                <a:spcPts val="0"/>
              </a:spcAft>
              <a:buSzPts val="1400"/>
              <a:buNone/>
            </a:pPr>
            <a:r>
              <a:rPr lang="en-US"/>
              <a:t>Share a little about our journey </a:t>
            </a:r>
            <a:endParaRPr/>
          </a:p>
        </p:txBody>
      </p:sp>
      <p:sp>
        <p:nvSpPr>
          <p:cNvPr id="1042" name="Google Shape;1042;g156b1078ccc_4_23:notes"/>
          <p:cNvSpPr/>
          <p:nvPr>
            <p:ph idx="2" type="sldImg"/>
          </p:nvPr>
        </p:nvSpPr>
        <p:spPr>
          <a:xfrm>
            <a:off x="458795"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8" name="Shape 1048"/>
        <p:cNvGrpSpPr/>
        <p:nvPr/>
      </p:nvGrpSpPr>
      <p:grpSpPr>
        <a:xfrm>
          <a:off x="0" y="0"/>
          <a:ext cx="0" cy="0"/>
          <a:chOff x="0" y="0"/>
          <a:chExt cx="0" cy="0"/>
        </a:xfrm>
      </p:grpSpPr>
      <p:sp>
        <p:nvSpPr>
          <p:cNvPr id="1049" name="Google Shape;1049;g27e4ec7ed9d_0_463: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g27e4ec7ed9d_0_463: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rPr lang="en-US"/>
              <a:t>Register for SAT or ACT</a:t>
            </a:r>
            <a:endParaRPr/>
          </a:p>
          <a:p>
            <a:pPr indent="0" lvl="0" marL="0" rtl="0" algn="l">
              <a:lnSpc>
                <a:spcPct val="100000"/>
              </a:lnSpc>
              <a:spcBef>
                <a:spcPts val="0"/>
              </a:spcBef>
              <a:spcAft>
                <a:spcPts val="0"/>
              </a:spcAft>
              <a:buSzPts val="1500"/>
              <a:buNone/>
            </a:pPr>
            <a:r>
              <a:rPr lang="en-US"/>
              <a:t>Practice application on CFNC helps get you acquainted/comfortable with the process</a:t>
            </a:r>
            <a:endParaRPr/>
          </a:p>
          <a:p>
            <a:pPr indent="0" lvl="0" marL="0" rtl="0" algn="l">
              <a:lnSpc>
                <a:spcPct val="100000"/>
              </a:lnSpc>
              <a:spcBef>
                <a:spcPts val="0"/>
              </a:spcBef>
              <a:spcAft>
                <a:spcPts val="0"/>
              </a:spcAft>
              <a:buSzPts val="1500"/>
              <a:buNone/>
            </a:pPr>
            <a:r>
              <a:t/>
            </a:r>
            <a:endParaRPr/>
          </a:p>
          <a:p>
            <a:pPr indent="0" lvl="0" marL="0" rtl="0" algn="l">
              <a:lnSpc>
                <a:spcPct val="100000"/>
              </a:lnSpc>
              <a:spcBef>
                <a:spcPts val="0"/>
              </a:spcBef>
              <a:spcAft>
                <a:spcPts val="0"/>
              </a:spcAft>
              <a:buSzPts val="1500"/>
              <a:buNone/>
            </a:pPr>
            <a:r>
              <a:rPr lang="en-US"/>
              <a:t>12 </a:t>
            </a:r>
            <a:endParaRPr/>
          </a:p>
          <a:p>
            <a:pPr indent="0" lvl="0" marL="0" rtl="0" algn="l">
              <a:lnSpc>
                <a:spcPct val="100000"/>
              </a:lnSpc>
              <a:spcBef>
                <a:spcPts val="0"/>
              </a:spcBef>
              <a:spcAft>
                <a:spcPts val="0"/>
              </a:spcAft>
              <a:buSzPts val="1500"/>
              <a:buNone/>
            </a:pPr>
            <a:r>
              <a:rPr lang="en-US"/>
              <a:t>deadlines (college admissions, early decision vs earlion action vs regular; scholarships, FAFSA, etc) </a:t>
            </a:r>
            <a:endParaRPr/>
          </a:p>
        </p:txBody>
      </p:sp>
      <p:sp>
        <p:nvSpPr>
          <p:cNvPr id="1051" name="Google Shape;1051;g27e4ec7ed9d_0_463:notes"/>
          <p:cNvSpPr txBox="1"/>
          <p:nvPr>
            <p:ph idx="12" type="sldNum"/>
          </p:nvPr>
        </p:nvSpPr>
        <p:spPr>
          <a:xfrm>
            <a:off x="4143587" y="9119474"/>
            <a:ext cx="3169800" cy="480000"/>
          </a:xfrm>
          <a:prstGeom prst="rect">
            <a:avLst/>
          </a:prstGeom>
          <a:noFill/>
          <a:ln>
            <a:noFill/>
          </a:ln>
        </p:spPr>
        <p:txBody>
          <a:bodyPr anchorCtr="0" anchor="b" bIns="48500" lIns="97000" spcFirstLastPara="1" rIns="97000" wrap="square" tIns="48500">
            <a:noAutofit/>
          </a:bodyPr>
          <a:lstStyle/>
          <a:p>
            <a:pPr indent="0" lvl="0" marL="0" rtl="0" algn="r">
              <a:lnSpc>
                <a:spcPct val="100000"/>
              </a:lnSpc>
              <a:spcBef>
                <a:spcPts val="0"/>
              </a:spcBef>
              <a:spcAft>
                <a:spcPts val="0"/>
              </a:spcAft>
              <a:buClr>
                <a:srgbClr val="000000"/>
              </a:buClr>
              <a:buSzPts val="1300"/>
              <a:buFont typeface="Arial"/>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27e4ec7ed9d_0_798: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rPr lang="en-US"/>
              <a:t>Share a little about our journey </a:t>
            </a:r>
            <a:endParaRPr/>
          </a:p>
        </p:txBody>
      </p:sp>
      <p:sp>
        <p:nvSpPr>
          <p:cNvPr id="1058" name="Google Shape;1058;g27e4ec7ed9d_0_798: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1810c697f9_0_0:notes"/>
          <p:cNvSpPr txBox="1"/>
          <p:nvPr>
            <p:ph idx="1" type="body"/>
          </p:nvPr>
        </p:nvSpPr>
        <p:spPr>
          <a:xfrm>
            <a:off x="731521" y="4560571"/>
            <a:ext cx="5852100" cy="43206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t/>
            </a:r>
            <a:endParaRPr/>
          </a:p>
        </p:txBody>
      </p:sp>
      <p:sp>
        <p:nvSpPr>
          <p:cNvPr id="745" name="Google Shape;745;g11810c697f9_0_0: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g11810c697f9_0_26:notes"/>
          <p:cNvSpPr txBox="1"/>
          <p:nvPr>
            <p:ph idx="1" type="body"/>
          </p:nvPr>
        </p:nvSpPr>
        <p:spPr>
          <a:xfrm>
            <a:off x="731521" y="4560571"/>
            <a:ext cx="5852100" cy="4320600"/>
          </a:xfrm>
          <a:prstGeom prst="rect">
            <a:avLst/>
          </a:prstGeom>
        </p:spPr>
        <p:txBody>
          <a:bodyPr anchorCtr="0" anchor="t" bIns="48325" lIns="96650" spcFirstLastPara="1" rIns="96650" wrap="square" tIns="48325">
            <a:noAutofit/>
          </a:bodyPr>
          <a:lstStyle/>
          <a:p>
            <a:pPr indent="0" lvl="0" marL="0" rtl="0" algn="l">
              <a:spcBef>
                <a:spcPts val="0"/>
              </a:spcBef>
              <a:spcAft>
                <a:spcPts val="0"/>
              </a:spcAft>
              <a:buNone/>
            </a:pPr>
            <a:r>
              <a:rPr lang="en-US"/>
              <a:t>Free application for federal student aid</a:t>
            </a:r>
            <a:endParaRPr/>
          </a:p>
        </p:txBody>
      </p:sp>
      <p:sp>
        <p:nvSpPr>
          <p:cNvPr id="751" name="Google Shape;751;g11810c697f9_0_26: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g115c14d6f68_5_1850:notes"/>
          <p:cNvSpPr/>
          <p:nvPr>
            <p:ph idx="2" type="sldImg"/>
          </p:nvPr>
        </p:nvSpPr>
        <p:spPr>
          <a:xfrm>
            <a:off x="458788" y="720725"/>
            <a:ext cx="6397500" cy="3598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9" name="Google Shape;759;g115c14d6f68_5_1850:notes"/>
          <p:cNvSpPr txBox="1"/>
          <p:nvPr>
            <p:ph idx="1" type="body"/>
          </p:nvPr>
        </p:nvSpPr>
        <p:spPr>
          <a:xfrm>
            <a:off x="731521" y="4560571"/>
            <a:ext cx="5852100" cy="4320600"/>
          </a:xfrm>
          <a:prstGeom prst="rect">
            <a:avLst/>
          </a:prstGeom>
          <a:noFill/>
          <a:ln>
            <a:noFill/>
          </a:ln>
        </p:spPr>
        <p:txBody>
          <a:bodyPr anchorCtr="0" anchor="t" bIns="48325" lIns="96650" spcFirstLastPara="1" rIns="96650" wrap="square" tIns="48325">
            <a:noAutofit/>
          </a:bodyPr>
          <a:lstStyle/>
          <a:p>
            <a:pPr indent="0" lvl="0" marL="0" rtl="0" algn="l">
              <a:lnSpc>
                <a:spcPct val="100000"/>
              </a:lnSpc>
              <a:spcBef>
                <a:spcPts val="0"/>
              </a:spcBef>
              <a:spcAft>
                <a:spcPts val="0"/>
              </a:spcAft>
              <a:buSzPts val="1400"/>
              <a:buNone/>
            </a:pPr>
            <a:r>
              <a:t/>
            </a:r>
            <a:endParaRPr/>
          </a:p>
        </p:txBody>
      </p:sp>
      <p:sp>
        <p:nvSpPr>
          <p:cNvPr id="760" name="Google Shape;760;g115c14d6f68_5_1850:notes"/>
          <p:cNvSpPr txBox="1"/>
          <p:nvPr>
            <p:ph idx="12" type="sldNum"/>
          </p:nvPr>
        </p:nvSpPr>
        <p:spPr>
          <a:xfrm>
            <a:off x="4143587" y="9119474"/>
            <a:ext cx="3169800" cy="480000"/>
          </a:xfrm>
          <a:prstGeom prst="rect">
            <a:avLst/>
          </a:prstGeom>
          <a:noFill/>
          <a:ln>
            <a:noFill/>
          </a:ln>
        </p:spPr>
        <p:txBody>
          <a:bodyPr anchorCtr="0" anchor="b" bIns="48325" lIns="96650" spcFirstLastPara="1" rIns="96650" wrap="square" tIns="48325">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115c14d6f68_5_2082: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t/>
            </a:r>
            <a:endParaRPr/>
          </a:p>
        </p:txBody>
      </p:sp>
      <p:sp>
        <p:nvSpPr>
          <p:cNvPr id="765" name="Google Shape;765;g115c14d6f68_5_2082: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15c14d6f68_5_2095:notes"/>
          <p:cNvSpPr txBox="1"/>
          <p:nvPr>
            <p:ph idx="1" type="body"/>
          </p:nvPr>
        </p:nvSpPr>
        <p:spPr>
          <a:xfrm>
            <a:off x="731520" y="4560570"/>
            <a:ext cx="5852100" cy="4320600"/>
          </a:xfrm>
          <a:prstGeom prst="rect">
            <a:avLst/>
          </a:prstGeom>
          <a:noFill/>
          <a:ln>
            <a:noFill/>
          </a:ln>
        </p:spPr>
        <p:txBody>
          <a:bodyPr anchorCtr="0" anchor="t" bIns="48500" lIns="97000" spcFirstLastPara="1" rIns="97000" wrap="square" tIns="48500">
            <a:noAutofit/>
          </a:bodyPr>
          <a:lstStyle/>
          <a:p>
            <a:pPr indent="0" lvl="0" marL="0" rtl="0" algn="l">
              <a:lnSpc>
                <a:spcPct val="100000"/>
              </a:lnSpc>
              <a:spcBef>
                <a:spcPts val="0"/>
              </a:spcBef>
              <a:spcAft>
                <a:spcPts val="0"/>
              </a:spcAft>
              <a:buSzPts val="1500"/>
              <a:buNone/>
            </a:pPr>
            <a:r>
              <a:rPr lang="en-US"/>
              <a:t>el estudiante no tiene capacidad de establecer residencia por si mismo hasta los 19 años (como independiente se ver la duración)  </a:t>
            </a:r>
            <a:endParaRPr/>
          </a:p>
        </p:txBody>
      </p:sp>
      <p:sp>
        <p:nvSpPr>
          <p:cNvPr id="772" name="Google Shape;772;g115c14d6f68_5_2095:notes"/>
          <p:cNvSpPr/>
          <p:nvPr>
            <p:ph idx="2" type="sldImg"/>
          </p:nvPr>
        </p:nvSpPr>
        <p:spPr>
          <a:xfrm>
            <a:off x="406400" y="720090"/>
            <a:ext cx="6502500" cy="3600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jpg"/></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9.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6.jpg"/><Relationship Id="rId3" Type="http://schemas.openxmlformats.org/officeDocument/2006/relationships/image" Target="../media/image30.png"/></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5.png"/></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1.jpg"/></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4.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10" name="Shape 10"/>
        <p:cNvGrpSpPr/>
        <p:nvPr/>
      </p:nvGrpSpPr>
      <p:grpSpPr>
        <a:xfrm>
          <a:off x="0" y="0"/>
          <a:ext cx="0" cy="0"/>
          <a:chOff x="0" y="0"/>
          <a:chExt cx="0" cy="0"/>
        </a:xfrm>
      </p:grpSpPr>
      <p:pic>
        <p:nvPicPr>
          <p:cNvPr id="11" name="Google Shape;11;p2"/>
          <p:cNvPicPr preferRelativeResize="0"/>
          <p:nvPr/>
        </p:nvPicPr>
        <p:blipFill rotWithShape="1">
          <a:blip r:embed="rId2">
            <a:alphaModFix/>
          </a:blip>
          <a:srcRect b="0" l="18607" r="20921" t="0"/>
          <a:stretch/>
        </p:blipFill>
        <p:spPr>
          <a:xfrm>
            <a:off x="7772400" y="4400550"/>
            <a:ext cx="1295400" cy="669419"/>
          </a:xfrm>
          <a:prstGeom prst="rect">
            <a:avLst/>
          </a:prstGeom>
          <a:noFill/>
          <a:ln>
            <a:noFill/>
          </a:ln>
        </p:spPr>
      </p:pic>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57" name="Shape 57"/>
        <p:cNvGrpSpPr/>
        <p:nvPr/>
      </p:nvGrpSpPr>
      <p:grpSpPr>
        <a:xfrm>
          <a:off x="0" y="0"/>
          <a:ext cx="0" cy="0"/>
          <a:chOff x="0" y="0"/>
          <a:chExt cx="0" cy="0"/>
        </a:xfrm>
      </p:grpSpPr>
      <p:sp>
        <p:nvSpPr>
          <p:cNvPr id="58" name="Google Shape;58;p11"/>
          <p:cNvSpPr/>
          <p:nvPr/>
        </p:nvSpPr>
        <p:spPr>
          <a:xfrm>
            <a:off x="0" y="4705350"/>
            <a:ext cx="9144000" cy="438150"/>
          </a:xfrm>
          <a:prstGeom prst="rect">
            <a:avLst/>
          </a:prstGeom>
          <a:gradFill>
            <a:gsLst>
              <a:gs pos="0">
                <a:srgbClr val="1F512E"/>
              </a:gs>
              <a:gs pos="50000">
                <a:srgbClr val="2E7543"/>
              </a:gs>
              <a:gs pos="100000">
                <a:srgbClr val="388D50"/>
              </a:gs>
            </a:gsLst>
            <a:lin ang="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59" name="Google Shape;59;p11"/>
          <p:cNvPicPr preferRelativeResize="0"/>
          <p:nvPr/>
        </p:nvPicPr>
        <p:blipFill rotWithShape="1">
          <a:blip r:embed="rId2">
            <a:alphaModFix/>
          </a:blip>
          <a:srcRect b="0" l="18607" r="20921" t="0"/>
          <a:stretch/>
        </p:blipFill>
        <p:spPr>
          <a:xfrm>
            <a:off x="3775101" y="197790"/>
            <a:ext cx="1593797" cy="823620"/>
          </a:xfrm>
          <a:prstGeom prst="rect">
            <a:avLst/>
          </a:prstGeom>
          <a:noFill/>
          <a:ln>
            <a:noFill/>
          </a:ln>
        </p:spPr>
      </p:pic>
    </p:spTree>
  </p:cSld>
  <p:clrMapOvr>
    <a:masterClrMapping/>
  </p:clrMapOvr>
  <p:transition spd="slow">
    <p:push/>
  </p:transition>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3">
  <p:cSld name="M 33">
    <p:spTree>
      <p:nvGrpSpPr>
        <p:cNvPr id="400" name="Shape 400"/>
        <p:cNvGrpSpPr/>
        <p:nvPr/>
      </p:nvGrpSpPr>
      <p:grpSpPr>
        <a:xfrm>
          <a:off x="0" y="0"/>
          <a:ext cx="0" cy="0"/>
          <a:chOff x="0" y="0"/>
          <a:chExt cx="0" cy="0"/>
        </a:xfrm>
      </p:grpSpPr>
      <p:sp>
        <p:nvSpPr>
          <p:cNvPr id="401" name="Google Shape;401;p102"/>
          <p:cNvSpPr/>
          <p:nvPr>
            <p:ph idx="2" type="pic"/>
          </p:nvPr>
        </p:nvSpPr>
        <p:spPr>
          <a:xfrm>
            <a:off x="1162051" y="762000"/>
            <a:ext cx="4800600" cy="3619500"/>
          </a:xfrm>
          <a:prstGeom prst="rect">
            <a:avLst/>
          </a:prstGeom>
          <a:solidFill>
            <a:srgbClr val="F2F2F2"/>
          </a:solidFill>
          <a:ln>
            <a:noFill/>
          </a:ln>
        </p:spPr>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6">
  <p:cSld name="M 36">
    <p:spTree>
      <p:nvGrpSpPr>
        <p:cNvPr id="402" name="Shape 402"/>
        <p:cNvGrpSpPr/>
        <p:nvPr/>
      </p:nvGrpSpPr>
      <p:grpSpPr>
        <a:xfrm>
          <a:off x="0" y="0"/>
          <a:ext cx="0" cy="0"/>
          <a:chOff x="0" y="0"/>
          <a:chExt cx="0" cy="0"/>
        </a:xfrm>
      </p:grpSpPr>
      <p:sp>
        <p:nvSpPr>
          <p:cNvPr id="403" name="Google Shape;403;p103"/>
          <p:cNvSpPr/>
          <p:nvPr>
            <p:ph idx="2" type="pic"/>
          </p:nvPr>
        </p:nvSpPr>
        <p:spPr>
          <a:xfrm>
            <a:off x="3581399" y="-1"/>
            <a:ext cx="5562600" cy="5143500"/>
          </a:xfrm>
          <a:prstGeom prst="rect">
            <a:avLst/>
          </a:prstGeom>
          <a:solidFill>
            <a:srgbClr val="F2F2F2"/>
          </a:solidFill>
          <a:ln>
            <a:noFill/>
          </a:ln>
        </p:spPr>
      </p:sp>
      <p:sp>
        <p:nvSpPr>
          <p:cNvPr id="404" name="Google Shape;404;p103"/>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05" name="Google Shape;405;p103"/>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7">
  <p:cSld name="M 37">
    <p:spTree>
      <p:nvGrpSpPr>
        <p:cNvPr id="406" name="Shape 406"/>
        <p:cNvGrpSpPr/>
        <p:nvPr/>
      </p:nvGrpSpPr>
      <p:grpSpPr>
        <a:xfrm>
          <a:off x="0" y="0"/>
          <a:ext cx="0" cy="0"/>
          <a:chOff x="0" y="0"/>
          <a:chExt cx="0" cy="0"/>
        </a:xfrm>
      </p:grpSpPr>
      <p:sp>
        <p:nvSpPr>
          <p:cNvPr id="407" name="Google Shape;407;p104"/>
          <p:cNvSpPr/>
          <p:nvPr>
            <p:ph idx="2" type="pic"/>
          </p:nvPr>
        </p:nvSpPr>
        <p:spPr>
          <a:xfrm>
            <a:off x="0" y="0"/>
            <a:ext cx="9144000" cy="3257700"/>
          </a:xfrm>
          <a:prstGeom prst="rect">
            <a:avLst/>
          </a:prstGeom>
          <a:solidFill>
            <a:srgbClr val="DEF5F1"/>
          </a:solidFill>
          <a:ln>
            <a:noFill/>
          </a:ln>
        </p:spPr>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8">
  <p:cSld name="M 38">
    <p:spTree>
      <p:nvGrpSpPr>
        <p:cNvPr id="408" name="Shape 408"/>
        <p:cNvGrpSpPr/>
        <p:nvPr/>
      </p:nvGrpSpPr>
      <p:grpSpPr>
        <a:xfrm>
          <a:off x="0" y="0"/>
          <a:ext cx="0" cy="0"/>
          <a:chOff x="0" y="0"/>
          <a:chExt cx="0" cy="0"/>
        </a:xfrm>
      </p:grpSpPr>
      <p:sp>
        <p:nvSpPr>
          <p:cNvPr id="409" name="Google Shape;409;p105"/>
          <p:cNvSpPr/>
          <p:nvPr>
            <p:ph idx="2" type="pic"/>
          </p:nvPr>
        </p:nvSpPr>
        <p:spPr>
          <a:xfrm>
            <a:off x="0" y="2495550"/>
            <a:ext cx="9144000" cy="2648100"/>
          </a:xfrm>
          <a:prstGeom prst="rect">
            <a:avLst/>
          </a:prstGeom>
          <a:solidFill>
            <a:srgbClr val="DEF5F1"/>
          </a:solidFill>
          <a:ln>
            <a:noFill/>
          </a:ln>
        </p:spPr>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9">
  <p:cSld name="M 39">
    <p:spTree>
      <p:nvGrpSpPr>
        <p:cNvPr id="410" name="Shape 410"/>
        <p:cNvGrpSpPr/>
        <p:nvPr/>
      </p:nvGrpSpPr>
      <p:grpSpPr>
        <a:xfrm>
          <a:off x="0" y="0"/>
          <a:ext cx="0" cy="0"/>
          <a:chOff x="0" y="0"/>
          <a:chExt cx="0" cy="0"/>
        </a:xfrm>
      </p:grpSpPr>
      <p:sp>
        <p:nvSpPr>
          <p:cNvPr id="411" name="Google Shape;411;p106"/>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12" name="Google Shape;412;p106"/>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3" name="Google Shape;413;p106"/>
          <p:cNvSpPr/>
          <p:nvPr>
            <p:ph idx="2" type="pic"/>
          </p:nvPr>
        </p:nvSpPr>
        <p:spPr>
          <a:xfrm>
            <a:off x="5510416" y="1290287"/>
            <a:ext cx="2115900" cy="2606100"/>
          </a:xfrm>
          <a:prstGeom prst="rect">
            <a:avLst/>
          </a:prstGeom>
          <a:solidFill>
            <a:srgbClr val="F2F2F2"/>
          </a:solidFill>
          <a:ln>
            <a:noFill/>
          </a:ln>
        </p:spPr>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0">
  <p:cSld name="M 40">
    <p:spTree>
      <p:nvGrpSpPr>
        <p:cNvPr id="414" name="Shape 414"/>
        <p:cNvGrpSpPr/>
        <p:nvPr/>
      </p:nvGrpSpPr>
      <p:grpSpPr>
        <a:xfrm>
          <a:off x="0" y="0"/>
          <a:ext cx="0" cy="0"/>
          <a:chOff x="0" y="0"/>
          <a:chExt cx="0" cy="0"/>
        </a:xfrm>
      </p:grpSpPr>
      <p:sp>
        <p:nvSpPr>
          <p:cNvPr id="415" name="Google Shape;415;p107"/>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16" name="Google Shape;416;p107"/>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7" name="Google Shape;417;p107"/>
          <p:cNvSpPr/>
          <p:nvPr>
            <p:ph idx="2" type="pic"/>
          </p:nvPr>
        </p:nvSpPr>
        <p:spPr>
          <a:xfrm>
            <a:off x="4588573" y="1920991"/>
            <a:ext cx="3853200" cy="1629300"/>
          </a:xfrm>
          <a:prstGeom prst="rect">
            <a:avLst/>
          </a:prstGeom>
          <a:solidFill>
            <a:srgbClr val="F2F2F2"/>
          </a:solidFill>
          <a:ln>
            <a:noFill/>
          </a:ln>
        </p:spPr>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1">
  <p:cSld name="M 41">
    <p:spTree>
      <p:nvGrpSpPr>
        <p:cNvPr id="418" name="Shape 418"/>
        <p:cNvGrpSpPr/>
        <p:nvPr/>
      </p:nvGrpSpPr>
      <p:grpSpPr>
        <a:xfrm>
          <a:off x="0" y="0"/>
          <a:ext cx="0" cy="0"/>
          <a:chOff x="0" y="0"/>
          <a:chExt cx="0" cy="0"/>
        </a:xfrm>
      </p:grpSpPr>
      <p:sp>
        <p:nvSpPr>
          <p:cNvPr id="419" name="Google Shape;419;p108"/>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r">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20" name="Google Shape;420;p108"/>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1" name="Google Shape;421;p108"/>
          <p:cNvSpPr/>
          <p:nvPr>
            <p:ph idx="2" type="pic"/>
          </p:nvPr>
        </p:nvSpPr>
        <p:spPr>
          <a:xfrm>
            <a:off x="1098135" y="1949218"/>
            <a:ext cx="2950800" cy="1365300"/>
          </a:xfrm>
          <a:prstGeom prst="rect">
            <a:avLst/>
          </a:prstGeom>
          <a:solidFill>
            <a:srgbClr val="F2F2F2"/>
          </a:solidFill>
          <a:ln>
            <a:noFill/>
          </a:ln>
        </p:spPr>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2">
  <p:cSld name="M 42">
    <p:spTree>
      <p:nvGrpSpPr>
        <p:cNvPr id="422" name="Shape 422"/>
        <p:cNvGrpSpPr/>
        <p:nvPr/>
      </p:nvGrpSpPr>
      <p:grpSpPr>
        <a:xfrm>
          <a:off x="0" y="0"/>
          <a:ext cx="0" cy="0"/>
          <a:chOff x="0" y="0"/>
          <a:chExt cx="0" cy="0"/>
        </a:xfrm>
      </p:grpSpPr>
      <p:sp>
        <p:nvSpPr>
          <p:cNvPr id="423" name="Google Shape;423;p109"/>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24" name="Google Shape;424;p109"/>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25" name="Google Shape;425;p109"/>
          <p:cNvSpPr/>
          <p:nvPr>
            <p:ph idx="2" type="pic"/>
          </p:nvPr>
        </p:nvSpPr>
        <p:spPr>
          <a:xfrm>
            <a:off x="426424" y="2205633"/>
            <a:ext cx="3185700" cy="1312500"/>
          </a:xfrm>
          <a:prstGeom prst="rect">
            <a:avLst/>
          </a:prstGeom>
          <a:solidFill>
            <a:srgbClr val="F2F2F2"/>
          </a:solidFill>
          <a:ln>
            <a:noFill/>
          </a:ln>
        </p:spPr>
      </p:sp>
      <p:sp>
        <p:nvSpPr>
          <p:cNvPr id="426" name="Google Shape;426;p109"/>
          <p:cNvSpPr/>
          <p:nvPr>
            <p:ph idx="3" type="pic"/>
          </p:nvPr>
        </p:nvSpPr>
        <p:spPr>
          <a:xfrm>
            <a:off x="5531824" y="2205633"/>
            <a:ext cx="3185700" cy="1312500"/>
          </a:xfrm>
          <a:prstGeom prst="rect">
            <a:avLst/>
          </a:prstGeom>
          <a:solidFill>
            <a:srgbClr val="F2F2F2"/>
          </a:solidFill>
          <a:ln>
            <a:noFill/>
          </a:ln>
        </p:spPr>
      </p:sp>
      <p:sp>
        <p:nvSpPr>
          <p:cNvPr id="427" name="Google Shape;427;p109"/>
          <p:cNvSpPr/>
          <p:nvPr>
            <p:ph idx="4" type="pic"/>
          </p:nvPr>
        </p:nvSpPr>
        <p:spPr>
          <a:xfrm>
            <a:off x="2616047" y="2030598"/>
            <a:ext cx="3902700" cy="1608000"/>
          </a:xfrm>
          <a:prstGeom prst="rect">
            <a:avLst/>
          </a:prstGeom>
          <a:solidFill>
            <a:srgbClr val="F2F2F2"/>
          </a:solidFill>
          <a:ln>
            <a:noFill/>
          </a:ln>
          <a:effectLst>
            <a:outerShdw blurRad="50800" rotWithShape="0" algn="t" dir="5400000" dist="38100">
              <a:srgbClr val="000000">
                <a:alpha val="40000"/>
              </a:srgbClr>
            </a:outerShdw>
          </a:effectLst>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3">
  <p:cSld name="M 43">
    <p:spTree>
      <p:nvGrpSpPr>
        <p:cNvPr id="428" name="Shape 428"/>
        <p:cNvGrpSpPr/>
        <p:nvPr/>
      </p:nvGrpSpPr>
      <p:grpSpPr>
        <a:xfrm>
          <a:off x="0" y="0"/>
          <a:ext cx="0" cy="0"/>
          <a:chOff x="0" y="0"/>
          <a:chExt cx="0" cy="0"/>
        </a:xfrm>
      </p:grpSpPr>
      <p:sp>
        <p:nvSpPr>
          <p:cNvPr id="429" name="Google Shape;429;p110"/>
          <p:cNvSpPr/>
          <p:nvPr>
            <p:ph idx="2" type="pic"/>
          </p:nvPr>
        </p:nvSpPr>
        <p:spPr>
          <a:xfrm>
            <a:off x="3628309" y="1427737"/>
            <a:ext cx="1888800" cy="2326800"/>
          </a:xfrm>
          <a:prstGeom prst="rect">
            <a:avLst/>
          </a:prstGeom>
          <a:solidFill>
            <a:srgbClr val="F2F2F2"/>
          </a:solidFill>
          <a:ln>
            <a:noFill/>
          </a:ln>
        </p:spPr>
      </p:sp>
    </p:spTree>
  </p:cSld>
  <p:clrMapOvr>
    <a:masterClrMapping/>
  </p:clrMapOvr>
</p:sldLayout>
</file>

<file path=ppt/slideLayouts/slideLayout10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4">
  <p:cSld name="M 44">
    <p:spTree>
      <p:nvGrpSpPr>
        <p:cNvPr id="430" name="Shape 430"/>
        <p:cNvGrpSpPr/>
        <p:nvPr/>
      </p:nvGrpSpPr>
      <p:grpSpPr>
        <a:xfrm>
          <a:off x="0" y="0"/>
          <a:ext cx="0" cy="0"/>
          <a:chOff x="0" y="0"/>
          <a:chExt cx="0" cy="0"/>
        </a:xfrm>
      </p:grpSpPr>
      <p:sp>
        <p:nvSpPr>
          <p:cNvPr id="431" name="Google Shape;431;p111"/>
          <p:cNvSpPr txBox="1"/>
          <p:nvPr>
            <p:ph idx="1" type="body"/>
          </p:nvPr>
        </p:nvSpPr>
        <p:spPr>
          <a:xfrm>
            <a:off x="381002" y="883823"/>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32" name="Google Shape;432;p111"/>
          <p:cNvSpPr txBox="1"/>
          <p:nvPr>
            <p:ph type="title"/>
          </p:nvPr>
        </p:nvSpPr>
        <p:spPr>
          <a:xfrm>
            <a:off x="381002" y="341316"/>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3" name="Google Shape;433;p111"/>
          <p:cNvSpPr/>
          <p:nvPr>
            <p:ph idx="2" type="pic"/>
          </p:nvPr>
        </p:nvSpPr>
        <p:spPr>
          <a:xfrm>
            <a:off x="4778042" y="2095562"/>
            <a:ext cx="1541700" cy="1899000"/>
          </a:xfrm>
          <a:prstGeom prst="rect">
            <a:avLst/>
          </a:prstGeom>
          <a:solidFill>
            <a:srgbClr val="F2F2F2"/>
          </a:solidFill>
          <a:ln>
            <a:noFill/>
          </a:ln>
        </p:spPr>
      </p:sp>
      <p:sp>
        <p:nvSpPr>
          <p:cNvPr id="434" name="Google Shape;434;p111"/>
          <p:cNvSpPr/>
          <p:nvPr>
            <p:ph idx="3" type="pic"/>
          </p:nvPr>
        </p:nvSpPr>
        <p:spPr>
          <a:xfrm>
            <a:off x="2825399" y="2095562"/>
            <a:ext cx="1541700" cy="1899000"/>
          </a:xfrm>
          <a:prstGeom prst="rect">
            <a:avLst/>
          </a:prstGeom>
          <a:solidFill>
            <a:srgbClr val="F2F2F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60" name="Shape 60"/>
        <p:cNvGrpSpPr/>
        <p:nvPr/>
      </p:nvGrpSpPr>
      <p:grpSpPr>
        <a:xfrm>
          <a:off x="0" y="0"/>
          <a:ext cx="0" cy="0"/>
          <a:chOff x="0" y="0"/>
          <a:chExt cx="0" cy="0"/>
        </a:xfrm>
      </p:grpSpPr>
      <p:sp>
        <p:nvSpPr>
          <p:cNvPr id="61" name="Google Shape;61;p12"/>
          <p:cNvSpPr/>
          <p:nvPr/>
        </p:nvSpPr>
        <p:spPr>
          <a:xfrm>
            <a:off x="6850912" y="0"/>
            <a:ext cx="2286000" cy="5143500"/>
          </a:xfrm>
          <a:prstGeom prst="rect">
            <a:avLst/>
          </a:prstGeom>
          <a:gradFill>
            <a:gsLst>
              <a:gs pos="0">
                <a:srgbClr val="1F512E"/>
              </a:gs>
              <a:gs pos="43000">
                <a:srgbClr val="2E7543"/>
              </a:gs>
              <a:gs pos="100000">
                <a:srgbClr val="388D50"/>
              </a:gs>
            </a:gsLst>
            <a:lin ang="1350000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62" name="Google Shape;62;p12"/>
          <p:cNvPicPr preferRelativeResize="0"/>
          <p:nvPr/>
        </p:nvPicPr>
        <p:blipFill rotWithShape="1">
          <a:blip r:embed="rId2">
            <a:alphaModFix/>
          </a:blip>
          <a:srcRect b="0" l="18607" r="20921" t="0"/>
          <a:stretch/>
        </p:blipFill>
        <p:spPr>
          <a:xfrm>
            <a:off x="7088" y="4447294"/>
            <a:ext cx="1295400" cy="669419"/>
          </a:xfrm>
          <a:prstGeom prst="rect">
            <a:avLst/>
          </a:prstGeom>
          <a:noFill/>
          <a:ln>
            <a:noFill/>
          </a:ln>
        </p:spPr>
      </p:pic>
    </p:spTree>
  </p:cSld>
  <p:clrMapOvr>
    <a:masterClrMapping/>
  </p:clrMapOvr>
  <p:transition spd="slow">
    <p:push/>
  </p:transition>
</p:sldLayout>
</file>

<file path=ppt/slideLayouts/slideLayout1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5">
  <p:cSld name="M 45">
    <p:spTree>
      <p:nvGrpSpPr>
        <p:cNvPr id="435" name="Shape 435"/>
        <p:cNvGrpSpPr/>
        <p:nvPr/>
      </p:nvGrpSpPr>
      <p:grpSpPr>
        <a:xfrm>
          <a:off x="0" y="0"/>
          <a:ext cx="0" cy="0"/>
          <a:chOff x="0" y="0"/>
          <a:chExt cx="0" cy="0"/>
        </a:xfrm>
      </p:grpSpPr>
      <p:sp>
        <p:nvSpPr>
          <p:cNvPr id="436" name="Google Shape;436;p112"/>
          <p:cNvSpPr txBox="1"/>
          <p:nvPr>
            <p:ph idx="1" type="body"/>
          </p:nvPr>
        </p:nvSpPr>
        <p:spPr>
          <a:xfrm>
            <a:off x="3810002" y="883823"/>
            <a:ext cx="49395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37" name="Google Shape;437;p112"/>
          <p:cNvSpPr txBox="1"/>
          <p:nvPr>
            <p:ph type="title"/>
          </p:nvPr>
        </p:nvSpPr>
        <p:spPr>
          <a:xfrm>
            <a:off x="3810002" y="341316"/>
            <a:ext cx="49395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38" name="Google Shape;438;p112"/>
          <p:cNvSpPr/>
          <p:nvPr>
            <p:ph idx="2" type="pic"/>
          </p:nvPr>
        </p:nvSpPr>
        <p:spPr>
          <a:xfrm>
            <a:off x="502882" y="1238368"/>
            <a:ext cx="2814900" cy="2649900"/>
          </a:xfrm>
          <a:prstGeom prst="rect">
            <a:avLst/>
          </a:prstGeom>
          <a:solidFill>
            <a:srgbClr val="DEF5F1"/>
          </a:solidFill>
          <a:ln>
            <a:noFill/>
          </a:ln>
        </p:spPr>
      </p:sp>
    </p:spTree>
  </p:cSld>
  <p:clrMapOvr>
    <a:masterClrMapping/>
  </p:clrMapOvr>
</p:sldLayout>
</file>

<file path=ppt/slideLayouts/slideLayout1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1">
  <p:cSld name="Full Image_1">
    <p:spTree>
      <p:nvGrpSpPr>
        <p:cNvPr id="439" name="Shape 439"/>
        <p:cNvGrpSpPr/>
        <p:nvPr/>
      </p:nvGrpSpPr>
      <p:grpSpPr>
        <a:xfrm>
          <a:off x="0" y="0"/>
          <a:ext cx="0" cy="0"/>
          <a:chOff x="0" y="0"/>
          <a:chExt cx="0" cy="0"/>
        </a:xfrm>
      </p:grpSpPr>
      <p:pic>
        <p:nvPicPr>
          <p:cNvPr id="440" name="Google Shape;440;p113"/>
          <p:cNvPicPr preferRelativeResize="0"/>
          <p:nvPr/>
        </p:nvPicPr>
        <p:blipFill rotWithShape="1">
          <a:blip r:embed="rId2">
            <a:alphaModFix/>
          </a:blip>
          <a:srcRect b="0" l="0" r="0" t="0"/>
          <a:stretch/>
        </p:blipFill>
        <p:spPr>
          <a:xfrm>
            <a:off x="0" y="0"/>
            <a:ext cx="9144000" cy="5120640"/>
          </a:xfrm>
          <a:prstGeom prst="rect">
            <a:avLst/>
          </a:prstGeom>
          <a:noFill/>
          <a:ln>
            <a:noFill/>
          </a:ln>
        </p:spPr>
      </p:pic>
      <p:sp>
        <p:nvSpPr>
          <p:cNvPr id="441" name="Google Shape;441;p113"/>
          <p:cNvSpPr/>
          <p:nvPr/>
        </p:nvSpPr>
        <p:spPr>
          <a:xfrm>
            <a:off x="3581400" y="-11431"/>
            <a:ext cx="5562600" cy="5143501"/>
          </a:xfrm>
          <a:custGeom>
            <a:rect b="b" l="l" r="r" t="t"/>
            <a:pathLst>
              <a:path extrusionOk="0" h="5143501" w="5562600">
                <a:moveTo>
                  <a:pt x="4269626" y="0"/>
                </a:moveTo>
                <a:lnTo>
                  <a:pt x="4290291" y="0"/>
                </a:lnTo>
                <a:lnTo>
                  <a:pt x="5361709" y="0"/>
                </a:lnTo>
                <a:lnTo>
                  <a:pt x="5562600" y="0"/>
                </a:lnTo>
                <a:lnTo>
                  <a:pt x="5562600" y="5143500"/>
                </a:lnTo>
                <a:lnTo>
                  <a:pt x="4724400" y="5143500"/>
                </a:lnTo>
                <a:lnTo>
                  <a:pt x="4724400" y="5143501"/>
                </a:lnTo>
                <a:lnTo>
                  <a:pt x="1676400" y="5143501"/>
                </a:lnTo>
                <a:lnTo>
                  <a:pt x="1676400" y="5140370"/>
                </a:lnTo>
                <a:lnTo>
                  <a:pt x="1594125" y="5140370"/>
                </a:lnTo>
                <a:lnTo>
                  <a:pt x="1254077" y="5140370"/>
                </a:lnTo>
                <a:lnTo>
                  <a:pt x="955738" y="5140370"/>
                </a:lnTo>
                <a:lnTo>
                  <a:pt x="638387" y="5140370"/>
                </a:lnTo>
                <a:lnTo>
                  <a:pt x="0" y="5140370"/>
                </a:lnTo>
                <a:lnTo>
                  <a:pt x="3424487" y="1"/>
                </a:lnTo>
                <a:lnTo>
                  <a:pt x="4269626" y="1"/>
                </a:lnTo>
                <a:close/>
              </a:path>
            </a:pathLst>
          </a:custGeom>
          <a:solidFill>
            <a:srgbClr val="00B050">
              <a:alpha val="66670"/>
            </a:srgbClr>
          </a:solidFill>
          <a:ln cap="flat" cmpd="sng" w="9525">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442" name="Google Shape;442;p113"/>
          <p:cNvSpPr/>
          <p:nvPr/>
        </p:nvSpPr>
        <p:spPr>
          <a:xfrm>
            <a:off x="5638800" y="-12936"/>
            <a:ext cx="5493068" cy="5143501"/>
          </a:xfrm>
          <a:custGeom>
            <a:rect b="b" l="l" r="r" t="t"/>
            <a:pathLst>
              <a:path extrusionOk="0" h="5143501" w="5562600">
                <a:moveTo>
                  <a:pt x="4269626" y="0"/>
                </a:moveTo>
                <a:lnTo>
                  <a:pt x="4290291" y="0"/>
                </a:lnTo>
                <a:lnTo>
                  <a:pt x="5361709" y="0"/>
                </a:lnTo>
                <a:lnTo>
                  <a:pt x="5562600" y="0"/>
                </a:lnTo>
                <a:lnTo>
                  <a:pt x="5562600" y="5143500"/>
                </a:lnTo>
                <a:lnTo>
                  <a:pt x="4724400" y="5143500"/>
                </a:lnTo>
                <a:lnTo>
                  <a:pt x="4724400" y="5143501"/>
                </a:lnTo>
                <a:lnTo>
                  <a:pt x="1676400" y="5143501"/>
                </a:lnTo>
                <a:lnTo>
                  <a:pt x="1676400" y="5140370"/>
                </a:lnTo>
                <a:lnTo>
                  <a:pt x="1594125" y="5140370"/>
                </a:lnTo>
                <a:lnTo>
                  <a:pt x="1254077" y="5140370"/>
                </a:lnTo>
                <a:lnTo>
                  <a:pt x="955738" y="5140370"/>
                </a:lnTo>
                <a:lnTo>
                  <a:pt x="638387" y="5140370"/>
                </a:lnTo>
                <a:lnTo>
                  <a:pt x="0" y="5140370"/>
                </a:lnTo>
                <a:lnTo>
                  <a:pt x="3424487" y="1"/>
                </a:lnTo>
                <a:lnTo>
                  <a:pt x="4269626" y="1"/>
                </a:lnTo>
                <a:close/>
              </a:path>
            </a:pathLst>
          </a:custGeom>
          <a:solidFill>
            <a:srgbClr val="00B050">
              <a:alpha val="80000"/>
            </a:srgbClr>
          </a:solid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Tree>
  </p:cSld>
  <p:clrMapOvr>
    <a:masterClrMapping/>
  </p:clrMapOvr>
  <p:transition spd="slow">
    <p:push/>
  </p:transition>
</p:sldLayout>
</file>

<file path=ppt/slideLayouts/slideLayout1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Blank">
  <p:cSld name="8_Blank">
    <p:spTree>
      <p:nvGrpSpPr>
        <p:cNvPr id="443" name="Shape 443"/>
        <p:cNvGrpSpPr/>
        <p:nvPr/>
      </p:nvGrpSpPr>
      <p:grpSpPr>
        <a:xfrm>
          <a:off x="0" y="0"/>
          <a:ext cx="0" cy="0"/>
          <a:chOff x="0" y="0"/>
          <a:chExt cx="0" cy="0"/>
        </a:xfrm>
      </p:grpSpPr>
      <p:sp>
        <p:nvSpPr>
          <p:cNvPr id="444" name="Google Shape;444;p114"/>
          <p:cNvSpPr/>
          <p:nvPr/>
        </p:nvSpPr>
        <p:spPr>
          <a:xfrm>
            <a:off x="0" y="4705350"/>
            <a:ext cx="9144000" cy="438300"/>
          </a:xfrm>
          <a:prstGeom prst="rect">
            <a:avLst/>
          </a:prstGeom>
          <a:gradFill>
            <a:gsLst>
              <a:gs pos="0">
                <a:srgbClr val="1F512E"/>
              </a:gs>
              <a:gs pos="50000">
                <a:srgbClr val="2E7543"/>
              </a:gs>
              <a:gs pos="100000">
                <a:srgbClr val="388D50"/>
              </a:gs>
            </a:gsLst>
            <a:lin ang="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45" name="Google Shape;445;p114"/>
          <p:cNvPicPr preferRelativeResize="0"/>
          <p:nvPr/>
        </p:nvPicPr>
        <p:blipFill rotWithShape="1">
          <a:blip r:embed="rId2">
            <a:alphaModFix/>
          </a:blip>
          <a:srcRect b="0" l="18606" r="20922" t="0"/>
          <a:stretch/>
        </p:blipFill>
        <p:spPr>
          <a:xfrm>
            <a:off x="3775101" y="197790"/>
            <a:ext cx="1593798" cy="823620"/>
          </a:xfrm>
          <a:prstGeom prst="rect">
            <a:avLst/>
          </a:prstGeom>
          <a:noFill/>
          <a:ln>
            <a:noFill/>
          </a:ln>
        </p:spPr>
      </p:pic>
    </p:spTree>
  </p:cSld>
  <p:clrMapOvr>
    <a:masterClrMapping/>
  </p:clrMapOvr>
  <p:transition spd="slow">
    <p:push/>
  </p:transition>
</p:sldLayout>
</file>

<file path=ppt/slideLayouts/slideLayout1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Blank">
  <p:cSld name="7_Blank">
    <p:spTree>
      <p:nvGrpSpPr>
        <p:cNvPr id="446" name="Shape 446"/>
        <p:cNvGrpSpPr/>
        <p:nvPr/>
      </p:nvGrpSpPr>
      <p:grpSpPr>
        <a:xfrm>
          <a:off x="0" y="0"/>
          <a:ext cx="0" cy="0"/>
          <a:chOff x="0" y="0"/>
          <a:chExt cx="0" cy="0"/>
        </a:xfrm>
      </p:grpSpPr>
      <p:sp>
        <p:nvSpPr>
          <p:cNvPr id="447" name="Google Shape;447;p115"/>
          <p:cNvSpPr/>
          <p:nvPr/>
        </p:nvSpPr>
        <p:spPr>
          <a:xfrm>
            <a:off x="6850912" y="0"/>
            <a:ext cx="2286000" cy="5143500"/>
          </a:xfrm>
          <a:prstGeom prst="rect">
            <a:avLst/>
          </a:prstGeom>
          <a:gradFill>
            <a:gsLst>
              <a:gs pos="0">
                <a:srgbClr val="1F512E"/>
              </a:gs>
              <a:gs pos="43000">
                <a:srgbClr val="2E7543"/>
              </a:gs>
              <a:gs pos="100000">
                <a:srgbClr val="388D50"/>
              </a:gs>
            </a:gsLst>
            <a:lin ang="13500032"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448" name="Google Shape;448;p115"/>
          <p:cNvPicPr preferRelativeResize="0"/>
          <p:nvPr/>
        </p:nvPicPr>
        <p:blipFill rotWithShape="1">
          <a:blip r:embed="rId2">
            <a:alphaModFix/>
          </a:blip>
          <a:srcRect b="0" l="18606" r="20922" t="0"/>
          <a:stretch/>
        </p:blipFill>
        <p:spPr>
          <a:xfrm>
            <a:off x="7088" y="4447294"/>
            <a:ext cx="1295400" cy="669419"/>
          </a:xfrm>
          <a:prstGeom prst="rect">
            <a:avLst/>
          </a:prstGeom>
          <a:noFill/>
          <a:ln>
            <a:noFill/>
          </a:ln>
        </p:spPr>
      </p:pic>
    </p:spTree>
  </p:cSld>
  <p:clrMapOvr>
    <a:masterClrMapping/>
  </p:clrMapOvr>
  <p:transition spd="slow">
    <p:push/>
  </p:transition>
</p:sldLayout>
</file>

<file path=ppt/slideLayouts/slideLayout1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3 1">
  <p:cSld name="M 33_1">
    <p:spTree>
      <p:nvGrpSpPr>
        <p:cNvPr id="449" name="Shape 449"/>
        <p:cNvGrpSpPr/>
        <p:nvPr/>
      </p:nvGrpSpPr>
      <p:grpSpPr>
        <a:xfrm>
          <a:off x="0" y="0"/>
          <a:ext cx="0" cy="0"/>
          <a:chOff x="0" y="0"/>
          <a:chExt cx="0" cy="0"/>
        </a:xfrm>
      </p:grpSpPr>
      <p:sp>
        <p:nvSpPr>
          <p:cNvPr id="450" name="Google Shape;450;p116"/>
          <p:cNvSpPr/>
          <p:nvPr>
            <p:ph idx="2" type="pic"/>
          </p:nvPr>
        </p:nvSpPr>
        <p:spPr>
          <a:xfrm>
            <a:off x="1162051" y="762000"/>
            <a:ext cx="4800600" cy="3619500"/>
          </a:xfrm>
          <a:prstGeom prst="rect">
            <a:avLst/>
          </a:prstGeom>
          <a:solidFill>
            <a:srgbClr val="F2F2F2"/>
          </a:solidFill>
          <a:ln>
            <a:noFill/>
          </a:ln>
        </p:spPr>
        <p:txBody>
          <a:bodyPr anchorCtr="0" anchor="b" bIns="457200" lIns="91425" spcFirstLastPara="1" rIns="91425" wrap="square" tIns="45700">
            <a:noAutofit/>
          </a:bodyPr>
          <a:lstStyle>
            <a:lvl1pPr lvl="0" marR="0" rtl="0" algn="ctr">
              <a:spcBef>
                <a:spcPts val="240"/>
              </a:spcBef>
              <a:spcAft>
                <a:spcPts val="0"/>
              </a:spcAft>
              <a:buClr>
                <a:srgbClr val="929292"/>
              </a:buClr>
              <a:buSzPts val="1200"/>
              <a:buFont typeface="Arial"/>
              <a:buNone/>
              <a:defRPr b="0" i="0" sz="1200" u="none" cap="none" strike="noStrike">
                <a:solidFill>
                  <a:srgbClr val="929292"/>
                </a:solidFill>
                <a:latin typeface="Open Sans"/>
                <a:ea typeface="Open Sans"/>
                <a:cs typeface="Open Sans"/>
                <a:sym typeface="Open Sans"/>
              </a:defRPr>
            </a:lvl1pPr>
            <a:lvl2pPr lvl="1" marR="0" rtl="0" algn="l">
              <a:spcBef>
                <a:spcPts val="560"/>
              </a:spcBef>
              <a:spcAft>
                <a:spcPts val="0"/>
              </a:spcAft>
              <a:buClr>
                <a:schemeClr val="dk1"/>
              </a:buClr>
              <a:buSzPts val="2800"/>
              <a:buFont typeface="Arial"/>
              <a:buChar char="–"/>
              <a:defRPr b="0" i="0" sz="2800" u="none" cap="none" strike="noStrike">
                <a:solidFill>
                  <a:schemeClr val="dk1"/>
                </a:solidFill>
                <a:latin typeface="Twentieth Century"/>
                <a:ea typeface="Twentieth Century"/>
                <a:cs typeface="Twentieth Century"/>
                <a:sym typeface="Twentieth Century"/>
              </a:defRPr>
            </a:lvl2pPr>
            <a:lvl3pPr lvl="2" marR="0" rtl="0" algn="l">
              <a:spcBef>
                <a:spcPts val="480"/>
              </a:spcBef>
              <a:spcAft>
                <a:spcPts val="0"/>
              </a:spcAft>
              <a:buClr>
                <a:schemeClr val="dk1"/>
              </a:buClr>
              <a:buSzPts val="2400"/>
              <a:buFont typeface="Arial"/>
              <a:buChar char="•"/>
              <a:defRPr b="0" i="0" sz="2400" u="none" cap="none" strike="noStrike">
                <a:solidFill>
                  <a:schemeClr val="dk1"/>
                </a:solidFill>
                <a:latin typeface="Twentieth Century"/>
                <a:ea typeface="Twentieth Century"/>
                <a:cs typeface="Twentieth Century"/>
                <a:sym typeface="Twentieth Century"/>
              </a:defRPr>
            </a:lvl3pPr>
            <a:lvl4pPr lvl="3" marR="0" rtl="0" algn="l">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4pPr>
            <a:lvl5pPr lvl="4" marR="0" rtl="0" algn="l">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5pPr>
            <a:lvl6pPr lvl="5" marR="0" rtl="0" algn="l">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6pPr>
            <a:lvl7pPr lvl="6" marR="0" rtl="0" algn="l">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7pPr>
            <a:lvl8pPr lvl="7" marR="0" rtl="0" algn="l">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8pPr>
            <a:lvl9pPr lvl="8" marR="0" rtl="0" algn="l">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9pPr>
          </a:lstStyle>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452" name="Shape 452"/>
        <p:cNvGrpSpPr/>
        <p:nvPr/>
      </p:nvGrpSpPr>
      <p:grpSpPr>
        <a:xfrm>
          <a:off x="0" y="0"/>
          <a:ext cx="0" cy="0"/>
          <a:chOff x="0" y="0"/>
          <a:chExt cx="0" cy="0"/>
        </a:xfrm>
      </p:grpSpPr>
      <p:sp>
        <p:nvSpPr>
          <p:cNvPr id="453" name="Google Shape;453;p118"/>
          <p:cNvSpPr/>
          <p:nvPr/>
        </p:nvSpPr>
        <p:spPr>
          <a:xfrm>
            <a:off x="0" y="0"/>
            <a:ext cx="275700" cy="5147400"/>
          </a:xfrm>
          <a:prstGeom prst="rect">
            <a:avLst/>
          </a:prstGeom>
          <a:solidFill>
            <a:schemeClr val="accent1"/>
          </a:solidFill>
          <a:ln>
            <a:noFill/>
          </a:ln>
        </p:spPr>
        <p:txBody>
          <a:bodyPr anchorCtr="0" anchor="t" bIns="45725" lIns="91450" spcFirstLastPara="1" rIns="91450" wrap="square" tIns="457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Twentieth Century"/>
              <a:ea typeface="Twentieth Century"/>
              <a:cs typeface="Twentieth Century"/>
              <a:sym typeface="Twentieth Century"/>
            </a:endParaRPr>
          </a:p>
        </p:txBody>
      </p:sp>
      <p:grpSp>
        <p:nvGrpSpPr>
          <p:cNvPr id="454" name="Google Shape;454;p118"/>
          <p:cNvGrpSpPr/>
          <p:nvPr/>
        </p:nvGrpSpPr>
        <p:grpSpPr>
          <a:xfrm>
            <a:off x="530561" y="4381381"/>
            <a:ext cx="3407779" cy="809744"/>
            <a:chOff x="5184375" y="6949124"/>
            <a:chExt cx="5452447" cy="1295590"/>
          </a:xfrm>
        </p:grpSpPr>
        <p:pic>
          <p:nvPicPr>
            <p:cNvPr descr="Arrow&#10;&#10;Description automatically generated" id="455" name="Google Shape;455;p118"/>
            <p:cNvPicPr preferRelativeResize="0"/>
            <p:nvPr/>
          </p:nvPicPr>
          <p:blipFill rotWithShape="1">
            <a:blip r:embed="rId2">
              <a:alphaModFix/>
            </a:blip>
            <a:srcRect b="0" l="0" r="0" t="0"/>
            <a:stretch/>
          </p:blipFill>
          <p:spPr>
            <a:xfrm>
              <a:off x="5184375" y="7299834"/>
              <a:ext cx="1393763" cy="713142"/>
            </a:xfrm>
            <a:prstGeom prst="rect">
              <a:avLst/>
            </a:prstGeom>
            <a:noFill/>
            <a:ln>
              <a:noFill/>
            </a:ln>
          </p:spPr>
        </p:pic>
        <p:pic>
          <p:nvPicPr>
            <p:cNvPr descr="Logo&#10;&#10;Description automatically generated" id="456" name="Google Shape;456;p118"/>
            <p:cNvPicPr preferRelativeResize="0"/>
            <p:nvPr/>
          </p:nvPicPr>
          <p:blipFill rotWithShape="1">
            <a:blip r:embed="rId3">
              <a:alphaModFix/>
            </a:blip>
            <a:srcRect b="0" l="0" r="0" t="0"/>
            <a:stretch/>
          </p:blipFill>
          <p:spPr>
            <a:xfrm>
              <a:off x="6607921" y="6949124"/>
              <a:ext cx="4028901" cy="1295590"/>
            </a:xfrm>
            <a:prstGeom prst="rect">
              <a:avLst/>
            </a:prstGeom>
            <a:noFill/>
            <a:ln>
              <a:noFill/>
            </a:ln>
          </p:spPr>
        </p:pic>
        <p:cxnSp>
          <p:nvCxnSpPr>
            <p:cNvPr id="457" name="Google Shape;457;p118"/>
            <p:cNvCxnSpPr/>
            <p:nvPr/>
          </p:nvCxnSpPr>
          <p:spPr>
            <a:xfrm>
              <a:off x="6777643" y="7267817"/>
              <a:ext cx="0" cy="654000"/>
            </a:xfrm>
            <a:prstGeom prst="straightConnector1">
              <a:avLst/>
            </a:prstGeom>
            <a:noFill/>
            <a:ln cap="flat" cmpd="sng" w="9525">
              <a:solidFill>
                <a:srgbClr val="A5A5A5"/>
              </a:solidFill>
              <a:prstDash val="solid"/>
              <a:round/>
              <a:headEnd len="sm" w="sm" type="none"/>
              <a:tailEnd len="sm" w="sm" type="none"/>
            </a:ln>
          </p:spPr>
        </p:cxnSp>
      </p:grpSp>
      <p:sp>
        <p:nvSpPr>
          <p:cNvPr id="458" name="Google Shape;458;p118"/>
          <p:cNvSpPr txBox="1"/>
          <p:nvPr>
            <p:ph type="title"/>
          </p:nvPr>
        </p:nvSpPr>
        <p:spPr>
          <a:xfrm>
            <a:off x="476250" y="154227"/>
            <a:ext cx="5038200" cy="488100"/>
          </a:xfrm>
          <a:prstGeom prst="rect">
            <a:avLst/>
          </a:prstGeom>
          <a:noFill/>
          <a:ln>
            <a:noFill/>
          </a:ln>
        </p:spPr>
        <p:txBody>
          <a:bodyPr anchorCtr="0" anchor="t" bIns="28575" lIns="57150" spcFirstLastPara="1" rIns="57150" wrap="square" tIns="28575">
            <a:noAutofit/>
          </a:bodyPr>
          <a:lstStyle>
            <a:lvl1pPr lvl="0" marR="0" rtl="0" algn="l">
              <a:lnSpc>
                <a:spcPct val="100000"/>
              </a:lnSpc>
              <a:spcBef>
                <a:spcPts val="0"/>
              </a:spcBef>
              <a:spcAft>
                <a:spcPts val="0"/>
              </a:spcAft>
              <a:buClr>
                <a:srgbClr val="39835B"/>
              </a:buClr>
              <a:buSzPts val="2600"/>
              <a:buFont typeface="Open Sans"/>
              <a:buNone/>
              <a:defRPr b="1" i="0" sz="2600" u="none" cap="none" strike="noStrike">
                <a:solidFill>
                  <a:srgbClr val="39835B"/>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459" name="Google Shape;459;p118"/>
          <p:cNvSpPr txBox="1"/>
          <p:nvPr>
            <p:ph idx="1" type="body"/>
          </p:nvPr>
        </p:nvSpPr>
        <p:spPr>
          <a:xfrm>
            <a:off x="523875" y="809625"/>
            <a:ext cx="4333800" cy="1952700"/>
          </a:xfrm>
          <a:prstGeom prst="rect">
            <a:avLst/>
          </a:prstGeom>
          <a:noFill/>
          <a:ln>
            <a:noFill/>
          </a:ln>
        </p:spPr>
        <p:txBody>
          <a:bodyPr anchorCtr="0" anchor="t" bIns="28575" lIns="57150" spcFirstLastPara="1" rIns="57150" wrap="square" tIns="285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1pPr>
            <a:lvl2pPr indent="-330200" lvl="1" marL="9144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9pPr>
          </a:lstStyle>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p:cSld name="Title-Subtitle">
    <p:spTree>
      <p:nvGrpSpPr>
        <p:cNvPr id="460" name="Shape 460"/>
        <p:cNvGrpSpPr/>
        <p:nvPr/>
      </p:nvGrpSpPr>
      <p:grpSpPr>
        <a:xfrm>
          <a:off x="0" y="0"/>
          <a:ext cx="0" cy="0"/>
          <a:chOff x="0" y="0"/>
          <a:chExt cx="0" cy="0"/>
        </a:xfrm>
      </p:grpSpPr>
      <p:sp>
        <p:nvSpPr>
          <p:cNvPr id="461" name="Google Shape;461;p119"/>
          <p:cNvSpPr txBox="1"/>
          <p:nvPr>
            <p:ph idx="1" type="body"/>
          </p:nvPr>
        </p:nvSpPr>
        <p:spPr>
          <a:xfrm>
            <a:off x="381001" y="733008"/>
            <a:ext cx="83682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500"/>
              </a:spcBef>
              <a:spcAft>
                <a:spcPts val="0"/>
              </a:spcAft>
              <a:buClr>
                <a:srgbClr val="5B5B5B"/>
              </a:buClr>
              <a:buSzPts val="2300"/>
              <a:buFont typeface="Arial"/>
              <a:buNone/>
              <a:defRPr b="0" i="0" sz="2300" u="none" cap="none" strike="noStrike">
                <a:solidFill>
                  <a:srgbClr val="5B5B5B"/>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62" name="Google Shape;462;p119"/>
          <p:cNvSpPr txBox="1"/>
          <p:nvPr>
            <p:ph type="title"/>
          </p:nvPr>
        </p:nvSpPr>
        <p:spPr>
          <a:xfrm>
            <a:off x="381001" y="190500"/>
            <a:ext cx="83682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39835B"/>
              </a:buClr>
              <a:buSzPts val="2900"/>
              <a:buFont typeface="Open Sans"/>
              <a:buNone/>
              <a:defRPr b="1" i="0" sz="2900" u="none" cap="none" strike="noStrike">
                <a:solidFill>
                  <a:srgbClr val="39835B"/>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463" name="Google Shape;463;p119"/>
          <p:cNvSpPr/>
          <p:nvPr/>
        </p:nvSpPr>
        <p:spPr>
          <a:xfrm>
            <a:off x="0" y="3971768"/>
            <a:ext cx="9144000" cy="1200300"/>
          </a:xfrm>
          <a:prstGeom prst="rect">
            <a:avLst/>
          </a:prstGeom>
          <a:solidFill>
            <a:srgbClr val="39835B"/>
          </a:solidFill>
          <a:ln>
            <a:noFill/>
          </a:ln>
        </p:spPr>
        <p:txBody>
          <a:bodyPr anchorCtr="0" anchor="t" bIns="45725" lIns="91450" spcFirstLastPara="1" rIns="91450" wrap="square" tIns="457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Open Sans"/>
              <a:ea typeface="Open Sans"/>
              <a:cs typeface="Open Sans"/>
              <a:sym typeface="Open Sans"/>
            </a:endParaRPr>
          </a:p>
        </p:txBody>
      </p:sp>
      <p:pic>
        <p:nvPicPr>
          <p:cNvPr descr="Logo&#10;&#10;Description automatically generated" id="464" name="Google Shape;464;p119"/>
          <p:cNvPicPr preferRelativeResize="0"/>
          <p:nvPr/>
        </p:nvPicPr>
        <p:blipFill rotWithShape="1">
          <a:blip r:embed="rId2">
            <a:alphaModFix/>
          </a:blip>
          <a:srcRect b="0" l="0" r="0" t="0"/>
          <a:stretch/>
        </p:blipFill>
        <p:spPr>
          <a:xfrm>
            <a:off x="2691212" y="3905657"/>
            <a:ext cx="3761575" cy="1209624"/>
          </a:xfrm>
          <a:prstGeom prst="rect">
            <a:avLst/>
          </a:prstGeom>
          <a:noFill/>
          <a:ln>
            <a:noFill/>
          </a:ln>
        </p:spPr>
      </p:pic>
      <p:pic>
        <p:nvPicPr>
          <p:cNvPr id="465" name="Google Shape;465;p119"/>
          <p:cNvPicPr preferRelativeResize="0"/>
          <p:nvPr/>
        </p:nvPicPr>
        <p:blipFill rotWithShape="1">
          <a:blip r:embed="rId3">
            <a:alphaModFix/>
          </a:blip>
          <a:srcRect b="0" l="0" r="0" t="0"/>
          <a:stretch/>
        </p:blipFill>
        <p:spPr>
          <a:xfrm>
            <a:off x="7924802" y="162522"/>
            <a:ext cx="1012747" cy="493800"/>
          </a:xfrm>
          <a:prstGeom prst="rect">
            <a:avLst/>
          </a:prstGeom>
          <a:noFill/>
          <a:ln>
            <a:noFill/>
          </a:ln>
        </p:spPr>
      </p:pic>
      <p:sp>
        <p:nvSpPr>
          <p:cNvPr id="466" name="Google Shape;466;p119"/>
          <p:cNvSpPr txBox="1"/>
          <p:nvPr>
            <p:ph idx="2" type="body"/>
          </p:nvPr>
        </p:nvSpPr>
        <p:spPr>
          <a:xfrm>
            <a:off x="352112" y="1351786"/>
            <a:ext cx="4333800" cy="1952700"/>
          </a:xfrm>
          <a:prstGeom prst="rect">
            <a:avLst/>
          </a:prstGeom>
          <a:noFill/>
          <a:ln>
            <a:noFill/>
          </a:ln>
        </p:spPr>
        <p:txBody>
          <a:bodyPr anchorCtr="0" anchor="t" bIns="28575" lIns="57150" spcFirstLastPara="1" rIns="57150" wrap="square" tIns="28575">
            <a:noAutofit/>
          </a:bodyPr>
          <a:lstStyle>
            <a:lvl1pPr indent="-228600" lvl="0" marL="457200"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Open Sans"/>
                <a:ea typeface="Open Sans"/>
                <a:cs typeface="Open Sans"/>
                <a:sym typeface="Open Sans"/>
              </a:defRPr>
            </a:lvl1pPr>
            <a:lvl2pPr indent="-349250" lvl="1" marL="914400" marR="0" rtl="0" algn="l">
              <a:lnSpc>
                <a:spcPct val="100000"/>
              </a:lnSpc>
              <a:spcBef>
                <a:spcPts val="400"/>
              </a:spcBef>
              <a:spcAft>
                <a:spcPts val="0"/>
              </a:spcAft>
              <a:buClr>
                <a:schemeClr val="dk1"/>
              </a:buClr>
              <a:buSzPts val="1900"/>
              <a:buFont typeface="Arial"/>
              <a:buChar char="–"/>
              <a:defRPr b="0" i="0" sz="1900" u="none" cap="none" strike="noStrike">
                <a:solidFill>
                  <a:schemeClr val="dk1"/>
                </a:solidFill>
                <a:latin typeface="Open Sans"/>
                <a:ea typeface="Open Sans"/>
                <a:cs typeface="Open Sans"/>
                <a:sym typeface="Open Sans"/>
              </a:defRPr>
            </a:lvl2pPr>
            <a:lvl3pPr indent="-342900" lvl="2" marL="13716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3pPr>
            <a:lvl4pPr indent="-330200" lvl="3" marL="1828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9pPr>
          </a:lstStyle>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Right">
  <p:cSld name="Image Right">
    <p:spTree>
      <p:nvGrpSpPr>
        <p:cNvPr id="467" name="Shape 467"/>
        <p:cNvGrpSpPr/>
        <p:nvPr/>
      </p:nvGrpSpPr>
      <p:grpSpPr>
        <a:xfrm>
          <a:off x="0" y="0"/>
          <a:ext cx="0" cy="0"/>
          <a:chOff x="0" y="0"/>
          <a:chExt cx="0" cy="0"/>
        </a:xfrm>
      </p:grpSpPr>
      <p:sp>
        <p:nvSpPr>
          <p:cNvPr id="468" name="Google Shape;468;p120"/>
          <p:cNvSpPr/>
          <p:nvPr>
            <p:ph idx="2" type="pic"/>
          </p:nvPr>
        </p:nvSpPr>
        <p:spPr>
          <a:xfrm>
            <a:off x="4572000" y="857250"/>
            <a:ext cx="4295400" cy="3238500"/>
          </a:xfrm>
          <a:prstGeom prst="rect">
            <a:avLst/>
          </a:prstGeom>
          <a:solidFill>
            <a:srgbClr val="F2F2F2"/>
          </a:solidFill>
          <a:ln>
            <a:noFill/>
          </a:ln>
          <a:effectLst>
            <a:outerShdw blurRad="63500" sx="102000" rotWithShape="0" algn="ctr" sy="102000">
              <a:srgbClr val="000000">
                <a:alpha val="40000"/>
              </a:srgbClr>
            </a:outerShdw>
          </a:effectLst>
        </p:spPr>
      </p:sp>
      <p:sp>
        <p:nvSpPr>
          <p:cNvPr id="469" name="Google Shape;469;p120"/>
          <p:cNvSpPr/>
          <p:nvPr/>
        </p:nvSpPr>
        <p:spPr>
          <a:xfrm>
            <a:off x="-5196" y="1961"/>
            <a:ext cx="275700" cy="5143500"/>
          </a:xfrm>
          <a:prstGeom prst="rect">
            <a:avLst/>
          </a:prstGeom>
          <a:solidFill>
            <a:schemeClr val="accent1"/>
          </a:solidFill>
          <a:ln>
            <a:noFill/>
          </a:ln>
        </p:spPr>
        <p:txBody>
          <a:bodyPr anchorCtr="0" anchor="t" bIns="45725" lIns="91450" spcFirstLastPara="1" rIns="91450" wrap="square" tIns="457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Twentieth Century"/>
              <a:ea typeface="Twentieth Century"/>
              <a:cs typeface="Twentieth Century"/>
              <a:sym typeface="Twentieth Century"/>
            </a:endParaRPr>
          </a:p>
        </p:txBody>
      </p:sp>
      <p:grpSp>
        <p:nvGrpSpPr>
          <p:cNvPr id="470" name="Google Shape;470;p120"/>
          <p:cNvGrpSpPr/>
          <p:nvPr/>
        </p:nvGrpSpPr>
        <p:grpSpPr>
          <a:xfrm>
            <a:off x="530561" y="4381381"/>
            <a:ext cx="3407779" cy="809744"/>
            <a:chOff x="5184375" y="6949124"/>
            <a:chExt cx="5452447" cy="1295590"/>
          </a:xfrm>
        </p:grpSpPr>
        <p:pic>
          <p:nvPicPr>
            <p:cNvPr descr="Arrow&#10;&#10;Description automatically generated" id="471" name="Google Shape;471;p120"/>
            <p:cNvPicPr preferRelativeResize="0"/>
            <p:nvPr/>
          </p:nvPicPr>
          <p:blipFill rotWithShape="1">
            <a:blip r:embed="rId2">
              <a:alphaModFix/>
            </a:blip>
            <a:srcRect b="0" l="0" r="0" t="0"/>
            <a:stretch/>
          </p:blipFill>
          <p:spPr>
            <a:xfrm>
              <a:off x="5184375" y="7299834"/>
              <a:ext cx="1393763" cy="713142"/>
            </a:xfrm>
            <a:prstGeom prst="rect">
              <a:avLst/>
            </a:prstGeom>
            <a:noFill/>
            <a:ln>
              <a:noFill/>
            </a:ln>
          </p:spPr>
        </p:pic>
        <p:pic>
          <p:nvPicPr>
            <p:cNvPr descr="Logo&#10;&#10;Description automatically generated" id="472" name="Google Shape;472;p120"/>
            <p:cNvPicPr preferRelativeResize="0"/>
            <p:nvPr/>
          </p:nvPicPr>
          <p:blipFill rotWithShape="1">
            <a:blip r:embed="rId3">
              <a:alphaModFix/>
            </a:blip>
            <a:srcRect b="0" l="0" r="0" t="0"/>
            <a:stretch/>
          </p:blipFill>
          <p:spPr>
            <a:xfrm>
              <a:off x="6607921" y="6949124"/>
              <a:ext cx="4028901" cy="1295590"/>
            </a:xfrm>
            <a:prstGeom prst="rect">
              <a:avLst/>
            </a:prstGeom>
            <a:noFill/>
            <a:ln>
              <a:noFill/>
            </a:ln>
          </p:spPr>
        </p:pic>
        <p:cxnSp>
          <p:nvCxnSpPr>
            <p:cNvPr id="473" name="Google Shape;473;p120"/>
            <p:cNvCxnSpPr/>
            <p:nvPr/>
          </p:nvCxnSpPr>
          <p:spPr>
            <a:xfrm>
              <a:off x="6777643" y="7267817"/>
              <a:ext cx="0" cy="654000"/>
            </a:xfrm>
            <a:prstGeom prst="straightConnector1">
              <a:avLst/>
            </a:prstGeom>
            <a:noFill/>
            <a:ln cap="flat" cmpd="sng" w="9525">
              <a:solidFill>
                <a:srgbClr val="A5A5A5"/>
              </a:solidFill>
              <a:prstDash val="solid"/>
              <a:round/>
              <a:headEnd len="sm" w="sm" type="none"/>
              <a:tailEnd len="sm" w="sm" type="none"/>
            </a:ln>
          </p:spPr>
        </p:cxnSp>
      </p:grpSp>
      <p:sp>
        <p:nvSpPr>
          <p:cNvPr id="474" name="Google Shape;474;p120"/>
          <p:cNvSpPr txBox="1"/>
          <p:nvPr>
            <p:ph type="title"/>
          </p:nvPr>
        </p:nvSpPr>
        <p:spPr>
          <a:xfrm>
            <a:off x="471054" y="154227"/>
            <a:ext cx="5038200" cy="488100"/>
          </a:xfrm>
          <a:prstGeom prst="rect">
            <a:avLst/>
          </a:prstGeom>
          <a:noFill/>
          <a:ln>
            <a:noFill/>
          </a:ln>
        </p:spPr>
        <p:txBody>
          <a:bodyPr anchorCtr="0" anchor="t" bIns="28575" lIns="57150" spcFirstLastPara="1" rIns="57150" wrap="square" tIns="28575">
            <a:noAutofit/>
          </a:bodyPr>
          <a:lstStyle>
            <a:lvl1pPr lvl="0" marR="0" rtl="0" algn="l">
              <a:lnSpc>
                <a:spcPct val="100000"/>
              </a:lnSpc>
              <a:spcBef>
                <a:spcPts val="0"/>
              </a:spcBef>
              <a:spcAft>
                <a:spcPts val="0"/>
              </a:spcAft>
              <a:buClr>
                <a:srgbClr val="39835B"/>
              </a:buClr>
              <a:buSzPts val="2600"/>
              <a:buFont typeface="Open Sans"/>
              <a:buNone/>
              <a:defRPr b="1" i="0" sz="2600" u="none" cap="none" strike="noStrike">
                <a:solidFill>
                  <a:srgbClr val="39835B"/>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475" name="Google Shape;475;p120"/>
          <p:cNvSpPr txBox="1"/>
          <p:nvPr>
            <p:ph idx="1" type="body"/>
          </p:nvPr>
        </p:nvSpPr>
        <p:spPr>
          <a:xfrm>
            <a:off x="523875" y="809625"/>
            <a:ext cx="4333800" cy="1952700"/>
          </a:xfrm>
          <a:prstGeom prst="rect">
            <a:avLst/>
          </a:prstGeom>
          <a:noFill/>
          <a:ln>
            <a:noFill/>
          </a:ln>
        </p:spPr>
        <p:txBody>
          <a:bodyPr anchorCtr="0" anchor="t" bIns="28575" lIns="57150" spcFirstLastPara="1" rIns="57150" wrap="square" tIns="285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1pPr>
            <a:lvl2pPr indent="-330200" lvl="1" marL="9144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9pPr>
          </a:lstStyl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Left">
  <p:cSld name="Image Left">
    <p:spTree>
      <p:nvGrpSpPr>
        <p:cNvPr id="476" name="Shape 476"/>
        <p:cNvGrpSpPr/>
        <p:nvPr/>
      </p:nvGrpSpPr>
      <p:grpSpPr>
        <a:xfrm>
          <a:off x="0" y="0"/>
          <a:ext cx="0" cy="0"/>
          <a:chOff x="0" y="0"/>
          <a:chExt cx="0" cy="0"/>
        </a:xfrm>
      </p:grpSpPr>
      <p:sp>
        <p:nvSpPr>
          <p:cNvPr id="477" name="Google Shape;477;p121"/>
          <p:cNvSpPr/>
          <p:nvPr>
            <p:ph idx="2" type="pic"/>
          </p:nvPr>
        </p:nvSpPr>
        <p:spPr>
          <a:xfrm>
            <a:off x="571500" y="886969"/>
            <a:ext cx="4476600" cy="3292500"/>
          </a:xfrm>
          <a:prstGeom prst="rect">
            <a:avLst/>
          </a:prstGeom>
          <a:solidFill>
            <a:srgbClr val="DEF5F1"/>
          </a:solidFill>
          <a:ln>
            <a:noFill/>
          </a:ln>
          <a:effectLst>
            <a:outerShdw blurRad="63500" sx="102000" rotWithShape="0" algn="ctr" sy="102000">
              <a:srgbClr val="000000">
                <a:alpha val="40000"/>
              </a:srgbClr>
            </a:outerShdw>
          </a:effectLst>
        </p:spPr>
      </p:sp>
      <p:sp>
        <p:nvSpPr>
          <p:cNvPr id="478" name="Google Shape;478;p121"/>
          <p:cNvSpPr/>
          <p:nvPr/>
        </p:nvSpPr>
        <p:spPr>
          <a:xfrm>
            <a:off x="-5196" y="1961"/>
            <a:ext cx="275700" cy="5143500"/>
          </a:xfrm>
          <a:prstGeom prst="rect">
            <a:avLst/>
          </a:prstGeom>
          <a:solidFill>
            <a:schemeClr val="accent1"/>
          </a:solidFill>
          <a:ln>
            <a:noFill/>
          </a:ln>
        </p:spPr>
        <p:txBody>
          <a:bodyPr anchorCtr="0" anchor="t" bIns="45725" lIns="91450" spcFirstLastPara="1" rIns="91450" wrap="square" tIns="457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Twentieth Century"/>
              <a:ea typeface="Twentieth Century"/>
              <a:cs typeface="Twentieth Century"/>
              <a:sym typeface="Twentieth Century"/>
            </a:endParaRPr>
          </a:p>
        </p:txBody>
      </p:sp>
      <p:grpSp>
        <p:nvGrpSpPr>
          <p:cNvPr id="479" name="Google Shape;479;p121"/>
          <p:cNvGrpSpPr/>
          <p:nvPr/>
        </p:nvGrpSpPr>
        <p:grpSpPr>
          <a:xfrm>
            <a:off x="530561" y="4381381"/>
            <a:ext cx="3407779" cy="809744"/>
            <a:chOff x="5184375" y="6949124"/>
            <a:chExt cx="5452447" cy="1295590"/>
          </a:xfrm>
        </p:grpSpPr>
        <p:pic>
          <p:nvPicPr>
            <p:cNvPr descr="Arrow&#10;&#10;Description automatically generated" id="480" name="Google Shape;480;p121"/>
            <p:cNvPicPr preferRelativeResize="0"/>
            <p:nvPr/>
          </p:nvPicPr>
          <p:blipFill rotWithShape="1">
            <a:blip r:embed="rId2">
              <a:alphaModFix/>
            </a:blip>
            <a:srcRect b="0" l="0" r="0" t="0"/>
            <a:stretch/>
          </p:blipFill>
          <p:spPr>
            <a:xfrm>
              <a:off x="5184375" y="7299834"/>
              <a:ext cx="1393763" cy="713142"/>
            </a:xfrm>
            <a:prstGeom prst="rect">
              <a:avLst/>
            </a:prstGeom>
            <a:noFill/>
            <a:ln>
              <a:noFill/>
            </a:ln>
          </p:spPr>
        </p:pic>
        <p:pic>
          <p:nvPicPr>
            <p:cNvPr descr="Logo&#10;&#10;Description automatically generated" id="481" name="Google Shape;481;p121"/>
            <p:cNvPicPr preferRelativeResize="0"/>
            <p:nvPr/>
          </p:nvPicPr>
          <p:blipFill rotWithShape="1">
            <a:blip r:embed="rId3">
              <a:alphaModFix/>
            </a:blip>
            <a:srcRect b="0" l="0" r="0" t="0"/>
            <a:stretch/>
          </p:blipFill>
          <p:spPr>
            <a:xfrm>
              <a:off x="6607921" y="6949124"/>
              <a:ext cx="4028901" cy="1295590"/>
            </a:xfrm>
            <a:prstGeom prst="rect">
              <a:avLst/>
            </a:prstGeom>
            <a:noFill/>
            <a:ln>
              <a:noFill/>
            </a:ln>
          </p:spPr>
        </p:pic>
        <p:cxnSp>
          <p:nvCxnSpPr>
            <p:cNvPr id="482" name="Google Shape;482;p121"/>
            <p:cNvCxnSpPr/>
            <p:nvPr/>
          </p:nvCxnSpPr>
          <p:spPr>
            <a:xfrm>
              <a:off x="6777643" y="7267817"/>
              <a:ext cx="0" cy="654000"/>
            </a:xfrm>
            <a:prstGeom prst="straightConnector1">
              <a:avLst/>
            </a:prstGeom>
            <a:noFill/>
            <a:ln cap="flat" cmpd="sng" w="9525">
              <a:solidFill>
                <a:srgbClr val="A5A5A5"/>
              </a:solidFill>
              <a:prstDash val="solid"/>
              <a:round/>
              <a:headEnd len="sm" w="sm" type="none"/>
              <a:tailEnd len="sm" w="sm" type="none"/>
            </a:ln>
          </p:spPr>
        </p:cxnSp>
      </p:grpSp>
      <p:sp>
        <p:nvSpPr>
          <p:cNvPr id="483" name="Google Shape;483;p121"/>
          <p:cNvSpPr txBox="1"/>
          <p:nvPr>
            <p:ph type="title"/>
          </p:nvPr>
        </p:nvSpPr>
        <p:spPr>
          <a:xfrm>
            <a:off x="471054" y="154227"/>
            <a:ext cx="5038200" cy="488100"/>
          </a:xfrm>
          <a:prstGeom prst="rect">
            <a:avLst/>
          </a:prstGeom>
          <a:noFill/>
          <a:ln>
            <a:noFill/>
          </a:ln>
        </p:spPr>
        <p:txBody>
          <a:bodyPr anchorCtr="0" anchor="t" bIns="28575" lIns="57150" spcFirstLastPara="1" rIns="57150" wrap="square" tIns="28575">
            <a:noAutofit/>
          </a:bodyPr>
          <a:lstStyle>
            <a:lvl1pPr lvl="0" marR="0" rtl="0" algn="l">
              <a:lnSpc>
                <a:spcPct val="100000"/>
              </a:lnSpc>
              <a:spcBef>
                <a:spcPts val="0"/>
              </a:spcBef>
              <a:spcAft>
                <a:spcPts val="0"/>
              </a:spcAft>
              <a:buClr>
                <a:srgbClr val="39835B"/>
              </a:buClr>
              <a:buSzPts val="2600"/>
              <a:buFont typeface="Open Sans"/>
              <a:buNone/>
              <a:defRPr b="1" i="0" sz="2600" u="none" cap="none" strike="noStrike">
                <a:solidFill>
                  <a:srgbClr val="39835B"/>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484" name="Google Shape;484;p121"/>
          <p:cNvSpPr txBox="1"/>
          <p:nvPr>
            <p:ph idx="1" type="body"/>
          </p:nvPr>
        </p:nvSpPr>
        <p:spPr>
          <a:xfrm>
            <a:off x="5476875" y="886969"/>
            <a:ext cx="3476700" cy="1952700"/>
          </a:xfrm>
          <a:prstGeom prst="rect">
            <a:avLst/>
          </a:prstGeom>
          <a:noFill/>
          <a:ln>
            <a:noFill/>
          </a:ln>
        </p:spPr>
        <p:txBody>
          <a:bodyPr anchorCtr="0" anchor="t" bIns="28575" lIns="57150" spcFirstLastPara="1" rIns="57150" wrap="square" tIns="285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1pPr>
            <a:lvl2pPr indent="-330200" lvl="1" marL="9144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9pPr>
          </a:lstStyl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2">
  <p:cSld name="Title-Subtitle 2">
    <p:spTree>
      <p:nvGrpSpPr>
        <p:cNvPr id="485" name="Shape 485"/>
        <p:cNvGrpSpPr/>
        <p:nvPr/>
      </p:nvGrpSpPr>
      <p:grpSpPr>
        <a:xfrm>
          <a:off x="0" y="0"/>
          <a:ext cx="0" cy="0"/>
          <a:chOff x="0" y="0"/>
          <a:chExt cx="0" cy="0"/>
        </a:xfrm>
      </p:grpSpPr>
      <p:sp>
        <p:nvSpPr>
          <p:cNvPr id="486" name="Google Shape;486;p122"/>
          <p:cNvSpPr txBox="1"/>
          <p:nvPr>
            <p:ph idx="1" type="body"/>
          </p:nvPr>
        </p:nvSpPr>
        <p:spPr>
          <a:xfrm>
            <a:off x="381001" y="883824"/>
            <a:ext cx="83682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487" name="Google Shape;487;p122"/>
          <p:cNvSpPr txBox="1"/>
          <p:nvPr>
            <p:ph type="title"/>
          </p:nvPr>
        </p:nvSpPr>
        <p:spPr>
          <a:xfrm>
            <a:off x="381001" y="341316"/>
            <a:ext cx="83682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lank">
  <p:cSld name="4_Blank">
    <p:spTree>
      <p:nvGrpSpPr>
        <p:cNvPr id="63" name="Shape 63"/>
        <p:cNvGrpSpPr/>
        <p:nvPr/>
      </p:nvGrpSpPr>
      <p:grpSpPr>
        <a:xfrm>
          <a:off x="0" y="0"/>
          <a:ext cx="0" cy="0"/>
          <a:chOff x="0" y="0"/>
          <a:chExt cx="0" cy="0"/>
        </a:xfrm>
      </p:grpSpPr>
      <p:sp>
        <p:nvSpPr>
          <p:cNvPr id="64" name="Google Shape;64;p13"/>
          <p:cNvSpPr/>
          <p:nvPr/>
        </p:nvSpPr>
        <p:spPr>
          <a:xfrm flipH="1">
            <a:off x="-1" y="0"/>
            <a:ext cx="5257800" cy="5143500"/>
          </a:xfrm>
          <a:custGeom>
            <a:rect b="b" l="l" r="r" t="t"/>
            <a:pathLst>
              <a:path extrusionOk="0" h="5143500" w="5195259">
                <a:moveTo>
                  <a:pt x="3426573" y="0"/>
                </a:moveTo>
                <a:lnTo>
                  <a:pt x="4064960" y="0"/>
                </a:lnTo>
                <a:lnTo>
                  <a:pt x="4382311" y="0"/>
                </a:lnTo>
                <a:lnTo>
                  <a:pt x="4680650" y="0"/>
                </a:lnTo>
                <a:lnTo>
                  <a:pt x="5020698" y="0"/>
                </a:lnTo>
                <a:lnTo>
                  <a:pt x="5195259" y="0"/>
                </a:lnTo>
                <a:lnTo>
                  <a:pt x="1768686" y="5143500"/>
                </a:lnTo>
                <a:lnTo>
                  <a:pt x="1594125" y="5143500"/>
                </a:lnTo>
                <a:lnTo>
                  <a:pt x="1254077" y="5143500"/>
                </a:lnTo>
                <a:lnTo>
                  <a:pt x="955738" y="5143500"/>
                </a:lnTo>
                <a:lnTo>
                  <a:pt x="638387" y="5143500"/>
                </a:lnTo>
                <a:lnTo>
                  <a:pt x="0" y="5143500"/>
                </a:lnTo>
                <a:close/>
              </a:path>
            </a:pathLst>
          </a:custGeom>
          <a:gradFill>
            <a:gsLst>
              <a:gs pos="0">
                <a:srgbClr val="004F00"/>
              </a:gs>
              <a:gs pos="50000">
                <a:srgbClr val="007300"/>
              </a:gs>
              <a:gs pos="100000">
                <a:srgbClr val="008900"/>
              </a:gs>
            </a:gsLst>
            <a:lin ang="5400000" scaled="0"/>
          </a:gra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65" name="Google Shape;65;p13"/>
          <p:cNvPicPr preferRelativeResize="0"/>
          <p:nvPr/>
        </p:nvPicPr>
        <p:blipFill rotWithShape="1">
          <a:blip r:embed="rId2">
            <a:alphaModFix/>
          </a:blip>
          <a:srcRect b="0" l="18607" r="20921" t="0"/>
          <a:stretch/>
        </p:blipFill>
        <p:spPr>
          <a:xfrm>
            <a:off x="76200" y="4400550"/>
            <a:ext cx="1295400" cy="669419"/>
          </a:xfrm>
          <a:prstGeom prst="rect">
            <a:avLst/>
          </a:prstGeom>
          <a:noFill/>
          <a:ln>
            <a:noFill/>
          </a:ln>
        </p:spPr>
      </p:pic>
      <p:grpSp>
        <p:nvGrpSpPr>
          <p:cNvPr id="66" name="Google Shape;66;p13"/>
          <p:cNvGrpSpPr/>
          <p:nvPr/>
        </p:nvGrpSpPr>
        <p:grpSpPr>
          <a:xfrm>
            <a:off x="96588" y="948774"/>
            <a:ext cx="5002082" cy="2820995"/>
            <a:chOff x="2844800" y="1317484"/>
            <a:chExt cx="2800350" cy="1397000"/>
          </a:xfrm>
        </p:grpSpPr>
        <p:grpSp>
          <p:nvGrpSpPr>
            <p:cNvPr id="67" name="Google Shape;67;p13"/>
            <p:cNvGrpSpPr/>
            <p:nvPr/>
          </p:nvGrpSpPr>
          <p:grpSpPr>
            <a:xfrm>
              <a:off x="3213099" y="1317484"/>
              <a:ext cx="2073275" cy="1397000"/>
              <a:chOff x="4846631" y="1005634"/>
              <a:chExt cx="2073275" cy="1397000"/>
            </a:xfrm>
          </p:grpSpPr>
          <p:sp>
            <p:nvSpPr>
              <p:cNvPr id="68" name="Google Shape;68;p13"/>
              <p:cNvSpPr/>
              <p:nvPr/>
            </p:nvSpPr>
            <p:spPr>
              <a:xfrm>
                <a:off x="4846631" y="1005634"/>
                <a:ext cx="2073275" cy="1397000"/>
              </a:xfrm>
              <a:custGeom>
                <a:rect b="b" l="l" r="r" t="t"/>
                <a:pathLst>
                  <a:path extrusionOk="0" h="772" w="1146">
                    <a:moveTo>
                      <a:pt x="1146" y="737"/>
                    </a:moveTo>
                    <a:cubicBezTo>
                      <a:pt x="1146" y="756"/>
                      <a:pt x="1134" y="772"/>
                      <a:pt x="1120" y="772"/>
                    </a:cubicBezTo>
                    <a:cubicBezTo>
                      <a:pt x="26" y="772"/>
                      <a:pt x="26" y="772"/>
                      <a:pt x="26" y="772"/>
                    </a:cubicBezTo>
                    <a:cubicBezTo>
                      <a:pt x="12" y="772"/>
                      <a:pt x="0" y="756"/>
                      <a:pt x="0" y="737"/>
                    </a:cubicBezTo>
                    <a:cubicBezTo>
                      <a:pt x="0" y="35"/>
                      <a:pt x="0" y="35"/>
                      <a:pt x="0" y="35"/>
                    </a:cubicBezTo>
                    <a:cubicBezTo>
                      <a:pt x="0" y="16"/>
                      <a:pt x="12" y="0"/>
                      <a:pt x="26" y="0"/>
                    </a:cubicBezTo>
                    <a:cubicBezTo>
                      <a:pt x="1120" y="0"/>
                      <a:pt x="1120" y="0"/>
                      <a:pt x="1120" y="0"/>
                    </a:cubicBezTo>
                    <a:cubicBezTo>
                      <a:pt x="1134" y="0"/>
                      <a:pt x="1146" y="16"/>
                      <a:pt x="1146" y="35"/>
                    </a:cubicBezTo>
                    <a:cubicBezTo>
                      <a:pt x="1146" y="737"/>
                      <a:pt x="1146" y="737"/>
                      <a:pt x="1146" y="737"/>
                    </a:cubicBezTo>
                  </a:path>
                </a:pathLst>
              </a:custGeom>
              <a:solidFill>
                <a:srgbClr val="3C6C8B"/>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69" name="Google Shape;69;p13"/>
              <p:cNvSpPr/>
              <p:nvPr/>
            </p:nvSpPr>
            <p:spPr>
              <a:xfrm>
                <a:off x="4926007" y="1068746"/>
                <a:ext cx="1914525" cy="11811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70" name="Google Shape;70;p13"/>
            <p:cNvSpPr/>
            <p:nvPr/>
          </p:nvSpPr>
          <p:spPr>
            <a:xfrm>
              <a:off x="2844800" y="2643446"/>
              <a:ext cx="2800350" cy="66675"/>
            </a:xfrm>
            <a:custGeom>
              <a:rect b="b" l="l" r="r" t="t"/>
              <a:pathLst>
                <a:path extrusionOk="0" h="37" w="1547">
                  <a:moveTo>
                    <a:pt x="10" y="5"/>
                  </a:moveTo>
                  <a:cubicBezTo>
                    <a:pt x="10" y="5"/>
                    <a:pt x="0" y="23"/>
                    <a:pt x="68" y="37"/>
                  </a:cubicBezTo>
                  <a:cubicBezTo>
                    <a:pt x="1487" y="37"/>
                    <a:pt x="1487" y="37"/>
                    <a:pt x="1487" y="37"/>
                  </a:cubicBezTo>
                  <a:cubicBezTo>
                    <a:pt x="1487" y="37"/>
                    <a:pt x="1534" y="34"/>
                    <a:pt x="1546" y="12"/>
                  </a:cubicBezTo>
                  <a:cubicBezTo>
                    <a:pt x="1547" y="0"/>
                    <a:pt x="1547" y="0"/>
                    <a:pt x="1547" y="0"/>
                  </a:cubicBezTo>
                  <a:lnTo>
                    <a:pt x="10" y="5"/>
                  </a:lnTo>
                  <a:close/>
                </a:path>
              </a:pathLst>
            </a:custGeom>
            <a:gradFill>
              <a:gsLst>
                <a:gs pos="0">
                  <a:srgbClr val="B7B7B7"/>
                </a:gs>
                <a:gs pos="50000">
                  <a:srgbClr val="D2D2D2"/>
                </a:gs>
                <a:gs pos="100000">
                  <a:srgbClr val="E8E8E8"/>
                </a:gs>
              </a:gsLst>
              <a:lin ang="16200000" scaled="0"/>
            </a:gradFill>
            <a:ln>
              <a:noFill/>
            </a:ln>
            <a:effectLst>
              <a:outerShdw blurRad="50800" rotWithShape="0" algn="l" dist="38100">
                <a:srgbClr val="000000">
                  <a:alpha val="40000"/>
                </a:srgbClr>
              </a:outerShdw>
              <a:reflection blurRad="0" dir="0" dist="0" endA="0" endPos="35000" kx="0" rotWithShape="0" algn="bl" stA="9000" stPos="0" sy="-100000" ky="0"/>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pic>
        <p:nvPicPr>
          <p:cNvPr id="71" name="Google Shape;71;p13"/>
          <p:cNvPicPr preferRelativeResize="0"/>
          <p:nvPr/>
        </p:nvPicPr>
        <p:blipFill rotWithShape="1">
          <a:blip r:embed="rId3">
            <a:alphaModFix/>
          </a:blip>
          <a:srcRect b="0" l="0" r="0" t="0"/>
          <a:stretch/>
        </p:blipFill>
        <p:spPr>
          <a:xfrm>
            <a:off x="896241" y="1115950"/>
            <a:ext cx="3419789" cy="2305555"/>
          </a:xfrm>
          <a:prstGeom prst="rect">
            <a:avLst/>
          </a:prstGeom>
          <a:noFill/>
          <a:ln>
            <a:noFill/>
          </a:ln>
        </p:spPr>
      </p:pic>
    </p:spTree>
  </p:cSld>
  <p:clrMapOvr>
    <a:masterClrMapping/>
  </p:clrMapOvr>
  <p:transition spd="slow">
    <p:push/>
  </p:transition>
</p:sldLayout>
</file>

<file path=ppt/slideLayouts/slideLayout1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
  <p:cSld name="M 2">
    <p:spTree>
      <p:nvGrpSpPr>
        <p:cNvPr id="488" name="Shape 488"/>
        <p:cNvGrpSpPr/>
        <p:nvPr/>
      </p:nvGrpSpPr>
      <p:grpSpPr>
        <a:xfrm>
          <a:off x="0" y="0"/>
          <a:ext cx="0" cy="0"/>
          <a:chOff x="0" y="0"/>
          <a:chExt cx="0" cy="0"/>
        </a:xfrm>
      </p:grpSpPr>
      <p:sp>
        <p:nvSpPr>
          <p:cNvPr id="489" name="Google Shape;489;p123"/>
          <p:cNvSpPr/>
          <p:nvPr>
            <p:ph idx="2" type="pic"/>
          </p:nvPr>
        </p:nvSpPr>
        <p:spPr>
          <a:xfrm>
            <a:off x="0" y="2114550"/>
            <a:ext cx="9144000" cy="1447800"/>
          </a:xfrm>
          <a:prstGeom prst="rect">
            <a:avLst/>
          </a:prstGeom>
          <a:solidFill>
            <a:srgbClr val="F2F2F2"/>
          </a:solid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
  <p:cSld name="M 3">
    <p:spTree>
      <p:nvGrpSpPr>
        <p:cNvPr id="490" name="Shape 490"/>
        <p:cNvGrpSpPr/>
        <p:nvPr/>
      </p:nvGrpSpPr>
      <p:grpSpPr>
        <a:xfrm>
          <a:off x="0" y="0"/>
          <a:ext cx="0" cy="0"/>
          <a:chOff x="0" y="0"/>
          <a:chExt cx="0" cy="0"/>
        </a:xfrm>
      </p:grpSpPr>
      <p:sp>
        <p:nvSpPr>
          <p:cNvPr id="491" name="Google Shape;491;p124"/>
          <p:cNvSpPr/>
          <p:nvPr>
            <p:ph idx="2" type="pic"/>
          </p:nvPr>
        </p:nvSpPr>
        <p:spPr>
          <a:xfrm>
            <a:off x="400049" y="0"/>
            <a:ext cx="1895400" cy="5143500"/>
          </a:xfrm>
          <a:prstGeom prst="rect">
            <a:avLst/>
          </a:prstGeom>
          <a:solidFill>
            <a:srgbClr val="F2F2F2"/>
          </a:solidFill>
          <a:ln>
            <a:noFill/>
          </a:ln>
        </p:spPr>
      </p:sp>
    </p:spTree>
  </p:cSld>
  <p:clrMapOvr>
    <a:masterClrMapping/>
  </p:clrMapOvr>
</p:sldLayout>
</file>

<file path=ppt/slideLayouts/slideLayout1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5">
  <p:cSld name="M 5">
    <p:spTree>
      <p:nvGrpSpPr>
        <p:cNvPr id="492" name="Shape 492"/>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9">
  <p:cSld name="M 9">
    <p:spTree>
      <p:nvGrpSpPr>
        <p:cNvPr id="493" name="Shape 493"/>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3">
  <p:cSld name="M 13">
    <p:spTree>
      <p:nvGrpSpPr>
        <p:cNvPr id="494" name="Shape 494"/>
        <p:cNvGrpSpPr/>
        <p:nvPr/>
      </p:nvGrpSpPr>
      <p:grpSpPr>
        <a:xfrm>
          <a:off x="0" y="0"/>
          <a:ext cx="0" cy="0"/>
          <a:chOff x="0" y="0"/>
          <a:chExt cx="0" cy="0"/>
        </a:xfrm>
      </p:grpSpPr>
      <p:sp>
        <p:nvSpPr>
          <p:cNvPr id="495" name="Google Shape;495;p127"/>
          <p:cNvSpPr/>
          <p:nvPr>
            <p:ph idx="2" type="pic"/>
          </p:nvPr>
        </p:nvSpPr>
        <p:spPr>
          <a:xfrm>
            <a:off x="1" y="1885950"/>
            <a:ext cx="4479000" cy="1143000"/>
          </a:xfrm>
          <a:prstGeom prst="rect">
            <a:avLst/>
          </a:prstGeom>
          <a:solidFill>
            <a:srgbClr val="F2F2F2"/>
          </a:solidFill>
          <a:ln>
            <a:noFill/>
          </a:ln>
        </p:spPr>
      </p:sp>
      <p:sp>
        <p:nvSpPr>
          <p:cNvPr id="496" name="Google Shape;496;p127"/>
          <p:cNvSpPr/>
          <p:nvPr>
            <p:ph idx="3" type="pic"/>
          </p:nvPr>
        </p:nvSpPr>
        <p:spPr>
          <a:xfrm>
            <a:off x="4684297" y="1256894"/>
            <a:ext cx="4459800" cy="1143000"/>
          </a:xfrm>
          <a:prstGeom prst="rect">
            <a:avLst/>
          </a:prstGeom>
          <a:solidFill>
            <a:srgbClr val="F2F2F2"/>
          </a:solidFill>
          <a:ln>
            <a:noFill/>
          </a:ln>
        </p:spPr>
      </p:sp>
    </p:spTree>
  </p:cSld>
  <p:clrMapOvr>
    <a:masterClrMapping/>
  </p:clrMapOvr>
</p:sldLayout>
</file>

<file path=ppt/slideLayouts/slideLayout1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4">
  <p:cSld name="M 14">
    <p:spTree>
      <p:nvGrpSpPr>
        <p:cNvPr id="497" name="Shape 497"/>
        <p:cNvGrpSpPr/>
        <p:nvPr/>
      </p:nvGrpSpPr>
      <p:grpSpPr>
        <a:xfrm>
          <a:off x="0" y="0"/>
          <a:ext cx="0" cy="0"/>
          <a:chOff x="0" y="0"/>
          <a:chExt cx="0" cy="0"/>
        </a:xfrm>
      </p:grpSpPr>
      <p:sp>
        <p:nvSpPr>
          <p:cNvPr id="498" name="Google Shape;498;p128"/>
          <p:cNvSpPr/>
          <p:nvPr>
            <p:ph idx="2" type="pic"/>
          </p:nvPr>
        </p:nvSpPr>
        <p:spPr>
          <a:xfrm>
            <a:off x="1" y="1"/>
            <a:ext cx="5638800" cy="5155500"/>
          </a:xfrm>
          <a:prstGeom prst="rect">
            <a:avLst/>
          </a:prstGeom>
          <a:solidFill>
            <a:srgbClr val="F2F2F2"/>
          </a:solidFill>
          <a:ln>
            <a:noFill/>
          </a:ln>
        </p:spPr>
      </p:sp>
    </p:spTree>
  </p:cSld>
  <p:clrMapOvr>
    <a:masterClrMapping/>
  </p:clrMapOvr>
</p:sldLayout>
</file>

<file path=ppt/slideLayouts/slideLayout1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5">
  <p:cSld name="M 15">
    <p:spTree>
      <p:nvGrpSpPr>
        <p:cNvPr id="499" name="Shape 499"/>
        <p:cNvGrpSpPr/>
        <p:nvPr/>
      </p:nvGrpSpPr>
      <p:grpSpPr>
        <a:xfrm>
          <a:off x="0" y="0"/>
          <a:ext cx="0" cy="0"/>
          <a:chOff x="0" y="0"/>
          <a:chExt cx="0" cy="0"/>
        </a:xfrm>
      </p:grpSpPr>
      <p:sp>
        <p:nvSpPr>
          <p:cNvPr id="500" name="Google Shape;500;p129"/>
          <p:cNvSpPr/>
          <p:nvPr>
            <p:ph idx="2" type="pic"/>
          </p:nvPr>
        </p:nvSpPr>
        <p:spPr>
          <a:xfrm>
            <a:off x="5791201" y="-6"/>
            <a:ext cx="3352800" cy="5155500"/>
          </a:xfrm>
          <a:prstGeom prst="rect">
            <a:avLst/>
          </a:prstGeom>
          <a:solidFill>
            <a:srgbClr val="F2F2F2"/>
          </a:solidFill>
          <a:ln>
            <a:noFill/>
          </a:ln>
        </p:spPr>
      </p:sp>
    </p:spTree>
  </p:cSld>
  <p:clrMapOvr>
    <a:masterClrMapping/>
  </p:clrMapOvr>
</p:sldLayout>
</file>

<file path=ppt/slideLayouts/slideLayout1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6">
  <p:cSld name="M 16">
    <p:spTree>
      <p:nvGrpSpPr>
        <p:cNvPr id="501" name="Shape 501"/>
        <p:cNvGrpSpPr/>
        <p:nvPr/>
      </p:nvGrpSpPr>
      <p:grpSpPr>
        <a:xfrm>
          <a:off x="0" y="0"/>
          <a:ext cx="0" cy="0"/>
          <a:chOff x="0" y="0"/>
          <a:chExt cx="0" cy="0"/>
        </a:xfrm>
      </p:grpSpPr>
      <p:sp>
        <p:nvSpPr>
          <p:cNvPr id="502" name="Google Shape;502;p130"/>
          <p:cNvSpPr/>
          <p:nvPr>
            <p:ph idx="2" type="pic"/>
          </p:nvPr>
        </p:nvSpPr>
        <p:spPr>
          <a:xfrm>
            <a:off x="-1" y="2288568"/>
            <a:ext cx="5992800" cy="2861700"/>
          </a:xfrm>
          <a:prstGeom prst="rect">
            <a:avLst/>
          </a:prstGeom>
          <a:solidFill>
            <a:srgbClr val="F2F2F2"/>
          </a:solidFill>
          <a:ln>
            <a:noFill/>
          </a:ln>
        </p:spPr>
      </p:sp>
      <p:sp>
        <p:nvSpPr>
          <p:cNvPr id="503" name="Google Shape;503;p130"/>
          <p:cNvSpPr/>
          <p:nvPr>
            <p:ph idx="3" type="pic"/>
          </p:nvPr>
        </p:nvSpPr>
        <p:spPr>
          <a:xfrm>
            <a:off x="865218" y="2"/>
            <a:ext cx="5992800" cy="2854800"/>
          </a:xfrm>
          <a:prstGeom prst="rect">
            <a:avLst/>
          </a:prstGeom>
          <a:solidFill>
            <a:srgbClr val="F2F2F2"/>
          </a:solidFill>
          <a:ln>
            <a:noFill/>
          </a:ln>
        </p:spPr>
      </p:sp>
    </p:spTree>
  </p:cSld>
  <p:clrMapOvr>
    <a:masterClrMapping/>
  </p:clrMapOvr>
</p:sldLayout>
</file>

<file path=ppt/slideLayouts/slideLayout1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7">
  <p:cSld name="M 17">
    <p:spTree>
      <p:nvGrpSpPr>
        <p:cNvPr id="504" name="Shape 504"/>
        <p:cNvGrpSpPr/>
        <p:nvPr/>
      </p:nvGrpSpPr>
      <p:grpSpPr>
        <a:xfrm>
          <a:off x="0" y="0"/>
          <a:ext cx="0" cy="0"/>
          <a:chOff x="0" y="0"/>
          <a:chExt cx="0" cy="0"/>
        </a:xfrm>
      </p:grpSpPr>
      <p:sp>
        <p:nvSpPr>
          <p:cNvPr id="505" name="Google Shape;505;p131"/>
          <p:cNvSpPr/>
          <p:nvPr>
            <p:ph idx="2" type="pic"/>
          </p:nvPr>
        </p:nvSpPr>
        <p:spPr>
          <a:xfrm>
            <a:off x="2438402" y="2"/>
            <a:ext cx="5838900" cy="2854800"/>
          </a:xfrm>
          <a:prstGeom prst="rect">
            <a:avLst/>
          </a:prstGeom>
          <a:solidFill>
            <a:srgbClr val="F2F2F2"/>
          </a:solidFill>
          <a:ln>
            <a:noFill/>
          </a:ln>
        </p:spPr>
      </p:sp>
      <p:sp>
        <p:nvSpPr>
          <p:cNvPr id="506" name="Google Shape;506;p131"/>
          <p:cNvSpPr/>
          <p:nvPr>
            <p:ph idx="3" type="pic"/>
          </p:nvPr>
        </p:nvSpPr>
        <p:spPr>
          <a:xfrm>
            <a:off x="3305244" y="2288568"/>
            <a:ext cx="5838900" cy="2861700"/>
          </a:xfrm>
          <a:prstGeom prst="rect">
            <a:avLst/>
          </a:prstGeom>
          <a:solidFill>
            <a:srgbClr val="F2F2F2"/>
          </a:solidFill>
          <a:ln>
            <a:noFill/>
          </a:ln>
        </p:spPr>
      </p:sp>
    </p:spTree>
  </p:cSld>
  <p:clrMapOvr>
    <a:masterClrMapping/>
  </p:clrMapOvr>
</p:sldLayout>
</file>

<file path=ppt/slideLayouts/slideLayout1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8">
  <p:cSld name="M 18">
    <p:spTree>
      <p:nvGrpSpPr>
        <p:cNvPr id="507" name="Shape 507"/>
        <p:cNvGrpSpPr/>
        <p:nvPr/>
      </p:nvGrpSpPr>
      <p:grpSpPr>
        <a:xfrm>
          <a:off x="0" y="0"/>
          <a:ext cx="0" cy="0"/>
          <a:chOff x="0" y="0"/>
          <a:chExt cx="0" cy="0"/>
        </a:xfrm>
      </p:grpSpPr>
      <p:sp>
        <p:nvSpPr>
          <p:cNvPr id="508" name="Google Shape;508;p132"/>
          <p:cNvSpPr/>
          <p:nvPr>
            <p:ph idx="2" type="pic"/>
          </p:nvPr>
        </p:nvSpPr>
        <p:spPr>
          <a:xfrm>
            <a:off x="228604" y="-14435"/>
            <a:ext cx="2819400" cy="5172300"/>
          </a:xfrm>
          <a:prstGeom prst="rect">
            <a:avLst/>
          </a:prstGeom>
          <a:solidFill>
            <a:srgbClr val="F2F2F2"/>
          </a:solidFill>
          <a:ln>
            <a:noFill/>
          </a:ln>
        </p:spPr>
      </p:sp>
      <p:sp>
        <p:nvSpPr>
          <p:cNvPr id="509" name="Google Shape;509;p132"/>
          <p:cNvSpPr/>
          <p:nvPr>
            <p:ph idx="3" type="pic"/>
          </p:nvPr>
        </p:nvSpPr>
        <p:spPr>
          <a:xfrm>
            <a:off x="-1" y="-7"/>
            <a:ext cx="2776800" cy="2571900"/>
          </a:xfrm>
          <a:prstGeom prst="rect">
            <a:avLst/>
          </a:prstGeom>
          <a:solidFill>
            <a:srgbClr val="F2F2F2"/>
          </a:solidFill>
          <a:ln>
            <a:noFill/>
          </a:ln>
        </p:spPr>
      </p:sp>
      <p:sp>
        <p:nvSpPr>
          <p:cNvPr id="510" name="Google Shape;510;p132"/>
          <p:cNvSpPr/>
          <p:nvPr>
            <p:ph idx="4" type="pic"/>
          </p:nvPr>
        </p:nvSpPr>
        <p:spPr>
          <a:xfrm>
            <a:off x="-1" y="2571751"/>
            <a:ext cx="2776800" cy="2571900"/>
          </a:xfrm>
          <a:prstGeom prst="rect">
            <a:avLst/>
          </a:prstGeom>
          <a:solidFill>
            <a:srgbClr val="F2F2F2"/>
          </a:solid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72" name="Shape 72"/>
        <p:cNvGrpSpPr/>
        <p:nvPr/>
      </p:nvGrpSpPr>
      <p:grpSpPr>
        <a:xfrm>
          <a:off x="0" y="0"/>
          <a:ext cx="0" cy="0"/>
          <a:chOff x="0" y="0"/>
          <a:chExt cx="0" cy="0"/>
        </a:xfrm>
      </p:grpSpPr>
      <p:sp>
        <p:nvSpPr>
          <p:cNvPr id="73" name="Google Shape;73;p14"/>
          <p:cNvSpPr/>
          <p:nvPr/>
        </p:nvSpPr>
        <p:spPr>
          <a:xfrm>
            <a:off x="0" y="0"/>
            <a:ext cx="2286000" cy="5143500"/>
          </a:xfrm>
          <a:prstGeom prst="rect">
            <a:avLst/>
          </a:prstGeom>
          <a:gradFill>
            <a:gsLst>
              <a:gs pos="0">
                <a:srgbClr val="1F512E"/>
              </a:gs>
              <a:gs pos="43000">
                <a:srgbClr val="2E7543"/>
              </a:gs>
              <a:gs pos="100000">
                <a:srgbClr val="388D50"/>
              </a:gs>
            </a:gsLst>
            <a:lin ang="1890000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74" name="Google Shape;74;p14"/>
          <p:cNvPicPr preferRelativeResize="0"/>
          <p:nvPr/>
        </p:nvPicPr>
        <p:blipFill rotWithShape="1">
          <a:blip r:embed="rId2">
            <a:alphaModFix/>
          </a:blip>
          <a:srcRect b="0" l="18607" r="20921" t="0"/>
          <a:stretch/>
        </p:blipFill>
        <p:spPr>
          <a:xfrm>
            <a:off x="7772400" y="4400550"/>
            <a:ext cx="1295400" cy="669419"/>
          </a:xfrm>
          <a:prstGeom prst="rect">
            <a:avLst/>
          </a:prstGeom>
          <a:noFill/>
          <a:ln>
            <a:noFill/>
          </a:ln>
        </p:spPr>
      </p:pic>
    </p:spTree>
  </p:cSld>
  <p:clrMapOvr>
    <a:masterClrMapping/>
  </p:clrMapOvr>
  <p:transition spd="slow">
    <p:push/>
  </p:transition>
</p:sldLayout>
</file>

<file path=ppt/slideLayouts/slideLayout1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9">
  <p:cSld name="M 19">
    <p:spTree>
      <p:nvGrpSpPr>
        <p:cNvPr id="511" name="Shape 511"/>
        <p:cNvGrpSpPr/>
        <p:nvPr/>
      </p:nvGrpSpPr>
      <p:grpSpPr>
        <a:xfrm>
          <a:off x="0" y="0"/>
          <a:ext cx="0" cy="0"/>
          <a:chOff x="0" y="0"/>
          <a:chExt cx="0" cy="0"/>
        </a:xfrm>
      </p:grpSpPr>
      <p:sp>
        <p:nvSpPr>
          <p:cNvPr id="512" name="Google Shape;512;p133"/>
          <p:cNvSpPr/>
          <p:nvPr>
            <p:ph idx="2" type="pic"/>
          </p:nvPr>
        </p:nvSpPr>
        <p:spPr>
          <a:xfrm>
            <a:off x="6248401" y="-14435"/>
            <a:ext cx="2683800" cy="5172300"/>
          </a:xfrm>
          <a:prstGeom prst="rect">
            <a:avLst/>
          </a:prstGeom>
          <a:solidFill>
            <a:srgbClr val="F2F2F2"/>
          </a:solidFill>
          <a:ln>
            <a:noFill/>
          </a:ln>
        </p:spPr>
      </p:sp>
      <p:sp>
        <p:nvSpPr>
          <p:cNvPr id="513" name="Google Shape;513;p133"/>
          <p:cNvSpPr/>
          <p:nvPr>
            <p:ph idx="3" type="pic"/>
          </p:nvPr>
        </p:nvSpPr>
        <p:spPr>
          <a:xfrm>
            <a:off x="6500680" y="-7"/>
            <a:ext cx="2643300" cy="2571900"/>
          </a:xfrm>
          <a:prstGeom prst="rect">
            <a:avLst/>
          </a:prstGeom>
          <a:solidFill>
            <a:srgbClr val="F2F2F2"/>
          </a:solidFill>
          <a:ln>
            <a:noFill/>
          </a:ln>
        </p:spPr>
      </p:sp>
      <p:sp>
        <p:nvSpPr>
          <p:cNvPr id="514" name="Google Shape;514;p133"/>
          <p:cNvSpPr/>
          <p:nvPr>
            <p:ph idx="4" type="pic"/>
          </p:nvPr>
        </p:nvSpPr>
        <p:spPr>
          <a:xfrm>
            <a:off x="6500680" y="2571751"/>
            <a:ext cx="2643300" cy="2571900"/>
          </a:xfrm>
          <a:prstGeom prst="rect">
            <a:avLst/>
          </a:prstGeom>
          <a:solidFill>
            <a:srgbClr val="F2F2F2"/>
          </a:solidFill>
          <a:ln>
            <a:noFill/>
          </a:ln>
        </p:spPr>
      </p:sp>
    </p:spTree>
  </p:cSld>
  <p:clrMapOvr>
    <a:masterClrMapping/>
  </p:clrMapOvr>
</p:sldLayout>
</file>

<file path=ppt/slideLayouts/slideLayout1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0">
  <p:cSld name="M 20">
    <p:spTree>
      <p:nvGrpSpPr>
        <p:cNvPr id="515" name="Shape 515"/>
        <p:cNvGrpSpPr/>
        <p:nvPr/>
      </p:nvGrpSpPr>
      <p:grpSpPr>
        <a:xfrm>
          <a:off x="0" y="0"/>
          <a:ext cx="0" cy="0"/>
          <a:chOff x="0" y="0"/>
          <a:chExt cx="0" cy="0"/>
        </a:xfrm>
      </p:grpSpPr>
      <p:sp>
        <p:nvSpPr>
          <p:cNvPr id="516" name="Google Shape;516;p134"/>
          <p:cNvSpPr/>
          <p:nvPr>
            <p:ph idx="2" type="pic"/>
          </p:nvPr>
        </p:nvSpPr>
        <p:spPr>
          <a:xfrm>
            <a:off x="1270004" y="590550"/>
            <a:ext cx="1515000" cy="3657600"/>
          </a:xfrm>
          <a:prstGeom prst="rect">
            <a:avLst/>
          </a:prstGeom>
          <a:solidFill>
            <a:srgbClr val="F2F2F2"/>
          </a:solidFill>
          <a:ln>
            <a:noFill/>
          </a:ln>
        </p:spPr>
      </p:sp>
      <p:sp>
        <p:nvSpPr>
          <p:cNvPr id="517" name="Google Shape;517;p134"/>
          <p:cNvSpPr/>
          <p:nvPr>
            <p:ph idx="3" type="pic"/>
          </p:nvPr>
        </p:nvSpPr>
        <p:spPr>
          <a:xfrm>
            <a:off x="2966327" y="895350"/>
            <a:ext cx="1515000" cy="3657600"/>
          </a:xfrm>
          <a:prstGeom prst="rect">
            <a:avLst/>
          </a:prstGeom>
          <a:solidFill>
            <a:srgbClr val="F2F2F2"/>
          </a:solidFill>
          <a:ln>
            <a:noFill/>
          </a:ln>
        </p:spPr>
      </p:sp>
      <p:sp>
        <p:nvSpPr>
          <p:cNvPr id="518" name="Google Shape;518;p134"/>
          <p:cNvSpPr/>
          <p:nvPr>
            <p:ph idx="4" type="pic"/>
          </p:nvPr>
        </p:nvSpPr>
        <p:spPr>
          <a:xfrm>
            <a:off x="4662649" y="590550"/>
            <a:ext cx="1515000" cy="3657600"/>
          </a:xfrm>
          <a:prstGeom prst="rect">
            <a:avLst/>
          </a:prstGeom>
          <a:solidFill>
            <a:srgbClr val="F2F2F2"/>
          </a:solidFill>
          <a:ln>
            <a:noFill/>
          </a:ln>
        </p:spPr>
      </p:sp>
      <p:sp>
        <p:nvSpPr>
          <p:cNvPr id="519" name="Google Shape;519;p134"/>
          <p:cNvSpPr/>
          <p:nvPr>
            <p:ph idx="5" type="pic"/>
          </p:nvPr>
        </p:nvSpPr>
        <p:spPr>
          <a:xfrm>
            <a:off x="6358973" y="895350"/>
            <a:ext cx="1515000" cy="3657600"/>
          </a:xfrm>
          <a:prstGeom prst="rect">
            <a:avLst/>
          </a:prstGeom>
          <a:solidFill>
            <a:srgbClr val="F2F2F2"/>
          </a:solidFill>
          <a:ln>
            <a:noFill/>
          </a:ln>
        </p:spPr>
      </p:sp>
    </p:spTree>
  </p:cSld>
  <p:clrMapOvr>
    <a:masterClrMapping/>
  </p:clrMapOvr>
</p:sldLayout>
</file>

<file path=ppt/slideLayouts/slideLayout1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1">
  <p:cSld name="M 21">
    <p:spTree>
      <p:nvGrpSpPr>
        <p:cNvPr id="520" name="Shape 520"/>
        <p:cNvGrpSpPr/>
        <p:nvPr/>
      </p:nvGrpSpPr>
      <p:grpSpPr>
        <a:xfrm>
          <a:off x="0" y="0"/>
          <a:ext cx="0" cy="0"/>
          <a:chOff x="0" y="0"/>
          <a:chExt cx="0" cy="0"/>
        </a:xfrm>
      </p:grpSpPr>
      <p:sp>
        <p:nvSpPr>
          <p:cNvPr id="521" name="Google Shape;521;p135"/>
          <p:cNvSpPr/>
          <p:nvPr>
            <p:ph idx="2" type="pic"/>
          </p:nvPr>
        </p:nvSpPr>
        <p:spPr>
          <a:xfrm>
            <a:off x="418029" y="590550"/>
            <a:ext cx="1515000" cy="3657600"/>
          </a:xfrm>
          <a:prstGeom prst="rect">
            <a:avLst/>
          </a:prstGeom>
          <a:solidFill>
            <a:srgbClr val="F2F2F2"/>
          </a:solidFill>
          <a:ln>
            <a:noFill/>
          </a:ln>
        </p:spPr>
      </p:sp>
      <p:sp>
        <p:nvSpPr>
          <p:cNvPr id="522" name="Google Shape;522;p135"/>
          <p:cNvSpPr/>
          <p:nvPr>
            <p:ph idx="3" type="pic"/>
          </p:nvPr>
        </p:nvSpPr>
        <p:spPr>
          <a:xfrm>
            <a:off x="2114353" y="895350"/>
            <a:ext cx="1515000" cy="3657600"/>
          </a:xfrm>
          <a:prstGeom prst="rect">
            <a:avLst/>
          </a:prstGeom>
          <a:solidFill>
            <a:srgbClr val="F2F2F2"/>
          </a:solidFill>
          <a:ln>
            <a:noFill/>
          </a:ln>
        </p:spPr>
      </p:sp>
      <p:sp>
        <p:nvSpPr>
          <p:cNvPr id="523" name="Google Shape;523;p135"/>
          <p:cNvSpPr/>
          <p:nvPr>
            <p:ph idx="4" type="pic"/>
          </p:nvPr>
        </p:nvSpPr>
        <p:spPr>
          <a:xfrm>
            <a:off x="3810674" y="590550"/>
            <a:ext cx="1515000" cy="3657600"/>
          </a:xfrm>
          <a:prstGeom prst="rect">
            <a:avLst/>
          </a:prstGeom>
          <a:solidFill>
            <a:srgbClr val="F2F2F2"/>
          </a:solidFill>
          <a:ln>
            <a:noFill/>
          </a:ln>
        </p:spPr>
      </p:sp>
    </p:spTree>
  </p:cSld>
  <p:clrMapOvr>
    <a:masterClrMapping/>
  </p:clrMapOvr>
</p:sldLayout>
</file>

<file path=ppt/slideLayouts/slideLayout1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3">
  <p:cSld name="M 23">
    <p:spTree>
      <p:nvGrpSpPr>
        <p:cNvPr id="524" name="Shape 524"/>
        <p:cNvGrpSpPr/>
        <p:nvPr/>
      </p:nvGrpSpPr>
      <p:grpSpPr>
        <a:xfrm>
          <a:off x="0" y="0"/>
          <a:ext cx="0" cy="0"/>
          <a:chOff x="0" y="0"/>
          <a:chExt cx="0" cy="0"/>
        </a:xfrm>
      </p:grpSpPr>
      <p:sp>
        <p:nvSpPr>
          <p:cNvPr id="525" name="Google Shape;525;p136"/>
          <p:cNvSpPr/>
          <p:nvPr>
            <p:ph idx="2" type="pic"/>
          </p:nvPr>
        </p:nvSpPr>
        <p:spPr>
          <a:xfrm>
            <a:off x="2" y="0"/>
            <a:ext cx="9144000" cy="5143500"/>
          </a:xfrm>
          <a:prstGeom prst="rect">
            <a:avLst/>
          </a:prstGeom>
          <a:solidFill>
            <a:srgbClr val="F2F2F2"/>
          </a:solidFill>
          <a:ln>
            <a:noFill/>
          </a:ln>
        </p:spPr>
      </p:sp>
    </p:spTree>
  </p:cSld>
  <p:clrMapOvr>
    <a:masterClrMapping/>
  </p:clrMapOvr>
</p:sldLayout>
</file>

<file path=ppt/slideLayouts/slideLayout1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4">
  <p:cSld name="M 24">
    <p:spTree>
      <p:nvGrpSpPr>
        <p:cNvPr id="526" name="Shape 526"/>
        <p:cNvGrpSpPr/>
        <p:nvPr/>
      </p:nvGrpSpPr>
      <p:grpSpPr>
        <a:xfrm>
          <a:off x="0" y="0"/>
          <a:ext cx="0" cy="0"/>
          <a:chOff x="0" y="0"/>
          <a:chExt cx="0" cy="0"/>
        </a:xfrm>
      </p:grpSpPr>
      <p:sp>
        <p:nvSpPr>
          <p:cNvPr id="527" name="Google Shape;527;p137"/>
          <p:cNvSpPr/>
          <p:nvPr>
            <p:ph idx="2" type="pic"/>
          </p:nvPr>
        </p:nvSpPr>
        <p:spPr>
          <a:xfrm>
            <a:off x="381003" y="1381124"/>
            <a:ext cx="8368200" cy="1724100"/>
          </a:xfrm>
          <a:prstGeom prst="rect">
            <a:avLst/>
          </a:prstGeom>
          <a:solidFill>
            <a:srgbClr val="DEF5F1"/>
          </a:solidFill>
          <a:ln>
            <a:noFill/>
          </a:ln>
        </p:spPr>
      </p:sp>
      <p:sp>
        <p:nvSpPr>
          <p:cNvPr id="528" name="Google Shape;528;p137"/>
          <p:cNvSpPr txBox="1"/>
          <p:nvPr>
            <p:ph idx="1" type="body"/>
          </p:nvPr>
        </p:nvSpPr>
        <p:spPr>
          <a:xfrm>
            <a:off x="381001" y="883824"/>
            <a:ext cx="83682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29" name="Google Shape;529;p137"/>
          <p:cNvSpPr txBox="1"/>
          <p:nvPr>
            <p:ph type="title"/>
          </p:nvPr>
        </p:nvSpPr>
        <p:spPr>
          <a:xfrm>
            <a:off x="381001" y="341316"/>
            <a:ext cx="83682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5">
  <p:cSld name="M 25">
    <p:spTree>
      <p:nvGrpSpPr>
        <p:cNvPr id="530" name="Shape 530"/>
        <p:cNvGrpSpPr/>
        <p:nvPr/>
      </p:nvGrpSpPr>
      <p:grpSpPr>
        <a:xfrm>
          <a:off x="0" y="0"/>
          <a:ext cx="0" cy="0"/>
          <a:chOff x="0" y="0"/>
          <a:chExt cx="0" cy="0"/>
        </a:xfrm>
      </p:grpSpPr>
      <p:sp>
        <p:nvSpPr>
          <p:cNvPr id="531" name="Google Shape;531;p138"/>
          <p:cNvSpPr/>
          <p:nvPr>
            <p:ph idx="2" type="pic"/>
          </p:nvPr>
        </p:nvSpPr>
        <p:spPr>
          <a:xfrm>
            <a:off x="386474" y="280820"/>
            <a:ext cx="2977800" cy="1217400"/>
          </a:xfrm>
          <a:prstGeom prst="rect">
            <a:avLst/>
          </a:prstGeom>
          <a:solidFill>
            <a:srgbClr val="F2F2F2"/>
          </a:solidFill>
          <a:ln>
            <a:noFill/>
          </a:ln>
        </p:spPr>
      </p:sp>
      <p:sp>
        <p:nvSpPr>
          <p:cNvPr id="532" name="Google Shape;532;p138"/>
          <p:cNvSpPr/>
          <p:nvPr>
            <p:ph idx="3" type="pic"/>
          </p:nvPr>
        </p:nvSpPr>
        <p:spPr>
          <a:xfrm>
            <a:off x="5753502" y="1950306"/>
            <a:ext cx="2977800" cy="1217400"/>
          </a:xfrm>
          <a:prstGeom prst="rect">
            <a:avLst/>
          </a:prstGeom>
          <a:solidFill>
            <a:srgbClr val="F2F2F2"/>
          </a:solidFill>
          <a:ln>
            <a:noFill/>
          </a:ln>
        </p:spPr>
      </p:sp>
      <p:sp>
        <p:nvSpPr>
          <p:cNvPr id="533" name="Google Shape;533;p138"/>
          <p:cNvSpPr/>
          <p:nvPr>
            <p:ph idx="4" type="pic"/>
          </p:nvPr>
        </p:nvSpPr>
        <p:spPr>
          <a:xfrm>
            <a:off x="386474" y="3632580"/>
            <a:ext cx="2977800" cy="1217400"/>
          </a:xfrm>
          <a:prstGeom prst="rect">
            <a:avLst/>
          </a:prstGeom>
          <a:solidFill>
            <a:srgbClr val="F2F2F2"/>
          </a:solidFill>
          <a:ln>
            <a:noFill/>
          </a:ln>
        </p:spPr>
      </p:sp>
    </p:spTree>
  </p:cSld>
  <p:clrMapOvr>
    <a:masterClrMapping/>
  </p:clrMapOvr>
</p:sldLayout>
</file>

<file path=ppt/slideLayouts/slideLayout1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6">
  <p:cSld name="M 26">
    <p:spTree>
      <p:nvGrpSpPr>
        <p:cNvPr id="534" name="Shape 534"/>
        <p:cNvGrpSpPr/>
        <p:nvPr/>
      </p:nvGrpSpPr>
      <p:grpSpPr>
        <a:xfrm>
          <a:off x="0" y="0"/>
          <a:ext cx="0" cy="0"/>
          <a:chOff x="0" y="0"/>
          <a:chExt cx="0" cy="0"/>
        </a:xfrm>
      </p:grpSpPr>
      <p:sp>
        <p:nvSpPr>
          <p:cNvPr id="535" name="Google Shape;535;p139"/>
          <p:cNvSpPr/>
          <p:nvPr>
            <p:ph idx="2" type="pic"/>
          </p:nvPr>
        </p:nvSpPr>
        <p:spPr>
          <a:xfrm>
            <a:off x="381003" y="3048200"/>
            <a:ext cx="8368200" cy="1724100"/>
          </a:xfrm>
          <a:prstGeom prst="rect">
            <a:avLst/>
          </a:prstGeom>
          <a:solidFill>
            <a:srgbClr val="DEF5F1"/>
          </a:solidFill>
          <a:ln>
            <a:noFill/>
          </a:ln>
        </p:spPr>
      </p:sp>
    </p:spTree>
  </p:cSld>
  <p:clrMapOvr>
    <a:masterClrMapping/>
  </p:clrMapOvr>
</p:sldLayout>
</file>

<file path=ppt/slideLayouts/slideLayout1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7">
  <p:cSld name="M 27">
    <p:spTree>
      <p:nvGrpSpPr>
        <p:cNvPr id="536" name="Shape 536"/>
        <p:cNvGrpSpPr/>
        <p:nvPr/>
      </p:nvGrpSpPr>
      <p:grpSpPr>
        <a:xfrm>
          <a:off x="0" y="0"/>
          <a:ext cx="0" cy="0"/>
          <a:chOff x="0" y="0"/>
          <a:chExt cx="0" cy="0"/>
        </a:xfrm>
      </p:grpSpPr>
      <p:sp>
        <p:nvSpPr>
          <p:cNvPr id="537" name="Google Shape;537;p140"/>
          <p:cNvSpPr/>
          <p:nvPr>
            <p:ph idx="2" type="pic"/>
          </p:nvPr>
        </p:nvSpPr>
        <p:spPr>
          <a:xfrm>
            <a:off x="0" y="3811604"/>
            <a:ext cx="9144000" cy="969900"/>
          </a:xfrm>
          <a:prstGeom prst="rect">
            <a:avLst/>
          </a:prstGeom>
          <a:solidFill>
            <a:srgbClr val="F2F2F2"/>
          </a:solidFill>
          <a:ln>
            <a:noFill/>
          </a:ln>
        </p:spPr>
      </p:sp>
      <p:sp>
        <p:nvSpPr>
          <p:cNvPr id="538" name="Google Shape;538;p140"/>
          <p:cNvSpPr txBox="1"/>
          <p:nvPr>
            <p:ph idx="1" type="body"/>
          </p:nvPr>
        </p:nvSpPr>
        <p:spPr>
          <a:xfrm>
            <a:off x="381001" y="883824"/>
            <a:ext cx="83682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39" name="Google Shape;539;p140"/>
          <p:cNvSpPr txBox="1"/>
          <p:nvPr>
            <p:ph type="title"/>
          </p:nvPr>
        </p:nvSpPr>
        <p:spPr>
          <a:xfrm>
            <a:off x="381001" y="341316"/>
            <a:ext cx="83682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2">
  <p:cSld name="M 32">
    <p:spTree>
      <p:nvGrpSpPr>
        <p:cNvPr id="540" name="Shape 540"/>
        <p:cNvGrpSpPr/>
        <p:nvPr/>
      </p:nvGrpSpPr>
      <p:grpSpPr>
        <a:xfrm>
          <a:off x="0" y="0"/>
          <a:ext cx="0" cy="0"/>
          <a:chOff x="0" y="0"/>
          <a:chExt cx="0" cy="0"/>
        </a:xfrm>
      </p:grpSpPr>
      <p:sp>
        <p:nvSpPr>
          <p:cNvPr id="541" name="Google Shape;541;p141"/>
          <p:cNvSpPr/>
          <p:nvPr>
            <p:ph idx="2" type="pic"/>
          </p:nvPr>
        </p:nvSpPr>
        <p:spPr>
          <a:xfrm>
            <a:off x="4572000" y="0"/>
            <a:ext cx="4572000" cy="5143500"/>
          </a:xfrm>
          <a:prstGeom prst="rect">
            <a:avLst/>
          </a:prstGeom>
          <a:solidFill>
            <a:srgbClr val="F2F2F2"/>
          </a:solidFill>
          <a:ln>
            <a:noFill/>
          </a:ln>
        </p:spPr>
      </p:sp>
    </p:spTree>
  </p:cSld>
  <p:clrMapOvr>
    <a:masterClrMapping/>
  </p:clrMapOvr>
</p:sldLayout>
</file>

<file path=ppt/slideLayouts/slideLayout1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4">
  <p:cSld name="M 34">
    <p:spTree>
      <p:nvGrpSpPr>
        <p:cNvPr id="542" name="Shape 542"/>
        <p:cNvGrpSpPr/>
        <p:nvPr/>
      </p:nvGrpSpPr>
      <p:grpSpPr>
        <a:xfrm>
          <a:off x="0" y="0"/>
          <a:ext cx="0" cy="0"/>
          <a:chOff x="0" y="0"/>
          <a:chExt cx="0" cy="0"/>
        </a:xfrm>
      </p:grpSpPr>
      <p:sp>
        <p:nvSpPr>
          <p:cNvPr id="543" name="Google Shape;543;p142"/>
          <p:cNvSpPr/>
          <p:nvPr>
            <p:ph idx="2" type="pic"/>
          </p:nvPr>
        </p:nvSpPr>
        <p:spPr>
          <a:xfrm>
            <a:off x="3162300" y="762000"/>
            <a:ext cx="4800600" cy="3619500"/>
          </a:xfrm>
          <a:prstGeom prst="rect">
            <a:avLst/>
          </a:prstGeom>
          <a:solidFill>
            <a:srgbClr val="F2F2F2"/>
          </a:solidFill>
          <a:ln>
            <a:no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Subtitle">
  <p:cSld name="1_Title-Subtitle">
    <p:spTree>
      <p:nvGrpSpPr>
        <p:cNvPr id="75" name="Shape 75"/>
        <p:cNvGrpSpPr/>
        <p:nvPr/>
      </p:nvGrpSpPr>
      <p:grpSpPr>
        <a:xfrm>
          <a:off x="0" y="0"/>
          <a:ext cx="0" cy="0"/>
          <a:chOff x="0" y="0"/>
          <a:chExt cx="0" cy="0"/>
        </a:xfrm>
      </p:grpSpPr>
      <p:sp>
        <p:nvSpPr>
          <p:cNvPr id="76" name="Google Shape;76;p15"/>
          <p:cNvSpPr txBox="1"/>
          <p:nvPr>
            <p:ph idx="1" type="body"/>
          </p:nvPr>
        </p:nvSpPr>
        <p:spPr>
          <a:xfrm>
            <a:off x="381001" y="733008"/>
            <a:ext cx="8368364" cy="173255"/>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450"/>
              </a:spcBef>
              <a:spcAft>
                <a:spcPts val="0"/>
              </a:spcAft>
              <a:buClr>
                <a:srgbClr val="3F3F3F"/>
              </a:buClr>
              <a:buSzPts val="2250"/>
              <a:buFont typeface="Arial"/>
              <a:buNone/>
              <a:defRPr b="0" i="0" sz="2250" u="none" cap="none" strike="noStrike">
                <a:solidFill>
                  <a:srgbClr val="3F3F3F"/>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77" name="Google Shape;77;p15"/>
          <p:cNvSpPr txBox="1"/>
          <p:nvPr>
            <p:ph type="title"/>
          </p:nvPr>
        </p:nvSpPr>
        <p:spPr>
          <a:xfrm>
            <a:off x="381001" y="190500"/>
            <a:ext cx="8368364" cy="495383"/>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39835B"/>
              </a:buClr>
              <a:buSzPts val="2875"/>
              <a:buFont typeface="Open Sans"/>
              <a:buNone/>
              <a:defRPr b="1" i="0" sz="2875" u="none" cap="none" strike="noStrike">
                <a:solidFill>
                  <a:srgbClr val="39835B"/>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8" name="Google Shape;78;p15"/>
          <p:cNvSpPr/>
          <p:nvPr/>
        </p:nvSpPr>
        <p:spPr>
          <a:xfrm>
            <a:off x="0" y="3971768"/>
            <a:ext cx="9144000" cy="1200150"/>
          </a:xfrm>
          <a:prstGeom prst="rect">
            <a:avLst/>
          </a:prstGeom>
          <a:solidFill>
            <a:srgbClr val="39835B"/>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80"/>
              <a:buFont typeface="Arial"/>
              <a:buNone/>
            </a:pPr>
            <a:r>
              <a:t/>
            </a:r>
            <a:endParaRPr b="0" i="0" sz="2880" u="none" cap="none" strike="noStrike">
              <a:solidFill>
                <a:schemeClr val="dk1"/>
              </a:solidFill>
              <a:latin typeface="Open Sans"/>
              <a:ea typeface="Open Sans"/>
              <a:cs typeface="Open Sans"/>
              <a:sym typeface="Open Sans"/>
            </a:endParaRPr>
          </a:p>
        </p:txBody>
      </p:sp>
      <p:pic>
        <p:nvPicPr>
          <p:cNvPr id="79" name="Google Shape;79;p15"/>
          <p:cNvPicPr preferRelativeResize="0"/>
          <p:nvPr/>
        </p:nvPicPr>
        <p:blipFill rotWithShape="1">
          <a:blip r:embed="rId2">
            <a:alphaModFix/>
          </a:blip>
          <a:srcRect b="0" l="0" r="0" t="0"/>
          <a:stretch/>
        </p:blipFill>
        <p:spPr>
          <a:xfrm>
            <a:off x="7924802" y="162522"/>
            <a:ext cx="1012747" cy="493800"/>
          </a:xfrm>
          <a:prstGeom prst="rect">
            <a:avLst/>
          </a:prstGeom>
          <a:noFill/>
          <a:ln>
            <a:noFill/>
          </a:ln>
        </p:spPr>
      </p:pic>
      <p:sp>
        <p:nvSpPr>
          <p:cNvPr id="80" name="Google Shape;80;p15"/>
          <p:cNvSpPr txBox="1"/>
          <p:nvPr>
            <p:ph idx="2" type="body"/>
          </p:nvPr>
        </p:nvSpPr>
        <p:spPr>
          <a:xfrm>
            <a:off x="352113" y="1351786"/>
            <a:ext cx="4333875" cy="1952625"/>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300"/>
              </a:spcBef>
              <a:spcAft>
                <a:spcPts val="0"/>
              </a:spcAft>
              <a:buClr>
                <a:schemeClr val="dk1"/>
              </a:buClr>
              <a:buSzPts val="1500"/>
              <a:buFont typeface="Arial"/>
              <a:buNone/>
              <a:defRPr b="0" i="0" sz="1500" u="none" cap="none" strike="noStrike">
                <a:solidFill>
                  <a:schemeClr val="dk1"/>
                </a:solidFill>
                <a:latin typeface="Open Sans"/>
                <a:ea typeface="Open Sans"/>
                <a:cs typeface="Open Sans"/>
                <a:sym typeface="Open Sans"/>
              </a:defRPr>
            </a:lvl1pPr>
            <a:lvl2pPr indent="-347662" lvl="1" marL="914400" marR="0" rtl="0" algn="l">
              <a:lnSpc>
                <a:spcPct val="100000"/>
              </a:lnSpc>
              <a:spcBef>
                <a:spcPts val="375"/>
              </a:spcBef>
              <a:spcAft>
                <a:spcPts val="0"/>
              </a:spcAft>
              <a:buClr>
                <a:schemeClr val="dk1"/>
              </a:buClr>
              <a:buSzPts val="1875"/>
              <a:buFont typeface="Arial"/>
              <a:buChar char="–"/>
              <a:defRPr b="0" i="0" sz="1875" u="none" cap="none" strike="noStrike">
                <a:solidFill>
                  <a:schemeClr val="dk1"/>
                </a:solidFill>
                <a:latin typeface="Open Sans"/>
                <a:ea typeface="Open Sans"/>
                <a:cs typeface="Open Sans"/>
                <a:sym typeface="Open Sans"/>
              </a:defRPr>
            </a:lvl2pPr>
            <a:lvl3pPr indent="-339725" lvl="2" marL="1371600" marR="0" rtl="0" algn="l">
              <a:lnSpc>
                <a:spcPct val="100000"/>
              </a:lnSpc>
              <a:spcBef>
                <a:spcPts val="350"/>
              </a:spcBef>
              <a:spcAft>
                <a:spcPts val="0"/>
              </a:spcAft>
              <a:buClr>
                <a:schemeClr val="dk1"/>
              </a:buClr>
              <a:buSzPts val="1750"/>
              <a:buFont typeface="Arial"/>
              <a:buChar char="•"/>
              <a:defRPr b="0" i="0" sz="1750" u="none" cap="none" strike="noStrike">
                <a:solidFill>
                  <a:schemeClr val="dk1"/>
                </a:solidFill>
                <a:latin typeface="Open Sans"/>
                <a:ea typeface="Open Sans"/>
                <a:cs typeface="Open Sans"/>
                <a:sym typeface="Open Sans"/>
              </a:defRPr>
            </a:lvl3pPr>
            <a:lvl4pPr indent="-331787" lvl="3" marL="1828800" marR="0" rtl="0" algn="l">
              <a:lnSpc>
                <a:spcPct val="100000"/>
              </a:lnSpc>
              <a:spcBef>
                <a:spcPts val="325"/>
              </a:spcBef>
              <a:spcAft>
                <a:spcPts val="0"/>
              </a:spcAft>
              <a:buClr>
                <a:schemeClr val="dk1"/>
              </a:buClr>
              <a:buSzPts val="1625"/>
              <a:buFont typeface="Arial"/>
              <a:buChar char="–"/>
              <a:defRPr b="0" i="0" sz="1625" u="none" cap="none" strike="noStrike">
                <a:solidFill>
                  <a:schemeClr val="dk1"/>
                </a:solidFill>
                <a:latin typeface="Open Sans"/>
                <a:ea typeface="Open Sans"/>
                <a:cs typeface="Open Sans"/>
                <a:sym typeface="Open Sans"/>
              </a:defRPr>
            </a:lvl4pPr>
            <a:lvl5pPr indent="-331787" lvl="4" marL="2286000" marR="0" rtl="0" algn="l">
              <a:lnSpc>
                <a:spcPct val="100000"/>
              </a:lnSpc>
              <a:spcBef>
                <a:spcPts val="325"/>
              </a:spcBef>
              <a:spcAft>
                <a:spcPts val="0"/>
              </a:spcAft>
              <a:buClr>
                <a:schemeClr val="dk1"/>
              </a:buClr>
              <a:buSzPts val="1625"/>
              <a:buFont typeface="Arial"/>
              <a:buChar char="»"/>
              <a:defRPr b="0" i="0" sz="1625"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81" name="Google Shape;81;p15"/>
          <p:cNvSpPr/>
          <p:nvPr/>
        </p:nvSpPr>
        <p:spPr>
          <a:xfrm>
            <a:off x="0" y="3943350"/>
            <a:ext cx="9144000" cy="1200150"/>
          </a:xfrm>
          <a:prstGeom prst="rect">
            <a:avLst/>
          </a:prstGeom>
          <a:gradFill>
            <a:gsLst>
              <a:gs pos="0">
                <a:srgbClr val="1F512E"/>
              </a:gs>
              <a:gs pos="43000">
                <a:srgbClr val="2E7543"/>
              </a:gs>
              <a:gs pos="100000">
                <a:srgbClr val="388D50"/>
              </a:gs>
            </a:gsLst>
            <a:lin ang="1890000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Layout>
</file>

<file path=ppt/slideLayouts/slideLayout1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5">
  <p:cSld name="M 35">
    <p:spTree>
      <p:nvGrpSpPr>
        <p:cNvPr id="544" name="Shape 544"/>
        <p:cNvGrpSpPr/>
        <p:nvPr/>
      </p:nvGrpSpPr>
      <p:grpSpPr>
        <a:xfrm>
          <a:off x="0" y="0"/>
          <a:ext cx="0" cy="0"/>
          <a:chOff x="0" y="0"/>
          <a:chExt cx="0" cy="0"/>
        </a:xfrm>
      </p:grpSpPr>
      <p:sp>
        <p:nvSpPr>
          <p:cNvPr id="545" name="Google Shape;545;p143"/>
          <p:cNvSpPr/>
          <p:nvPr>
            <p:ph idx="2" type="pic"/>
          </p:nvPr>
        </p:nvSpPr>
        <p:spPr>
          <a:xfrm>
            <a:off x="0" y="0"/>
            <a:ext cx="4572000" cy="5143500"/>
          </a:xfrm>
          <a:prstGeom prst="rect">
            <a:avLst/>
          </a:prstGeom>
          <a:solidFill>
            <a:srgbClr val="F2F2F2"/>
          </a:solidFill>
          <a:ln>
            <a:noFill/>
          </a:ln>
        </p:spPr>
      </p:sp>
    </p:spTree>
  </p:cSld>
  <p:clrMapOvr>
    <a:masterClrMapping/>
  </p:clrMapOvr>
</p:sldLayout>
</file>

<file path=ppt/slideLayouts/slideLayout1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6">
  <p:cSld name="M 36">
    <p:spTree>
      <p:nvGrpSpPr>
        <p:cNvPr id="546" name="Shape 546"/>
        <p:cNvGrpSpPr/>
        <p:nvPr/>
      </p:nvGrpSpPr>
      <p:grpSpPr>
        <a:xfrm>
          <a:off x="0" y="0"/>
          <a:ext cx="0" cy="0"/>
          <a:chOff x="0" y="0"/>
          <a:chExt cx="0" cy="0"/>
        </a:xfrm>
      </p:grpSpPr>
      <p:sp>
        <p:nvSpPr>
          <p:cNvPr id="547" name="Google Shape;547;p144"/>
          <p:cNvSpPr/>
          <p:nvPr>
            <p:ph idx="2" type="pic"/>
          </p:nvPr>
        </p:nvSpPr>
        <p:spPr>
          <a:xfrm>
            <a:off x="3581399" y="-1"/>
            <a:ext cx="5562600" cy="5143500"/>
          </a:xfrm>
          <a:prstGeom prst="rect">
            <a:avLst/>
          </a:prstGeom>
          <a:solidFill>
            <a:srgbClr val="F2F2F2"/>
          </a:solidFill>
          <a:ln>
            <a:noFill/>
          </a:ln>
        </p:spPr>
      </p:sp>
      <p:sp>
        <p:nvSpPr>
          <p:cNvPr id="548" name="Google Shape;548;p144"/>
          <p:cNvSpPr txBox="1"/>
          <p:nvPr>
            <p:ph idx="1" type="body"/>
          </p:nvPr>
        </p:nvSpPr>
        <p:spPr>
          <a:xfrm>
            <a:off x="381001" y="883824"/>
            <a:ext cx="83682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49" name="Google Shape;549;p144"/>
          <p:cNvSpPr txBox="1"/>
          <p:nvPr>
            <p:ph type="title"/>
          </p:nvPr>
        </p:nvSpPr>
        <p:spPr>
          <a:xfrm>
            <a:off x="381001" y="341316"/>
            <a:ext cx="83682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7">
  <p:cSld name="M 37">
    <p:spTree>
      <p:nvGrpSpPr>
        <p:cNvPr id="550" name="Shape 550"/>
        <p:cNvGrpSpPr/>
        <p:nvPr/>
      </p:nvGrpSpPr>
      <p:grpSpPr>
        <a:xfrm>
          <a:off x="0" y="0"/>
          <a:ext cx="0" cy="0"/>
          <a:chOff x="0" y="0"/>
          <a:chExt cx="0" cy="0"/>
        </a:xfrm>
      </p:grpSpPr>
      <p:sp>
        <p:nvSpPr>
          <p:cNvPr id="551" name="Google Shape;551;p145"/>
          <p:cNvSpPr/>
          <p:nvPr>
            <p:ph idx="2" type="pic"/>
          </p:nvPr>
        </p:nvSpPr>
        <p:spPr>
          <a:xfrm>
            <a:off x="0" y="0"/>
            <a:ext cx="9144000" cy="3257700"/>
          </a:xfrm>
          <a:prstGeom prst="rect">
            <a:avLst/>
          </a:prstGeom>
          <a:solidFill>
            <a:srgbClr val="DEF5F1"/>
          </a:solidFill>
          <a:ln>
            <a:noFill/>
          </a:ln>
        </p:spPr>
      </p:sp>
    </p:spTree>
  </p:cSld>
  <p:clrMapOvr>
    <a:masterClrMapping/>
  </p:clrMapOvr>
</p:sldLayout>
</file>

<file path=ppt/slideLayouts/slideLayout1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8">
  <p:cSld name="M 38">
    <p:spTree>
      <p:nvGrpSpPr>
        <p:cNvPr id="552" name="Shape 552"/>
        <p:cNvGrpSpPr/>
        <p:nvPr/>
      </p:nvGrpSpPr>
      <p:grpSpPr>
        <a:xfrm>
          <a:off x="0" y="0"/>
          <a:ext cx="0" cy="0"/>
          <a:chOff x="0" y="0"/>
          <a:chExt cx="0" cy="0"/>
        </a:xfrm>
      </p:grpSpPr>
      <p:sp>
        <p:nvSpPr>
          <p:cNvPr id="553" name="Google Shape;553;p146"/>
          <p:cNvSpPr/>
          <p:nvPr>
            <p:ph idx="2" type="pic"/>
          </p:nvPr>
        </p:nvSpPr>
        <p:spPr>
          <a:xfrm>
            <a:off x="0" y="2495550"/>
            <a:ext cx="9144000" cy="2647800"/>
          </a:xfrm>
          <a:prstGeom prst="rect">
            <a:avLst/>
          </a:prstGeom>
          <a:solidFill>
            <a:srgbClr val="DEF5F1"/>
          </a:solidFill>
          <a:ln>
            <a:noFill/>
          </a:ln>
        </p:spPr>
      </p:sp>
    </p:spTree>
  </p:cSld>
  <p:clrMapOvr>
    <a:masterClrMapping/>
  </p:clrMapOvr>
</p:sldLayout>
</file>

<file path=ppt/slideLayouts/slideLayout1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9">
  <p:cSld name="M 39">
    <p:spTree>
      <p:nvGrpSpPr>
        <p:cNvPr id="554" name="Shape 554"/>
        <p:cNvGrpSpPr/>
        <p:nvPr/>
      </p:nvGrpSpPr>
      <p:grpSpPr>
        <a:xfrm>
          <a:off x="0" y="0"/>
          <a:ext cx="0" cy="0"/>
          <a:chOff x="0" y="0"/>
          <a:chExt cx="0" cy="0"/>
        </a:xfrm>
      </p:grpSpPr>
      <p:sp>
        <p:nvSpPr>
          <p:cNvPr id="555" name="Google Shape;555;p147"/>
          <p:cNvSpPr txBox="1"/>
          <p:nvPr>
            <p:ph idx="1" type="body"/>
          </p:nvPr>
        </p:nvSpPr>
        <p:spPr>
          <a:xfrm>
            <a:off x="381001" y="883824"/>
            <a:ext cx="83682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56" name="Google Shape;556;p147"/>
          <p:cNvSpPr txBox="1"/>
          <p:nvPr>
            <p:ph type="title"/>
          </p:nvPr>
        </p:nvSpPr>
        <p:spPr>
          <a:xfrm>
            <a:off x="381001" y="341316"/>
            <a:ext cx="83682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557" name="Google Shape;557;p147"/>
          <p:cNvSpPr/>
          <p:nvPr>
            <p:ph idx="2" type="pic"/>
          </p:nvPr>
        </p:nvSpPr>
        <p:spPr>
          <a:xfrm>
            <a:off x="5510416" y="1290287"/>
            <a:ext cx="2115900" cy="2606400"/>
          </a:xfrm>
          <a:prstGeom prst="rect">
            <a:avLst/>
          </a:prstGeom>
          <a:solidFill>
            <a:srgbClr val="F2F2F2"/>
          </a:solidFill>
          <a:ln>
            <a:noFill/>
          </a:ln>
        </p:spPr>
      </p:sp>
    </p:spTree>
  </p:cSld>
  <p:clrMapOvr>
    <a:masterClrMapping/>
  </p:clrMapOvr>
</p:sldLayout>
</file>

<file path=ppt/slideLayouts/slideLayout1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0">
  <p:cSld name="M 40">
    <p:spTree>
      <p:nvGrpSpPr>
        <p:cNvPr id="558" name="Shape 558"/>
        <p:cNvGrpSpPr/>
        <p:nvPr/>
      </p:nvGrpSpPr>
      <p:grpSpPr>
        <a:xfrm>
          <a:off x="0" y="0"/>
          <a:ext cx="0" cy="0"/>
          <a:chOff x="0" y="0"/>
          <a:chExt cx="0" cy="0"/>
        </a:xfrm>
      </p:grpSpPr>
      <p:sp>
        <p:nvSpPr>
          <p:cNvPr id="559" name="Google Shape;559;p148"/>
          <p:cNvSpPr txBox="1"/>
          <p:nvPr>
            <p:ph idx="1" type="body"/>
          </p:nvPr>
        </p:nvSpPr>
        <p:spPr>
          <a:xfrm>
            <a:off x="381001" y="883824"/>
            <a:ext cx="83682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60" name="Google Shape;560;p148"/>
          <p:cNvSpPr txBox="1"/>
          <p:nvPr>
            <p:ph type="title"/>
          </p:nvPr>
        </p:nvSpPr>
        <p:spPr>
          <a:xfrm>
            <a:off x="381001" y="341316"/>
            <a:ext cx="83682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561" name="Google Shape;561;p148"/>
          <p:cNvSpPr/>
          <p:nvPr>
            <p:ph idx="2" type="pic"/>
          </p:nvPr>
        </p:nvSpPr>
        <p:spPr>
          <a:xfrm>
            <a:off x="4588574" y="1920991"/>
            <a:ext cx="3853200" cy="1629300"/>
          </a:xfrm>
          <a:prstGeom prst="rect">
            <a:avLst/>
          </a:prstGeom>
          <a:solidFill>
            <a:srgbClr val="F2F2F2"/>
          </a:solidFill>
          <a:ln>
            <a:noFill/>
          </a:ln>
        </p:spPr>
      </p:sp>
    </p:spTree>
  </p:cSld>
  <p:clrMapOvr>
    <a:masterClrMapping/>
  </p:clrMapOvr>
</p:sldLayout>
</file>

<file path=ppt/slideLayouts/slideLayout1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1">
  <p:cSld name="M 41">
    <p:spTree>
      <p:nvGrpSpPr>
        <p:cNvPr id="562" name="Shape 562"/>
        <p:cNvGrpSpPr/>
        <p:nvPr/>
      </p:nvGrpSpPr>
      <p:grpSpPr>
        <a:xfrm>
          <a:off x="0" y="0"/>
          <a:ext cx="0" cy="0"/>
          <a:chOff x="0" y="0"/>
          <a:chExt cx="0" cy="0"/>
        </a:xfrm>
      </p:grpSpPr>
      <p:sp>
        <p:nvSpPr>
          <p:cNvPr id="563" name="Google Shape;563;p149"/>
          <p:cNvSpPr txBox="1"/>
          <p:nvPr>
            <p:ph idx="1" type="body"/>
          </p:nvPr>
        </p:nvSpPr>
        <p:spPr>
          <a:xfrm>
            <a:off x="381001" y="883824"/>
            <a:ext cx="8368200" cy="173400"/>
          </a:xfrm>
          <a:prstGeom prst="rect">
            <a:avLst/>
          </a:prstGeom>
          <a:noFill/>
          <a:ln>
            <a:noFill/>
          </a:ln>
        </p:spPr>
        <p:txBody>
          <a:bodyPr anchorCtr="0" anchor="ctr" bIns="0" lIns="0" spcFirstLastPara="1" rIns="0" wrap="square" tIns="0">
            <a:noAutofit/>
          </a:bodyPr>
          <a:lstStyle>
            <a:lvl1pPr indent="-228600" lvl="0" marL="457200" marR="0" rtl="0" algn="r">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64" name="Google Shape;564;p149"/>
          <p:cNvSpPr txBox="1"/>
          <p:nvPr>
            <p:ph type="title"/>
          </p:nvPr>
        </p:nvSpPr>
        <p:spPr>
          <a:xfrm>
            <a:off x="381001" y="341316"/>
            <a:ext cx="8368200" cy="495300"/>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565" name="Google Shape;565;p149"/>
          <p:cNvSpPr/>
          <p:nvPr>
            <p:ph idx="2" type="pic"/>
          </p:nvPr>
        </p:nvSpPr>
        <p:spPr>
          <a:xfrm>
            <a:off x="1098135" y="1949218"/>
            <a:ext cx="2950800" cy="1365300"/>
          </a:xfrm>
          <a:prstGeom prst="rect">
            <a:avLst/>
          </a:prstGeom>
          <a:solidFill>
            <a:srgbClr val="F2F2F2"/>
          </a:solidFill>
          <a:ln>
            <a:noFill/>
          </a:ln>
        </p:spPr>
      </p:sp>
    </p:spTree>
  </p:cSld>
  <p:clrMapOvr>
    <a:masterClrMapping/>
  </p:clrMapOvr>
</p:sldLayout>
</file>

<file path=ppt/slideLayouts/slideLayout1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2">
  <p:cSld name="M 42">
    <p:spTree>
      <p:nvGrpSpPr>
        <p:cNvPr id="566" name="Shape 566"/>
        <p:cNvGrpSpPr/>
        <p:nvPr/>
      </p:nvGrpSpPr>
      <p:grpSpPr>
        <a:xfrm>
          <a:off x="0" y="0"/>
          <a:ext cx="0" cy="0"/>
          <a:chOff x="0" y="0"/>
          <a:chExt cx="0" cy="0"/>
        </a:xfrm>
      </p:grpSpPr>
      <p:sp>
        <p:nvSpPr>
          <p:cNvPr id="567" name="Google Shape;567;p150"/>
          <p:cNvSpPr txBox="1"/>
          <p:nvPr>
            <p:ph idx="1" type="body"/>
          </p:nvPr>
        </p:nvSpPr>
        <p:spPr>
          <a:xfrm>
            <a:off x="381001" y="883824"/>
            <a:ext cx="83682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68" name="Google Shape;568;p150"/>
          <p:cNvSpPr txBox="1"/>
          <p:nvPr>
            <p:ph type="title"/>
          </p:nvPr>
        </p:nvSpPr>
        <p:spPr>
          <a:xfrm>
            <a:off x="381001" y="341316"/>
            <a:ext cx="83682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569" name="Google Shape;569;p150"/>
          <p:cNvSpPr/>
          <p:nvPr>
            <p:ph idx="2" type="pic"/>
          </p:nvPr>
        </p:nvSpPr>
        <p:spPr>
          <a:xfrm>
            <a:off x="426424" y="2205633"/>
            <a:ext cx="3185700" cy="1312800"/>
          </a:xfrm>
          <a:prstGeom prst="rect">
            <a:avLst/>
          </a:prstGeom>
          <a:solidFill>
            <a:srgbClr val="F2F2F2"/>
          </a:solidFill>
          <a:ln>
            <a:noFill/>
          </a:ln>
        </p:spPr>
      </p:sp>
      <p:sp>
        <p:nvSpPr>
          <p:cNvPr id="570" name="Google Shape;570;p150"/>
          <p:cNvSpPr/>
          <p:nvPr>
            <p:ph idx="3" type="pic"/>
          </p:nvPr>
        </p:nvSpPr>
        <p:spPr>
          <a:xfrm>
            <a:off x="5531824" y="2205633"/>
            <a:ext cx="3185700" cy="1312800"/>
          </a:xfrm>
          <a:prstGeom prst="rect">
            <a:avLst/>
          </a:prstGeom>
          <a:solidFill>
            <a:srgbClr val="F2F2F2"/>
          </a:solidFill>
          <a:ln>
            <a:noFill/>
          </a:ln>
        </p:spPr>
      </p:sp>
      <p:sp>
        <p:nvSpPr>
          <p:cNvPr id="571" name="Google Shape;571;p150"/>
          <p:cNvSpPr/>
          <p:nvPr>
            <p:ph idx="4" type="pic"/>
          </p:nvPr>
        </p:nvSpPr>
        <p:spPr>
          <a:xfrm>
            <a:off x="2616047" y="2030598"/>
            <a:ext cx="3902700" cy="1608000"/>
          </a:xfrm>
          <a:prstGeom prst="rect">
            <a:avLst/>
          </a:prstGeom>
          <a:solidFill>
            <a:srgbClr val="F2F2F2"/>
          </a:solidFill>
          <a:ln>
            <a:noFill/>
          </a:ln>
          <a:effectLst>
            <a:outerShdw blurRad="50800" rotWithShape="0" algn="t" dir="5400000" dist="38100">
              <a:srgbClr val="000000">
                <a:alpha val="40000"/>
              </a:srgbClr>
            </a:outerShdw>
          </a:effectLst>
        </p:spPr>
      </p:sp>
    </p:spTree>
  </p:cSld>
  <p:clrMapOvr>
    <a:masterClrMapping/>
  </p:clrMapOvr>
</p:sldLayout>
</file>

<file path=ppt/slideLayouts/slideLayout1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3">
  <p:cSld name="M 43">
    <p:spTree>
      <p:nvGrpSpPr>
        <p:cNvPr id="572" name="Shape 572"/>
        <p:cNvGrpSpPr/>
        <p:nvPr/>
      </p:nvGrpSpPr>
      <p:grpSpPr>
        <a:xfrm>
          <a:off x="0" y="0"/>
          <a:ext cx="0" cy="0"/>
          <a:chOff x="0" y="0"/>
          <a:chExt cx="0" cy="0"/>
        </a:xfrm>
      </p:grpSpPr>
      <p:sp>
        <p:nvSpPr>
          <p:cNvPr id="573" name="Google Shape;573;p151"/>
          <p:cNvSpPr/>
          <p:nvPr>
            <p:ph idx="2" type="pic"/>
          </p:nvPr>
        </p:nvSpPr>
        <p:spPr>
          <a:xfrm>
            <a:off x="3628309" y="1427738"/>
            <a:ext cx="1888800" cy="2326800"/>
          </a:xfrm>
          <a:prstGeom prst="rect">
            <a:avLst/>
          </a:prstGeom>
          <a:solidFill>
            <a:srgbClr val="F2F2F2"/>
          </a:solidFill>
          <a:ln>
            <a:noFill/>
          </a:ln>
        </p:spPr>
      </p:sp>
    </p:spTree>
  </p:cSld>
  <p:clrMapOvr>
    <a:masterClrMapping/>
  </p:clrMapOvr>
</p:sldLayout>
</file>

<file path=ppt/slideLayouts/slideLayout1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4">
  <p:cSld name="M 44">
    <p:spTree>
      <p:nvGrpSpPr>
        <p:cNvPr id="574" name="Shape 574"/>
        <p:cNvGrpSpPr/>
        <p:nvPr/>
      </p:nvGrpSpPr>
      <p:grpSpPr>
        <a:xfrm>
          <a:off x="0" y="0"/>
          <a:ext cx="0" cy="0"/>
          <a:chOff x="0" y="0"/>
          <a:chExt cx="0" cy="0"/>
        </a:xfrm>
      </p:grpSpPr>
      <p:sp>
        <p:nvSpPr>
          <p:cNvPr id="575" name="Google Shape;575;p152"/>
          <p:cNvSpPr txBox="1"/>
          <p:nvPr>
            <p:ph idx="1" type="body"/>
          </p:nvPr>
        </p:nvSpPr>
        <p:spPr>
          <a:xfrm>
            <a:off x="381003" y="883824"/>
            <a:ext cx="83682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00"/>
              </a:spcBef>
              <a:spcAft>
                <a:spcPts val="0"/>
              </a:spcAft>
              <a:buClr>
                <a:srgbClr val="A5A5A5"/>
              </a:buClr>
              <a:buSzPts val="1200"/>
              <a:buFont typeface="Arial"/>
              <a:buNone/>
              <a:defRPr b="0" i="0" sz="12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76" name="Google Shape;576;p152"/>
          <p:cNvSpPr txBox="1"/>
          <p:nvPr>
            <p:ph type="title"/>
          </p:nvPr>
        </p:nvSpPr>
        <p:spPr>
          <a:xfrm>
            <a:off x="381003" y="341316"/>
            <a:ext cx="83682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577" name="Google Shape;577;p152"/>
          <p:cNvSpPr/>
          <p:nvPr>
            <p:ph idx="2" type="pic"/>
          </p:nvPr>
        </p:nvSpPr>
        <p:spPr>
          <a:xfrm>
            <a:off x="4778042" y="2095562"/>
            <a:ext cx="1541700" cy="1899300"/>
          </a:xfrm>
          <a:prstGeom prst="rect">
            <a:avLst/>
          </a:prstGeom>
          <a:solidFill>
            <a:srgbClr val="F2F2F2"/>
          </a:solidFill>
          <a:ln>
            <a:noFill/>
          </a:ln>
        </p:spPr>
      </p:sp>
      <p:sp>
        <p:nvSpPr>
          <p:cNvPr id="578" name="Google Shape;578;p152"/>
          <p:cNvSpPr/>
          <p:nvPr>
            <p:ph idx="3" type="pic"/>
          </p:nvPr>
        </p:nvSpPr>
        <p:spPr>
          <a:xfrm>
            <a:off x="2825399" y="2095562"/>
            <a:ext cx="1541700" cy="1899300"/>
          </a:xfrm>
          <a:prstGeom prst="rect">
            <a:avLst/>
          </a:prstGeom>
          <a:solidFill>
            <a:srgbClr val="F2F2F2"/>
          </a:solidFill>
          <a:ln>
            <a:no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82" name="Shape 82"/>
        <p:cNvGrpSpPr/>
        <p:nvPr/>
      </p:nvGrpSpPr>
      <p:grpSpPr>
        <a:xfrm>
          <a:off x="0" y="0"/>
          <a:ext cx="0" cy="0"/>
          <a:chOff x="0" y="0"/>
          <a:chExt cx="0" cy="0"/>
        </a:xfrm>
      </p:grpSpPr>
      <p:pic>
        <p:nvPicPr>
          <p:cNvPr descr="A picture containing indoor, sitting, table, small&#10;&#10;Description automatically generated" id="83" name="Google Shape;83;p16"/>
          <p:cNvPicPr preferRelativeResize="0"/>
          <p:nvPr/>
        </p:nvPicPr>
        <p:blipFill rotWithShape="1">
          <a:blip r:embed="rId2">
            <a:alphaModFix/>
          </a:blip>
          <a:srcRect b="0" l="0" r="0" t="0"/>
          <a:stretch/>
        </p:blipFill>
        <p:spPr>
          <a:xfrm>
            <a:off x="4141841" y="0"/>
            <a:ext cx="5029200" cy="5143500"/>
          </a:xfrm>
          <a:prstGeom prst="rect">
            <a:avLst/>
          </a:prstGeom>
          <a:noFill/>
          <a:ln>
            <a:noFill/>
          </a:ln>
        </p:spPr>
      </p:pic>
      <p:sp>
        <p:nvSpPr>
          <p:cNvPr id="84" name="Google Shape;84;p16"/>
          <p:cNvSpPr/>
          <p:nvPr/>
        </p:nvSpPr>
        <p:spPr>
          <a:xfrm flipH="1">
            <a:off x="3617353" y="-68278"/>
            <a:ext cx="3892060" cy="5238750"/>
          </a:xfrm>
          <a:custGeom>
            <a:rect b="b" l="l" r="r" t="t"/>
            <a:pathLst>
              <a:path extrusionOk="0" h="5143500" w="4349199">
                <a:moveTo>
                  <a:pt x="4276936" y="0"/>
                </a:moveTo>
                <a:lnTo>
                  <a:pt x="4297636" y="0"/>
                </a:lnTo>
                <a:lnTo>
                  <a:pt x="4347208" y="0"/>
                </a:lnTo>
                <a:cubicBezTo>
                  <a:pt x="4340308" y="1706033"/>
                  <a:pt x="4354108" y="3437467"/>
                  <a:pt x="4347208" y="5143500"/>
                </a:cubicBezTo>
                <a:lnTo>
                  <a:pt x="1679270" y="5143500"/>
                </a:lnTo>
                <a:lnTo>
                  <a:pt x="1679270" y="5140369"/>
                </a:lnTo>
                <a:lnTo>
                  <a:pt x="1596854" y="5140369"/>
                </a:lnTo>
                <a:lnTo>
                  <a:pt x="1256224" y="5140369"/>
                </a:lnTo>
                <a:lnTo>
                  <a:pt x="957374" y="5140369"/>
                </a:lnTo>
                <a:lnTo>
                  <a:pt x="639480" y="5140369"/>
                </a:lnTo>
                <a:lnTo>
                  <a:pt x="0" y="5140369"/>
                </a:lnTo>
                <a:lnTo>
                  <a:pt x="3554557" y="12701"/>
                </a:lnTo>
                <a:lnTo>
                  <a:pt x="4276936" y="1"/>
                </a:lnTo>
                <a:lnTo>
                  <a:pt x="42769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85" name="Google Shape;85;p16"/>
          <p:cNvSpPr/>
          <p:nvPr/>
        </p:nvSpPr>
        <p:spPr>
          <a:xfrm flipH="1">
            <a:off x="1316037" y="-2"/>
            <a:ext cx="5673726" cy="5140371"/>
          </a:xfrm>
          <a:custGeom>
            <a:rect b="b" l="l" r="r" t="t"/>
            <a:pathLst>
              <a:path extrusionOk="0" h="5140371" w="5673726">
                <a:moveTo>
                  <a:pt x="3848025" y="1"/>
                </a:moveTo>
                <a:lnTo>
                  <a:pt x="3866649" y="1"/>
                </a:lnTo>
                <a:lnTo>
                  <a:pt x="4721151" y="1"/>
                </a:lnTo>
                <a:lnTo>
                  <a:pt x="4721151" y="2"/>
                </a:lnTo>
                <a:lnTo>
                  <a:pt x="3959465" y="2"/>
                </a:lnTo>
                <a:lnTo>
                  <a:pt x="873126" y="5140371"/>
                </a:lnTo>
                <a:lnTo>
                  <a:pt x="861365" y="5140371"/>
                </a:lnTo>
                <a:lnTo>
                  <a:pt x="575350" y="5140371"/>
                </a:lnTo>
                <a:lnTo>
                  <a:pt x="0" y="5140371"/>
                </a:lnTo>
                <a:lnTo>
                  <a:pt x="3086339" y="2"/>
                </a:lnTo>
                <a:lnTo>
                  <a:pt x="3848025" y="2"/>
                </a:lnTo>
                <a:close/>
                <a:moveTo>
                  <a:pt x="4800600" y="0"/>
                </a:moveTo>
                <a:lnTo>
                  <a:pt x="5673726" y="0"/>
                </a:lnTo>
                <a:lnTo>
                  <a:pt x="5673726" y="1"/>
                </a:lnTo>
                <a:lnTo>
                  <a:pt x="4800600" y="1"/>
                </a:lnTo>
                <a:close/>
              </a:path>
            </a:pathLst>
          </a:custGeom>
          <a:solidFill>
            <a:srgbClr val="F2F2F2">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86" name="Google Shape;86;p16"/>
          <p:cNvSpPr/>
          <p:nvPr/>
        </p:nvSpPr>
        <p:spPr>
          <a:xfrm flipH="1">
            <a:off x="2862331" y="1038225"/>
            <a:ext cx="1680776" cy="665315"/>
          </a:xfrm>
          <a:prstGeom prst="parallelogram">
            <a:avLst>
              <a:gd fmla="val 64132" name="adj"/>
            </a:avLst>
          </a:prstGeom>
          <a:gradFill>
            <a:gsLst>
              <a:gs pos="0">
                <a:schemeClr val="accent2"/>
              </a:gs>
              <a:gs pos="30000">
                <a:schemeClr val="accent4"/>
              </a:gs>
              <a:gs pos="97861">
                <a:schemeClr val="accent5"/>
              </a:gs>
              <a:gs pos="100000">
                <a:schemeClr val="accent5"/>
              </a:gs>
            </a:gsLst>
            <a:lin ang="2700000" scaled="0"/>
          </a:gradFill>
          <a:ln cap="flat" cmpd="sng" w="38100">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87" name="Google Shape;87;p16"/>
          <p:cNvGrpSpPr/>
          <p:nvPr/>
        </p:nvGrpSpPr>
        <p:grpSpPr>
          <a:xfrm>
            <a:off x="3487383" y="1167292"/>
            <a:ext cx="430672" cy="407180"/>
            <a:chOff x="415925" y="3217863"/>
            <a:chExt cx="436563" cy="412750"/>
          </a:xfrm>
        </p:grpSpPr>
        <p:sp>
          <p:nvSpPr>
            <p:cNvPr id="88" name="Google Shape;88;p16"/>
            <p:cNvSpPr/>
            <p:nvPr/>
          </p:nvSpPr>
          <p:spPr>
            <a:xfrm>
              <a:off x="517525" y="3217863"/>
              <a:ext cx="233363" cy="231775"/>
            </a:xfrm>
            <a:custGeom>
              <a:rect b="b" l="l" r="r" t="t"/>
              <a:pathLst>
                <a:path extrusionOk="0" h="1756" w="1768">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89" name="Google Shape;89;p16"/>
            <p:cNvSpPr/>
            <p:nvPr/>
          </p:nvSpPr>
          <p:spPr>
            <a:xfrm>
              <a:off x="415925" y="3470275"/>
              <a:ext cx="436563" cy="160338"/>
            </a:xfrm>
            <a:custGeom>
              <a:rect b="b" l="l" r="r" t="t"/>
              <a:pathLst>
                <a:path extrusionOk="0" h="1219" w="3305">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90" name="Google Shape;90;p16"/>
          <p:cNvSpPr txBox="1"/>
          <p:nvPr>
            <p:ph idx="1" type="body"/>
          </p:nvPr>
        </p:nvSpPr>
        <p:spPr>
          <a:xfrm>
            <a:off x="280174" y="4288458"/>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91" name="Google Shape;91;p16"/>
          <p:cNvSpPr txBox="1"/>
          <p:nvPr>
            <p:ph idx="2" type="body"/>
          </p:nvPr>
        </p:nvSpPr>
        <p:spPr>
          <a:xfrm>
            <a:off x="280174" y="3200367"/>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92" name="Google Shape;92;p16"/>
          <p:cNvSpPr txBox="1"/>
          <p:nvPr>
            <p:ph idx="3" type="body"/>
          </p:nvPr>
        </p:nvSpPr>
        <p:spPr>
          <a:xfrm>
            <a:off x="280174" y="2192449"/>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93" name="Google Shape;93;p16"/>
          <p:cNvSpPr txBox="1"/>
          <p:nvPr>
            <p:ph idx="4" type="body"/>
          </p:nvPr>
        </p:nvSpPr>
        <p:spPr>
          <a:xfrm>
            <a:off x="280174" y="1137376"/>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94" name="Google Shape;94;p16"/>
          <p:cNvSpPr/>
          <p:nvPr/>
        </p:nvSpPr>
        <p:spPr>
          <a:xfrm flipH="1">
            <a:off x="3480278" y="2083481"/>
            <a:ext cx="1680776" cy="665315"/>
          </a:xfrm>
          <a:prstGeom prst="parallelogram">
            <a:avLst>
              <a:gd fmla="val 64132" name="adj"/>
            </a:avLst>
          </a:prstGeom>
          <a:gradFill>
            <a:gsLst>
              <a:gs pos="0">
                <a:schemeClr val="accent2"/>
              </a:gs>
              <a:gs pos="30000">
                <a:schemeClr val="accent4"/>
              </a:gs>
              <a:gs pos="97861">
                <a:schemeClr val="accent5"/>
              </a:gs>
              <a:gs pos="100000">
                <a:schemeClr val="accent5"/>
              </a:gs>
            </a:gsLst>
            <a:lin ang="2700000" scaled="0"/>
          </a:gradFill>
          <a:ln cap="flat" cmpd="sng" w="38100">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95" name="Google Shape;95;p16"/>
          <p:cNvGrpSpPr/>
          <p:nvPr/>
        </p:nvGrpSpPr>
        <p:grpSpPr>
          <a:xfrm>
            <a:off x="4086690" y="2169924"/>
            <a:ext cx="471778" cy="471778"/>
            <a:chOff x="-1238250" y="2566988"/>
            <a:chExt cx="1381125" cy="1381125"/>
          </a:xfrm>
        </p:grpSpPr>
        <p:sp>
          <p:nvSpPr>
            <p:cNvPr id="96" name="Google Shape;96;p16"/>
            <p:cNvSpPr/>
            <p:nvPr/>
          </p:nvSpPr>
          <p:spPr>
            <a:xfrm>
              <a:off x="-1238250" y="2566988"/>
              <a:ext cx="1381125" cy="1381125"/>
            </a:xfrm>
            <a:custGeom>
              <a:rect b="b" l="l" r="r" t="t"/>
              <a:pathLst>
                <a:path extrusionOk="0" h="3480" w="3480">
                  <a:moveTo>
                    <a:pt x="1584" y="162"/>
                  </a:moveTo>
                  <a:lnTo>
                    <a:pt x="1575" y="165"/>
                  </a:lnTo>
                  <a:lnTo>
                    <a:pt x="1568" y="171"/>
                  </a:lnTo>
                  <a:lnTo>
                    <a:pt x="1565" y="179"/>
                  </a:lnTo>
                  <a:lnTo>
                    <a:pt x="1550" y="277"/>
                  </a:lnTo>
                  <a:lnTo>
                    <a:pt x="1538" y="375"/>
                  </a:lnTo>
                  <a:lnTo>
                    <a:pt x="1530" y="406"/>
                  </a:lnTo>
                  <a:lnTo>
                    <a:pt x="1520" y="434"/>
                  </a:lnTo>
                  <a:lnTo>
                    <a:pt x="1504" y="461"/>
                  </a:lnTo>
                  <a:lnTo>
                    <a:pt x="1484" y="483"/>
                  </a:lnTo>
                  <a:lnTo>
                    <a:pt x="1461" y="502"/>
                  </a:lnTo>
                  <a:lnTo>
                    <a:pt x="1434" y="518"/>
                  </a:lnTo>
                  <a:lnTo>
                    <a:pt x="1405" y="528"/>
                  </a:lnTo>
                  <a:lnTo>
                    <a:pt x="1331" y="552"/>
                  </a:lnTo>
                  <a:lnTo>
                    <a:pt x="1259" y="579"/>
                  </a:lnTo>
                  <a:lnTo>
                    <a:pt x="1188" y="611"/>
                  </a:lnTo>
                  <a:lnTo>
                    <a:pt x="1120" y="646"/>
                  </a:lnTo>
                  <a:lnTo>
                    <a:pt x="1091" y="659"/>
                  </a:lnTo>
                  <a:lnTo>
                    <a:pt x="1063" y="668"/>
                  </a:lnTo>
                  <a:lnTo>
                    <a:pt x="1032" y="670"/>
                  </a:lnTo>
                  <a:lnTo>
                    <a:pt x="1003" y="668"/>
                  </a:lnTo>
                  <a:lnTo>
                    <a:pt x="973" y="661"/>
                  </a:lnTo>
                  <a:lnTo>
                    <a:pt x="945" y="649"/>
                  </a:lnTo>
                  <a:lnTo>
                    <a:pt x="919" y="632"/>
                  </a:lnTo>
                  <a:lnTo>
                    <a:pt x="839" y="572"/>
                  </a:lnTo>
                  <a:lnTo>
                    <a:pt x="760" y="513"/>
                  </a:lnTo>
                  <a:lnTo>
                    <a:pt x="752" y="509"/>
                  </a:lnTo>
                  <a:lnTo>
                    <a:pt x="742" y="509"/>
                  </a:lnTo>
                  <a:lnTo>
                    <a:pt x="735" y="515"/>
                  </a:lnTo>
                  <a:lnTo>
                    <a:pt x="515" y="735"/>
                  </a:lnTo>
                  <a:lnTo>
                    <a:pt x="509" y="742"/>
                  </a:lnTo>
                  <a:lnTo>
                    <a:pt x="509" y="752"/>
                  </a:lnTo>
                  <a:lnTo>
                    <a:pt x="513" y="760"/>
                  </a:lnTo>
                  <a:lnTo>
                    <a:pt x="572" y="839"/>
                  </a:lnTo>
                  <a:lnTo>
                    <a:pt x="632" y="919"/>
                  </a:lnTo>
                  <a:lnTo>
                    <a:pt x="649" y="945"/>
                  </a:lnTo>
                  <a:lnTo>
                    <a:pt x="661" y="973"/>
                  </a:lnTo>
                  <a:lnTo>
                    <a:pt x="668" y="1003"/>
                  </a:lnTo>
                  <a:lnTo>
                    <a:pt x="670" y="1032"/>
                  </a:lnTo>
                  <a:lnTo>
                    <a:pt x="668" y="1063"/>
                  </a:lnTo>
                  <a:lnTo>
                    <a:pt x="659" y="1091"/>
                  </a:lnTo>
                  <a:lnTo>
                    <a:pt x="646" y="1120"/>
                  </a:lnTo>
                  <a:lnTo>
                    <a:pt x="611" y="1188"/>
                  </a:lnTo>
                  <a:lnTo>
                    <a:pt x="579" y="1259"/>
                  </a:lnTo>
                  <a:lnTo>
                    <a:pt x="552" y="1331"/>
                  </a:lnTo>
                  <a:lnTo>
                    <a:pt x="528" y="1405"/>
                  </a:lnTo>
                  <a:lnTo>
                    <a:pt x="518" y="1434"/>
                  </a:lnTo>
                  <a:lnTo>
                    <a:pt x="502" y="1461"/>
                  </a:lnTo>
                  <a:lnTo>
                    <a:pt x="483" y="1484"/>
                  </a:lnTo>
                  <a:lnTo>
                    <a:pt x="461" y="1504"/>
                  </a:lnTo>
                  <a:lnTo>
                    <a:pt x="434" y="1520"/>
                  </a:lnTo>
                  <a:lnTo>
                    <a:pt x="406" y="1530"/>
                  </a:lnTo>
                  <a:lnTo>
                    <a:pt x="375" y="1538"/>
                  </a:lnTo>
                  <a:lnTo>
                    <a:pt x="277" y="1550"/>
                  </a:lnTo>
                  <a:lnTo>
                    <a:pt x="179" y="1565"/>
                  </a:lnTo>
                  <a:lnTo>
                    <a:pt x="171" y="1568"/>
                  </a:lnTo>
                  <a:lnTo>
                    <a:pt x="165" y="1575"/>
                  </a:lnTo>
                  <a:lnTo>
                    <a:pt x="162" y="1585"/>
                  </a:lnTo>
                  <a:lnTo>
                    <a:pt x="162" y="1896"/>
                  </a:lnTo>
                  <a:lnTo>
                    <a:pt x="165" y="1905"/>
                  </a:lnTo>
                  <a:lnTo>
                    <a:pt x="171" y="1912"/>
                  </a:lnTo>
                  <a:lnTo>
                    <a:pt x="179" y="1915"/>
                  </a:lnTo>
                  <a:lnTo>
                    <a:pt x="277" y="1930"/>
                  </a:lnTo>
                  <a:lnTo>
                    <a:pt x="375" y="1942"/>
                  </a:lnTo>
                  <a:lnTo>
                    <a:pt x="406" y="1950"/>
                  </a:lnTo>
                  <a:lnTo>
                    <a:pt x="434" y="1960"/>
                  </a:lnTo>
                  <a:lnTo>
                    <a:pt x="461" y="1976"/>
                  </a:lnTo>
                  <a:lnTo>
                    <a:pt x="483" y="1996"/>
                  </a:lnTo>
                  <a:lnTo>
                    <a:pt x="502" y="2019"/>
                  </a:lnTo>
                  <a:lnTo>
                    <a:pt x="518" y="2046"/>
                  </a:lnTo>
                  <a:lnTo>
                    <a:pt x="528" y="2075"/>
                  </a:lnTo>
                  <a:lnTo>
                    <a:pt x="552" y="2149"/>
                  </a:lnTo>
                  <a:lnTo>
                    <a:pt x="579" y="2221"/>
                  </a:lnTo>
                  <a:lnTo>
                    <a:pt x="611" y="2292"/>
                  </a:lnTo>
                  <a:lnTo>
                    <a:pt x="646" y="2360"/>
                  </a:lnTo>
                  <a:lnTo>
                    <a:pt x="659" y="2389"/>
                  </a:lnTo>
                  <a:lnTo>
                    <a:pt x="668" y="2417"/>
                  </a:lnTo>
                  <a:lnTo>
                    <a:pt x="670" y="2448"/>
                  </a:lnTo>
                  <a:lnTo>
                    <a:pt x="668" y="2477"/>
                  </a:lnTo>
                  <a:lnTo>
                    <a:pt x="661" y="2507"/>
                  </a:lnTo>
                  <a:lnTo>
                    <a:pt x="649" y="2535"/>
                  </a:lnTo>
                  <a:lnTo>
                    <a:pt x="632" y="2561"/>
                  </a:lnTo>
                  <a:lnTo>
                    <a:pt x="572" y="2641"/>
                  </a:lnTo>
                  <a:lnTo>
                    <a:pt x="513" y="2720"/>
                  </a:lnTo>
                  <a:lnTo>
                    <a:pt x="509" y="2728"/>
                  </a:lnTo>
                  <a:lnTo>
                    <a:pt x="509" y="2738"/>
                  </a:lnTo>
                  <a:lnTo>
                    <a:pt x="515" y="2745"/>
                  </a:lnTo>
                  <a:lnTo>
                    <a:pt x="735" y="2965"/>
                  </a:lnTo>
                  <a:lnTo>
                    <a:pt x="742" y="2971"/>
                  </a:lnTo>
                  <a:lnTo>
                    <a:pt x="752" y="2972"/>
                  </a:lnTo>
                  <a:lnTo>
                    <a:pt x="760" y="2967"/>
                  </a:lnTo>
                  <a:lnTo>
                    <a:pt x="839" y="2908"/>
                  </a:lnTo>
                  <a:lnTo>
                    <a:pt x="919" y="2848"/>
                  </a:lnTo>
                  <a:lnTo>
                    <a:pt x="945" y="2831"/>
                  </a:lnTo>
                  <a:lnTo>
                    <a:pt x="972" y="2820"/>
                  </a:lnTo>
                  <a:lnTo>
                    <a:pt x="1001" y="2812"/>
                  </a:lnTo>
                  <a:lnTo>
                    <a:pt x="1030" y="2810"/>
                  </a:lnTo>
                  <a:lnTo>
                    <a:pt x="1061" y="2812"/>
                  </a:lnTo>
                  <a:lnTo>
                    <a:pt x="1091" y="2821"/>
                  </a:lnTo>
                  <a:lnTo>
                    <a:pt x="1120" y="2834"/>
                  </a:lnTo>
                  <a:lnTo>
                    <a:pt x="1188" y="2869"/>
                  </a:lnTo>
                  <a:lnTo>
                    <a:pt x="1259" y="2901"/>
                  </a:lnTo>
                  <a:lnTo>
                    <a:pt x="1331" y="2928"/>
                  </a:lnTo>
                  <a:lnTo>
                    <a:pt x="1405" y="2952"/>
                  </a:lnTo>
                  <a:lnTo>
                    <a:pt x="1434" y="2962"/>
                  </a:lnTo>
                  <a:lnTo>
                    <a:pt x="1461" y="2978"/>
                  </a:lnTo>
                  <a:lnTo>
                    <a:pt x="1484" y="2997"/>
                  </a:lnTo>
                  <a:lnTo>
                    <a:pt x="1504" y="3019"/>
                  </a:lnTo>
                  <a:lnTo>
                    <a:pt x="1520" y="3046"/>
                  </a:lnTo>
                  <a:lnTo>
                    <a:pt x="1530" y="3074"/>
                  </a:lnTo>
                  <a:lnTo>
                    <a:pt x="1538" y="3105"/>
                  </a:lnTo>
                  <a:lnTo>
                    <a:pt x="1550" y="3204"/>
                  </a:lnTo>
                  <a:lnTo>
                    <a:pt x="1565" y="3301"/>
                  </a:lnTo>
                  <a:lnTo>
                    <a:pt x="1568" y="3309"/>
                  </a:lnTo>
                  <a:lnTo>
                    <a:pt x="1575" y="3315"/>
                  </a:lnTo>
                  <a:lnTo>
                    <a:pt x="1584" y="3318"/>
                  </a:lnTo>
                  <a:lnTo>
                    <a:pt x="1896" y="3318"/>
                  </a:lnTo>
                  <a:lnTo>
                    <a:pt x="1905" y="3315"/>
                  </a:lnTo>
                  <a:lnTo>
                    <a:pt x="1912" y="3309"/>
                  </a:lnTo>
                  <a:lnTo>
                    <a:pt x="1915" y="3301"/>
                  </a:lnTo>
                  <a:lnTo>
                    <a:pt x="1930" y="3203"/>
                  </a:lnTo>
                  <a:lnTo>
                    <a:pt x="1942" y="3105"/>
                  </a:lnTo>
                  <a:lnTo>
                    <a:pt x="1950" y="3074"/>
                  </a:lnTo>
                  <a:lnTo>
                    <a:pt x="1960" y="3046"/>
                  </a:lnTo>
                  <a:lnTo>
                    <a:pt x="1976" y="3019"/>
                  </a:lnTo>
                  <a:lnTo>
                    <a:pt x="1996" y="2997"/>
                  </a:lnTo>
                  <a:lnTo>
                    <a:pt x="2019" y="2978"/>
                  </a:lnTo>
                  <a:lnTo>
                    <a:pt x="2046" y="2962"/>
                  </a:lnTo>
                  <a:lnTo>
                    <a:pt x="2075" y="2952"/>
                  </a:lnTo>
                  <a:lnTo>
                    <a:pt x="2149" y="2928"/>
                  </a:lnTo>
                  <a:lnTo>
                    <a:pt x="2221" y="2901"/>
                  </a:lnTo>
                  <a:lnTo>
                    <a:pt x="2292" y="2869"/>
                  </a:lnTo>
                  <a:lnTo>
                    <a:pt x="2360" y="2834"/>
                  </a:lnTo>
                  <a:lnTo>
                    <a:pt x="2389" y="2821"/>
                  </a:lnTo>
                  <a:lnTo>
                    <a:pt x="2417" y="2812"/>
                  </a:lnTo>
                  <a:lnTo>
                    <a:pt x="2448" y="2810"/>
                  </a:lnTo>
                  <a:lnTo>
                    <a:pt x="2477" y="2812"/>
                  </a:lnTo>
                  <a:lnTo>
                    <a:pt x="2507" y="2819"/>
                  </a:lnTo>
                  <a:lnTo>
                    <a:pt x="2535" y="2831"/>
                  </a:lnTo>
                  <a:lnTo>
                    <a:pt x="2561" y="2848"/>
                  </a:lnTo>
                  <a:lnTo>
                    <a:pt x="2641" y="2908"/>
                  </a:lnTo>
                  <a:lnTo>
                    <a:pt x="2720" y="2967"/>
                  </a:lnTo>
                  <a:lnTo>
                    <a:pt x="2728" y="2972"/>
                  </a:lnTo>
                  <a:lnTo>
                    <a:pt x="2738" y="2971"/>
                  </a:lnTo>
                  <a:lnTo>
                    <a:pt x="2745" y="2965"/>
                  </a:lnTo>
                  <a:lnTo>
                    <a:pt x="2965" y="2745"/>
                  </a:lnTo>
                  <a:lnTo>
                    <a:pt x="2971" y="2738"/>
                  </a:lnTo>
                  <a:lnTo>
                    <a:pt x="2971" y="2728"/>
                  </a:lnTo>
                  <a:lnTo>
                    <a:pt x="2967" y="2720"/>
                  </a:lnTo>
                  <a:lnTo>
                    <a:pt x="2908" y="2641"/>
                  </a:lnTo>
                  <a:lnTo>
                    <a:pt x="2848" y="2561"/>
                  </a:lnTo>
                  <a:lnTo>
                    <a:pt x="2831" y="2535"/>
                  </a:lnTo>
                  <a:lnTo>
                    <a:pt x="2819" y="2507"/>
                  </a:lnTo>
                  <a:lnTo>
                    <a:pt x="2812" y="2477"/>
                  </a:lnTo>
                  <a:lnTo>
                    <a:pt x="2810" y="2448"/>
                  </a:lnTo>
                  <a:lnTo>
                    <a:pt x="2812" y="2417"/>
                  </a:lnTo>
                  <a:lnTo>
                    <a:pt x="2821" y="2389"/>
                  </a:lnTo>
                  <a:lnTo>
                    <a:pt x="2834" y="2360"/>
                  </a:lnTo>
                  <a:lnTo>
                    <a:pt x="2869" y="2292"/>
                  </a:lnTo>
                  <a:lnTo>
                    <a:pt x="2901" y="2221"/>
                  </a:lnTo>
                  <a:lnTo>
                    <a:pt x="2928" y="2149"/>
                  </a:lnTo>
                  <a:lnTo>
                    <a:pt x="2952" y="2075"/>
                  </a:lnTo>
                  <a:lnTo>
                    <a:pt x="2962" y="2046"/>
                  </a:lnTo>
                  <a:lnTo>
                    <a:pt x="2978" y="2019"/>
                  </a:lnTo>
                  <a:lnTo>
                    <a:pt x="2997" y="1996"/>
                  </a:lnTo>
                  <a:lnTo>
                    <a:pt x="3019" y="1976"/>
                  </a:lnTo>
                  <a:lnTo>
                    <a:pt x="3046" y="1960"/>
                  </a:lnTo>
                  <a:lnTo>
                    <a:pt x="3074" y="1950"/>
                  </a:lnTo>
                  <a:lnTo>
                    <a:pt x="3105" y="1942"/>
                  </a:lnTo>
                  <a:lnTo>
                    <a:pt x="3203" y="1930"/>
                  </a:lnTo>
                  <a:lnTo>
                    <a:pt x="3301" y="1915"/>
                  </a:lnTo>
                  <a:lnTo>
                    <a:pt x="3309" y="1912"/>
                  </a:lnTo>
                  <a:lnTo>
                    <a:pt x="3315" y="1905"/>
                  </a:lnTo>
                  <a:lnTo>
                    <a:pt x="3318" y="1896"/>
                  </a:lnTo>
                  <a:lnTo>
                    <a:pt x="3318" y="1584"/>
                  </a:lnTo>
                  <a:lnTo>
                    <a:pt x="3315" y="1575"/>
                  </a:lnTo>
                  <a:lnTo>
                    <a:pt x="3309" y="1568"/>
                  </a:lnTo>
                  <a:lnTo>
                    <a:pt x="3301" y="1565"/>
                  </a:lnTo>
                  <a:lnTo>
                    <a:pt x="3203" y="1550"/>
                  </a:lnTo>
                  <a:lnTo>
                    <a:pt x="3105" y="1538"/>
                  </a:lnTo>
                  <a:lnTo>
                    <a:pt x="3074" y="1530"/>
                  </a:lnTo>
                  <a:lnTo>
                    <a:pt x="3046" y="1520"/>
                  </a:lnTo>
                  <a:lnTo>
                    <a:pt x="3019" y="1504"/>
                  </a:lnTo>
                  <a:lnTo>
                    <a:pt x="2997" y="1484"/>
                  </a:lnTo>
                  <a:lnTo>
                    <a:pt x="2978" y="1461"/>
                  </a:lnTo>
                  <a:lnTo>
                    <a:pt x="2962" y="1434"/>
                  </a:lnTo>
                  <a:lnTo>
                    <a:pt x="2952" y="1405"/>
                  </a:lnTo>
                  <a:lnTo>
                    <a:pt x="2928" y="1331"/>
                  </a:lnTo>
                  <a:lnTo>
                    <a:pt x="2901" y="1259"/>
                  </a:lnTo>
                  <a:lnTo>
                    <a:pt x="2869" y="1188"/>
                  </a:lnTo>
                  <a:lnTo>
                    <a:pt x="2834" y="1120"/>
                  </a:lnTo>
                  <a:lnTo>
                    <a:pt x="2821" y="1091"/>
                  </a:lnTo>
                  <a:lnTo>
                    <a:pt x="2812" y="1063"/>
                  </a:lnTo>
                  <a:lnTo>
                    <a:pt x="2810" y="1032"/>
                  </a:lnTo>
                  <a:lnTo>
                    <a:pt x="2812" y="1003"/>
                  </a:lnTo>
                  <a:lnTo>
                    <a:pt x="2819" y="973"/>
                  </a:lnTo>
                  <a:lnTo>
                    <a:pt x="2831" y="945"/>
                  </a:lnTo>
                  <a:lnTo>
                    <a:pt x="2848" y="919"/>
                  </a:lnTo>
                  <a:lnTo>
                    <a:pt x="2908" y="839"/>
                  </a:lnTo>
                  <a:lnTo>
                    <a:pt x="2967" y="760"/>
                  </a:lnTo>
                  <a:lnTo>
                    <a:pt x="2971" y="752"/>
                  </a:lnTo>
                  <a:lnTo>
                    <a:pt x="2971" y="742"/>
                  </a:lnTo>
                  <a:lnTo>
                    <a:pt x="2965" y="735"/>
                  </a:lnTo>
                  <a:lnTo>
                    <a:pt x="2745" y="515"/>
                  </a:lnTo>
                  <a:lnTo>
                    <a:pt x="2738" y="509"/>
                  </a:lnTo>
                  <a:lnTo>
                    <a:pt x="2728" y="509"/>
                  </a:lnTo>
                  <a:lnTo>
                    <a:pt x="2720" y="513"/>
                  </a:lnTo>
                  <a:lnTo>
                    <a:pt x="2641" y="572"/>
                  </a:lnTo>
                  <a:lnTo>
                    <a:pt x="2561" y="632"/>
                  </a:lnTo>
                  <a:lnTo>
                    <a:pt x="2535" y="649"/>
                  </a:lnTo>
                  <a:lnTo>
                    <a:pt x="2507" y="661"/>
                  </a:lnTo>
                  <a:lnTo>
                    <a:pt x="2477" y="668"/>
                  </a:lnTo>
                  <a:lnTo>
                    <a:pt x="2448" y="670"/>
                  </a:lnTo>
                  <a:lnTo>
                    <a:pt x="2417" y="668"/>
                  </a:lnTo>
                  <a:lnTo>
                    <a:pt x="2389" y="659"/>
                  </a:lnTo>
                  <a:lnTo>
                    <a:pt x="2360" y="646"/>
                  </a:lnTo>
                  <a:lnTo>
                    <a:pt x="2292" y="611"/>
                  </a:lnTo>
                  <a:lnTo>
                    <a:pt x="2221" y="579"/>
                  </a:lnTo>
                  <a:lnTo>
                    <a:pt x="2149" y="552"/>
                  </a:lnTo>
                  <a:lnTo>
                    <a:pt x="2075" y="528"/>
                  </a:lnTo>
                  <a:lnTo>
                    <a:pt x="2046" y="518"/>
                  </a:lnTo>
                  <a:lnTo>
                    <a:pt x="2019" y="502"/>
                  </a:lnTo>
                  <a:lnTo>
                    <a:pt x="1996" y="483"/>
                  </a:lnTo>
                  <a:lnTo>
                    <a:pt x="1976" y="461"/>
                  </a:lnTo>
                  <a:lnTo>
                    <a:pt x="1960" y="434"/>
                  </a:lnTo>
                  <a:lnTo>
                    <a:pt x="1950" y="406"/>
                  </a:lnTo>
                  <a:lnTo>
                    <a:pt x="1942" y="375"/>
                  </a:lnTo>
                  <a:lnTo>
                    <a:pt x="1930" y="277"/>
                  </a:lnTo>
                  <a:lnTo>
                    <a:pt x="1915" y="179"/>
                  </a:lnTo>
                  <a:lnTo>
                    <a:pt x="1912" y="171"/>
                  </a:lnTo>
                  <a:lnTo>
                    <a:pt x="1905" y="165"/>
                  </a:lnTo>
                  <a:lnTo>
                    <a:pt x="1896" y="162"/>
                  </a:lnTo>
                  <a:lnTo>
                    <a:pt x="1584" y="162"/>
                  </a:lnTo>
                  <a:close/>
                  <a:moveTo>
                    <a:pt x="1584" y="0"/>
                  </a:moveTo>
                  <a:lnTo>
                    <a:pt x="1896" y="0"/>
                  </a:lnTo>
                  <a:lnTo>
                    <a:pt x="1929" y="3"/>
                  </a:lnTo>
                  <a:lnTo>
                    <a:pt x="1959" y="12"/>
                  </a:lnTo>
                  <a:lnTo>
                    <a:pt x="1989" y="25"/>
                  </a:lnTo>
                  <a:lnTo>
                    <a:pt x="2014" y="44"/>
                  </a:lnTo>
                  <a:lnTo>
                    <a:pt x="2036" y="67"/>
                  </a:lnTo>
                  <a:lnTo>
                    <a:pt x="2055" y="94"/>
                  </a:lnTo>
                  <a:lnTo>
                    <a:pt x="2068" y="123"/>
                  </a:lnTo>
                  <a:lnTo>
                    <a:pt x="2076" y="155"/>
                  </a:lnTo>
                  <a:lnTo>
                    <a:pt x="2090" y="254"/>
                  </a:lnTo>
                  <a:lnTo>
                    <a:pt x="2104" y="354"/>
                  </a:lnTo>
                  <a:lnTo>
                    <a:pt x="2105" y="360"/>
                  </a:lnTo>
                  <a:lnTo>
                    <a:pt x="2107" y="364"/>
                  </a:lnTo>
                  <a:lnTo>
                    <a:pt x="2110" y="367"/>
                  </a:lnTo>
                  <a:lnTo>
                    <a:pt x="2113" y="370"/>
                  </a:lnTo>
                  <a:lnTo>
                    <a:pt x="2118" y="371"/>
                  </a:lnTo>
                  <a:lnTo>
                    <a:pt x="2202" y="398"/>
                  </a:lnTo>
                  <a:lnTo>
                    <a:pt x="2283" y="428"/>
                  </a:lnTo>
                  <a:lnTo>
                    <a:pt x="2363" y="464"/>
                  </a:lnTo>
                  <a:lnTo>
                    <a:pt x="2440" y="505"/>
                  </a:lnTo>
                  <a:lnTo>
                    <a:pt x="2448" y="507"/>
                  </a:lnTo>
                  <a:lnTo>
                    <a:pt x="2455" y="507"/>
                  </a:lnTo>
                  <a:lnTo>
                    <a:pt x="2462" y="503"/>
                  </a:lnTo>
                  <a:lnTo>
                    <a:pt x="2543" y="442"/>
                  </a:lnTo>
                  <a:lnTo>
                    <a:pt x="2623" y="382"/>
                  </a:lnTo>
                  <a:lnTo>
                    <a:pt x="2648" y="366"/>
                  </a:lnTo>
                  <a:lnTo>
                    <a:pt x="2674" y="355"/>
                  </a:lnTo>
                  <a:lnTo>
                    <a:pt x="2703" y="349"/>
                  </a:lnTo>
                  <a:lnTo>
                    <a:pt x="2730" y="347"/>
                  </a:lnTo>
                  <a:lnTo>
                    <a:pt x="2759" y="349"/>
                  </a:lnTo>
                  <a:lnTo>
                    <a:pt x="2787" y="355"/>
                  </a:lnTo>
                  <a:lnTo>
                    <a:pt x="2814" y="366"/>
                  </a:lnTo>
                  <a:lnTo>
                    <a:pt x="2838" y="381"/>
                  </a:lnTo>
                  <a:lnTo>
                    <a:pt x="2860" y="400"/>
                  </a:lnTo>
                  <a:lnTo>
                    <a:pt x="3080" y="620"/>
                  </a:lnTo>
                  <a:lnTo>
                    <a:pt x="3099" y="642"/>
                  </a:lnTo>
                  <a:lnTo>
                    <a:pt x="3114" y="666"/>
                  </a:lnTo>
                  <a:lnTo>
                    <a:pt x="3125" y="693"/>
                  </a:lnTo>
                  <a:lnTo>
                    <a:pt x="3131" y="721"/>
                  </a:lnTo>
                  <a:lnTo>
                    <a:pt x="3133" y="750"/>
                  </a:lnTo>
                  <a:lnTo>
                    <a:pt x="3131" y="777"/>
                  </a:lnTo>
                  <a:lnTo>
                    <a:pt x="3125" y="806"/>
                  </a:lnTo>
                  <a:lnTo>
                    <a:pt x="3114" y="832"/>
                  </a:lnTo>
                  <a:lnTo>
                    <a:pt x="3098" y="857"/>
                  </a:lnTo>
                  <a:lnTo>
                    <a:pt x="3038" y="937"/>
                  </a:lnTo>
                  <a:lnTo>
                    <a:pt x="2977" y="1018"/>
                  </a:lnTo>
                  <a:lnTo>
                    <a:pt x="2973" y="1025"/>
                  </a:lnTo>
                  <a:lnTo>
                    <a:pt x="2973" y="1032"/>
                  </a:lnTo>
                  <a:lnTo>
                    <a:pt x="2975" y="1040"/>
                  </a:lnTo>
                  <a:lnTo>
                    <a:pt x="3016" y="1117"/>
                  </a:lnTo>
                  <a:lnTo>
                    <a:pt x="3052" y="1197"/>
                  </a:lnTo>
                  <a:lnTo>
                    <a:pt x="3082" y="1278"/>
                  </a:lnTo>
                  <a:lnTo>
                    <a:pt x="3109" y="1362"/>
                  </a:lnTo>
                  <a:lnTo>
                    <a:pt x="3110" y="1367"/>
                  </a:lnTo>
                  <a:lnTo>
                    <a:pt x="3113" y="1370"/>
                  </a:lnTo>
                  <a:lnTo>
                    <a:pt x="3116" y="1373"/>
                  </a:lnTo>
                  <a:lnTo>
                    <a:pt x="3120" y="1375"/>
                  </a:lnTo>
                  <a:lnTo>
                    <a:pt x="3126" y="1376"/>
                  </a:lnTo>
                  <a:lnTo>
                    <a:pt x="3226" y="1390"/>
                  </a:lnTo>
                  <a:lnTo>
                    <a:pt x="3325" y="1404"/>
                  </a:lnTo>
                  <a:lnTo>
                    <a:pt x="3357" y="1412"/>
                  </a:lnTo>
                  <a:lnTo>
                    <a:pt x="3386" y="1425"/>
                  </a:lnTo>
                  <a:lnTo>
                    <a:pt x="3413" y="1444"/>
                  </a:lnTo>
                  <a:lnTo>
                    <a:pt x="3436" y="1466"/>
                  </a:lnTo>
                  <a:lnTo>
                    <a:pt x="3455" y="1491"/>
                  </a:lnTo>
                  <a:lnTo>
                    <a:pt x="3468" y="1521"/>
                  </a:lnTo>
                  <a:lnTo>
                    <a:pt x="3477" y="1551"/>
                  </a:lnTo>
                  <a:lnTo>
                    <a:pt x="3480" y="1584"/>
                  </a:lnTo>
                  <a:lnTo>
                    <a:pt x="3480" y="1896"/>
                  </a:lnTo>
                  <a:lnTo>
                    <a:pt x="3477" y="1929"/>
                  </a:lnTo>
                  <a:lnTo>
                    <a:pt x="3468" y="1959"/>
                  </a:lnTo>
                  <a:lnTo>
                    <a:pt x="3455" y="1989"/>
                  </a:lnTo>
                  <a:lnTo>
                    <a:pt x="3436" y="2014"/>
                  </a:lnTo>
                  <a:lnTo>
                    <a:pt x="3413" y="2036"/>
                  </a:lnTo>
                  <a:lnTo>
                    <a:pt x="3386" y="2055"/>
                  </a:lnTo>
                  <a:lnTo>
                    <a:pt x="3357" y="2068"/>
                  </a:lnTo>
                  <a:lnTo>
                    <a:pt x="3325" y="2076"/>
                  </a:lnTo>
                  <a:lnTo>
                    <a:pt x="3226" y="2090"/>
                  </a:lnTo>
                  <a:lnTo>
                    <a:pt x="3126" y="2104"/>
                  </a:lnTo>
                  <a:lnTo>
                    <a:pt x="3120" y="2105"/>
                  </a:lnTo>
                  <a:lnTo>
                    <a:pt x="3116" y="2107"/>
                  </a:lnTo>
                  <a:lnTo>
                    <a:pt x="3113" y="2110"/>
                  </a:lnTo>
                  <a:lnTo>
                    <a:pt x="3110" y="2113"/>
                  </a:lnTo>
                  <a:lnTo>
                    <a:pt x="3109" y="2118"/>
                  </a:lnTo>
                  <a:lnTo>
                    <a:pt x="3082" y="2202"/>
                  </a:lnTo>
                  <a:lnTo>
                    <a:pt x="3052" y="2283"/>
                  </a:lnTo>
                  <a:lnTo>
                    <a:pt x="3016" y="2363"/>
                  </a:lnTo>
                  <a:lnTo>
                    <a:pt x="2975" y="2440"/>
                  </a:lnTo>
                  <a:lnTo>
                    <a:pt x="2973" y="2448"/>
                  </a:lnTo>
                  <a:lnTo>
                    <a:pt x="2973" y="2455"/>
                  </a:lnTo>
                  <a:lnTo>
                    <a:pt x="2977" y="2462"/>
                  </a:lnTo>
                  <a:lnTo>
                    <a:pt x="3038" y="2543"/>
                  </a:lnTo>
                  <a:lnTo>
                    <a:pt x="3098" y="2623"/>
                  </a:lnTo>
                  <a:lnTo>
                    <a:pt x="3114" y="2648"/>
                  </a:lnTo>
                  <a:lnTo>
                    <a:pt x="3125" y="2674"/>
                  </a:lnTo>
                  <a:lnTo>
                    <a:pt x="3131" y="2703"/>
                  </a:lnTo>
                  <a:lnTo>
                    <a:pt x="3133" y="2730"/>
                  </a:lnTo>
                  <a:lnTo>
                    <a:pt x="3131" y="2759"/>
                  </a:lnTo>
                  <a:lnTo>
                    <a:pt x="3125" y="2786"/>
                  </a:lnTo>
                  <a:lnTo>
                    <a:pt x="3114" y="2814"/>
                  </a:lnTo>
                  <a:lnTo>
                    <a:pt x="3099" y="2838"/>
                  </a:lnTo>
                  <a:lnTo>
                    <a:pt x="3080" y="2860"/>
                  </a:lnTo>
                  <a:lnTo>
                    <a:pt x="2860" y="3080"/>
                  </a:lnTo>
                  <a:lnTo>
                    <a:pt x="2838" y="3099"/>
                  </a:lnTo>
                  <a:lnTo>
                    <a:pt x="2814" y="3114"/>
                  </a:lnTo>
                  <a:lnTo>
                    <a:pt x="2786" y="3125"/>
                  </a:lnTo>
                  <a:lnTo>
                    <a:pt x="2759" y="3131"/>
                  </a:lnTo>
                  <a:lnTo>
                    <a:pt x="2730" y="3133"/>
                  </a:lnTo>
                  <a:lnTo>
                    <a:pt x="2703" y="3131"/>
                  </a:lnTo>
                  <a:lnTo>
                    <a:pt x="2674" y="3125"/>
                  </a:lnTo>
                  <a:lnTo>
                    <a:pt x="2648" y="3114"/>
                  </a:lnTo>
                  <a:lnTo>
                    <a:pt x="2623" y="3098"/>
                  </a:lnTo>
                  <a:lnTo>
                    <a:pt x="2543" y="3038"/>
                  </a:lnTo>
                  <a:lnTo>
                    <a:pt x="2462" y="2977"/>
                  </a:lnTo>
                  <a:lnTo>
                    <a:pt x="2455" y="2973"/>
                  </a:lnTo>
                  <a:lnTo>
                    <a:pt x="2448" y="2973"/>
                  </a:lnTo>
                  <a:lnTo>
                    <a:pt x="2440" y="2975"/>
                  </a:lnTo>
                  <a:lnTo>
                    <a:pt x="2363" y="3016"/>
                  </a:lnTo>
                  <a:lnTo>
                    <a:pt x="2283" y="3052"/>
                  </a:lnTo>
                  <a:lnTo>
                    <a:pt x="2202" y="3082"/>
                  </a:lnTo>
                  <a:lnTo>
                    <a:pt x="2118" y="3109"/>
                  </a:lnTo>
                  <a:lnTo>
                    <a:pt x="2113" y="3110"/>
                  </a:lnTo>
                  <a:lnTo>
                    <a:pt x="2110" y="3113"/>
                  </a:lnTo>
                  <a:lnTo>
                    <a:pt x="2107" y="3116"/>
                  </a:lnTo>
                  <a:lnTo>
                    <a:pt x="2105" y="3120"/>
                  </a:lnTo>
                  <a:lnTo>
                    <a:pt x="2104" y="3126"/>
                  </a:lnTo>
                  <a:lnTo>
                    <a:pt x="2090" y="3226"/>
                  </a:lnTo>
                  <a:lnTo>
                    <a:pt x="2076" y="3325"/>
                  </a:lnTo>
                  <a:lnTo>
                    <a:pt x="2068" y="3357"/>
                  </a:lnTo>
                  <a:lnTo>
                    <a:pt x="2055" y="3386"/>
                  </a:lnTo>
                  <a:lnTo>
                    <a:pt x="2036" y="3413"/>
                  </a:lnTo>
                  <a:lnTo>
                    <a:pt x="2014" y="3436"/>
                  </a:lnTo>
                  <a:lnTo>
                    <a:pt x="1989" y="3455"/>
                  </a:lnTo>
                  <a:lnTo>
                    <a:pt x="1959" y="3468"/>
                  </a:lnTo>
                  <a:lnTo>
                    <a:pt x="1929" y="3477"/>
                  </a:lnTo>
                  <a:lnTo>
                    <a:pt x="1896" y="3480"/>
                  </a:lnTo>
                  <a:lnTo>
                    <a:pt x="1584" y="3480"/>
                  </a:lnTo>
                  <a:lnTo>
                    <a:pt x="1551" y="3477"/>
                  </a:lnTo>
                  <a:lnTo>
                    <a:pt x="1521" y="3468"/>
                  </a:lnTo>
                  <a:lnTo>
                    <a:pt x="1491" y="3455"/>
                  </a:lnTo>
                  <a:lnTo>
                    <a:pt x="1466" y="3436"/>
                  </a:lnTo>
                  <a:lnTo>
                    <a:pt x="1444" y="3413"/>
                  </a:lnTo>
                  <a:lnTo>
                    <a:pt x="1425" y="3386"/>
                  </a:lnTo>
                  <a:lnTo>
                    <a:pt x="1412" y="3357"/>
                  </a:lnTo>
                  <a:lnTo>
                    <a:pt x="1404" y="3325"/>
                  </a:lnTo>
                  <a:lnTo>
                    <a:pt x="1390" y="3226"/>
                  </a:lnTo>
                  <a:lnTo>
                    <a:pt x="1376" y="3126"/>
                  </a:lnTo>
                  <a:lnTo>
                    <a:pt x="1375" y="3120"/>
                  </a:lnTo>
                  <a:lnTo>
                    <a:pt x="1373" y="3116"/>
                  </a:lnTo>
                  <a:lnTo>
                    <a:pt x="1370" y="3113"/>
                  </a:lnTo>
                  <a:lnTo>
                    <a:pt x="1367" y="3110"/>
                  </a:lnTo>
                  <a:lnTo>
                    <a:pt x="1362" y="3109"/>
                  </a:lnTo>
                  <a:lnTo>
                    <a:pt x="1278" y="3082"/>
                  </a:lnTo>
                  <a:lnTo>
                    <a:pt x="1197" y="3052"/>
                  </a:lnTo>
                  <a:lnTo>
                    <a:pt x="1117" y="3016"/>
                  </a:lnTo>
                  <a:lnTo>
                    <a:pt x="1040" y="2975"/>
                  </a:lnTo>
                  <a:lnTo>
                    <a:pt x="1032" y="2973"/>
                  </a:lnTo>
                  <a:lnTo>
                    <a:pt x="1025" y="2973"/>
                  </a:lnTo>
                  <a:lnTo>
                    <a:pt x="1018" y="2977"/>
                  </a:lnTo>
                  <a:lnTo>
                    <a:pt x="937" y="3038"/>
                  </a:lnTo>
                  <a:lnTo>
                    <a:pt x="857" y="3098"/>
                  </a:lnTo>
                  <a:lnTo>
                    <a:pt x="832" y="3114"/>
                  </a:lnTo>
                  <a:lnTo>
                    <a:pt x="806" y="3125"/>
                  </a:lnTo>
                  <a:lnTo>
                    <a:pt x="777" y="3131"/>
                  </a:lnTo>
                  <a:lnTo>
                    <a:pt x="750" y="3134"/>
                  </a:lnTo>
                  <a:lnTo>
                    <a:pt x="721" y="3131"/>
                  </a:lnTo>
                  <a:lnTo>
                    <a:pt x="693" y="3125"/>
                  </a:lnTo>
                  <a:lnTo>
                    <a:pt x="666" y="3114"/>
                  </a:lnTo>
                  <a:lnTo>
                    <a:pt x="642" y="3099"/>
                  </a:lnTo>
                  <a:lnTo>
                    <a:pt x="620" y="3080"/>
                  </a:lnTo>
                  <a:lnTo>
                    <a:pt x="400" y="2860"/>
                  </a:lnTo>
                  <a:lnTo>
                    <a:pt x="381" y="2838"/>
                  </a:lnTo>
                  <a:lnTo>
                    <a:pt x="366" y="2814"/>
                  </a:lnTo>
                  <a:lnTo>
                    <a:pt x="355" y="2787"/>
                  </a:lnTo>
                  <a:lnTo>
                    <a:pt x="349" y="2759"/>
                  </a:lnTo>
                  <a:lnTo>
                    <a:pt x="346" y="2730"/>
                  </a:lnTo>
                  <a:lnTo>
                    <a:pt x="349" y="2703"/>
                  </a:lnTo>
                  <a:lnTo>
                    <a:pt x="355" y="2674"/>
                  </a:lnTo>
                  <a:lnTo>
                    <a:pt x="366" y="2648"/>
                  </a:lnTo>
                  <a:lnTo>
                    <a:pt x="382" y="2623"/>
                  </a:lnTo>
                  <a:lnTo>
                    <a:pt x="442" y="2543"/>
                  </a:lnTo>
                  <a:lnTo>
                    <a:pt x="503" y="2462"/>
                  </a:lnTo>
                  <a:lnTo>
                    <a:pt x="507" y="2455"/>
                  </a:lnTo>
                  <a:lnTo>
                    <a:pt x="507" y="2448"/>
                  </a:lnTo>
                  <a:lnTo>
                    <a:pt x="505" y="2440"/>
                  </a:lnTo>
                  <a:lnTo>
                    <a:pt x="464" y="2363"/>
                  </a:lnTo>
                  <a:lnTo>
                    <a:pt x="428" y="2283"/>
                  </a:lnTo>
                  <a:lnTo>
                    <a:pt x="398" y="2202"/>
                  </a:lnTo>
                  <a:lnTo>
                    <a:pt x="371" y="2118"/>
                  </a:lnTo>
                  <a:lnTo>
                    <a:pt x="370" y="2113"/>
                  </a:lnTo>
                  <a:lnTo>
                    <a:pt x="367" y="2110"/>
                  </a:lnTo>
                  <a:lnTo>
                    <a:pt x="364" y="2107"/>
                  </a:lnTo>
                  <a:lnTo>
                    <a:pt x="360" y="2105"/>
                  </a:lnTo>
                  <a:lnTo>
                    <a:pt x="354" y="2104"/>
                  </a:lnTo>
                  <a:lnTo>
                    <a:pt x="254" y="2090"/>
                  </a:lnTo>
                  <a:lnTo>
                    <a:pt x="155" y="2076"/>
                  </a:lnTo>
                  <a:lnTo>
                    <a:pt x="123" y="2068"/>
                  </a:lnTo>
                  <a:lnTo>
                    <a:pt x="94" y="2055"/>
                  </a:lnTo>
                  <a:lnTo>
                    <a:pt x="67" y="2036"/>
                  </a:lnTo>
                  <a:lnTo>
                    <a:pt x="44" y="2014"/>
                  </a:lnTo>
                  <a:lnTo>
                    <a:pt x="25" y="1989"/>
                  </a:lnTo>
                  <a:lnTo>
                    <a:pt x="12" y="1959"/>
                  </a:lnTo>
                  <a:lnTo>
                    <a:pt x="3" y="1929"/>
                  </a:lnTo>
                  <a:lnTo>
                    <a:pt x="0" y="1896"/>
                  </a:lnTo>
                  <a:lnTo>
                    <a:pt x="0" y="1584"/>
                  </a:lnTo>
                  <a:lnTo>
                    <a:pt x="3" y="1551"/>
                  </a:lnTo>
                  <a:lnTo>
                    <a:pt x="12" y="1521"/>
                  </a:lnTo>
                  <a:lnTo>
                    <a:pt x="25" y="1491"/>
                  </a:lnTo>
                  <a:lnTo>
                    <a:pt x="44" y="1466"/>
                  </a:lnTo>
                  <a:lnTo>
                    <a:pt x="67" y="1444"/>
                  </a:lnTo>
                  <a:lnTo>
                    <a:pt x="94" y="1425"/>
                  </a:lnTo>
                  <a:lnTo>
                    <a:pt x="123" y="1412"/>
                  </a:lnTo>
                  <a:lnTo>
                    <a:pt x="155" y="1404"/>
                  </a:lnTo>
                  <a:lnTo>
                    <a:pt x="254" y="1390"/>
                  </a:lnTo>
                  <a:lnTo>
                    <a:pt x="354" y="1376"/>
                  </a:lnTo>
                  <a:lnTo>
                    <a:pt x="360" y="1375"/>
                  </a:lnTo>
                  <a:lnTo>
                    <a:pt x="364" y="1373"/>
                  </a:lnTo>
                  <a:lnTo>
                    <a:pt x="367" y="1370"/>
                  </a:lnTo>
                  <a:lnTo>
                    <a:pt x="370" y="1367"/>
                  </a:lnTo>
                  <a:lnTo>
                    <a:pt x="371" y="1362"/>
                  </a:lnTo>
                  <a:lnTo>
                    <a:pt x="398" y="1278"/>
                  </a:lnTo>
                  <a:lnTo>
                    <a:pt x="428" y="1197"/>
                  </a:lnTo>
                  <a:lnTo>
                    <a:pt x="464" y="1117"/>
                  </a:lnTo>
                  <a:lnTo>
                    <a:pt x="505" y="1040"/>
                  </a:lnTo>
                  <a:lnTo>
                    <a:pt x="507" y="1032"/>
                  </a:lnTo>
                  <a:lnTo>
                    <a:pt x="507" y="1025"/>
                  </a:lnTo>
                  <a:lnTo>
                    <a:pt x="503" y="1018"/>
                  </a:lnTo>
                  <a:lnTo>
                    <a:pt x="442" y="937"/>
                  </a:lnTo>
                  <a:lnTo>
                    <a:pt x="382" y="857"/>
                  </a:lnTo>
                  <a:lnTo>
                    <a:pt x="366" y="832"/>
                  </a:lnTo>
                  <a:lnTo>
                    <a:pt x="355" y="806"/>
                  </a:lnTo>
                  <a:lnTo>
                    <a:pt x="349" y="777"/>
                  </a:lnTo>
                  <a:lnTo>
                    <a:pt x="346" y="750"/>
                  </a:lnTo>
                  <a:lnTo>
                    <a:pt x="349" y="721"/>
                  </a:lnTo>
                  <a:lnTo>
                    <a:pt x="355" y="694"/>
                  </a:lnTo>
                  <a:lnTo>
                    <a:pt x="366" y="666"/>
                  </a:lnTo>
                  <a:lnTo>
                    <a:pt x="381" y="642"/>
                  </a:lnTo>
                  <a:lnTo>
                    <a:pt x="400" y="620"/>
                  </a:lnTo>
                  <a:lnTo>
                    <a:pt x="620" y="400"/>
                  </a:lnTo>
                  <a:lnTo>
                    <a:pt x="642" y="381"/>
                  </a:lnTo>
                  <a:lnTo>
                    <a:pt x="666" y="366"/>
                  </a:lnTo>
                  <a:lnTo>
                    <a:pt x="693" y="355"/>
                  </a:lnTo>
                  <a:lnTo>
                    <a:pt x="721" y="349"/>
                  </a:lnTo>
                  <a:lnTo>
                    <a:pt x="750" y="347"/>
                  </a:lnTo>
                  <a:lnTo>
                    <a:pt x="777" y="349"/>
                  </a:lnTo>
                  <a:lnTo>
                    <a:pt x="806" y="355"/>
                  </a:lnTo>
                  <a:lnTo>
                    <a:pt x="832" y="366"/>
                  </a:lnTo>
                  <a:lnTo>
                    <a:pt x="857" y="382"/>
                  </a:lnTo>
                  <a:lnTo>
                    <a:pt x="937" y="442"/>
                  </a:lnTo>
                  <a:lnTo>
                    <a:pt x="1018" y="503"/>
                  </a:lnTo>
                  <a:lnTo>
                    <a:pt x="1025" y="507"/>
                  </a:lnTo>
                  <a:lnTo>
                    <a:pt x="1032" y="507"/>
                  </a:lnTo>
                  <a:lnTo>
                    <a:pt x="1040" y="505"/>
                  </a:lnTo>
                  <a:lnTo>
                    <a:pt x="1117" y="464"/>
                  </a:lnTo>
                  <a:lnTo>
                    <a:pt x="1197" y="428"/>
                  </a:lnTo>
                  <a:lnTo>
                    <a:pt x="1278" y="398"/>
                  </a:lnTo>
                  <a:lnTo>
                    <a:pt x="1362" y="371"/>
                  </a:lnTo>
                  <a:lnTo>
                    <a:pt x="1367" y="370"/>
                  </a:lnTo>
                  <a:lnTo>
                    <a:pt x="1370" y="367"/>
                  </a:lnTo>
                  <a:lnTo>
                    <a:pt x="1373" y="364"/>
                  </a:lnTo>
                  <a:lnTo>
                    <a:pt x="1375" y="360"/>
                  </a:lnTo>
                  <a:lnTo>
                    <a:pt x="1376" y="354"/>
                  </a:lnTo>
                  <a:lnTo>
                    <a:pt x="1390" y="254"/>
                  </a:lnTo>
                  <a:lnTo>
                    <a:pt x="1404" y="155"/>
                  </a:lnTo>
                  <a:lnTo>
                    <a:pt x="1412" y="123"/>
                  </a:lnTo>
                  <a:lnTo>
                    <a:pt x="1425" y="94"/>
                  </a:lnTo>
                  <a:lnTo>
                    <a:pt x="1444" y="67"/>
                  </a:lnTo>
                  <a:lnTo>
                    <a:pt x="1466" y="44"/>
                  </a:lnTo>
                  <a:lnTo>
                    <a:pt x="1491" y="25"/>
                  </a:lnTo>
                  <a:lnTo>
                    <a:pt x="1521" y="12"/>
                  </a:lnTo>
                  <a:lnTo>
                    <a:pt x="1551" y="3"/>
                  </a:lnTo>
                  <a:lnTo>
                    <a:pt x="15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97" name="Google Shape;97;p16"/>
            <p:cNvSpPr/>
            <p:nvPr/>
          </p:nvSpPr>
          <p:spPr>
            <a:xfrm>
              <a:off x="-847725" y="2957513"/>
              <a:ext cx="600075" cy="600075"/>
            </a:xfrm>
            <a:custGeom>
              <a:rect b="b" l="l" r="r" t="t"/>
              <a:pathLst>
                <a:path extrusionOk="0" h="1510" w="1510">
                  <a:moveTo>
                    <a:pt x="755" y="162"/>
                  </a:moveTo>
                  <a:lnTo>
                    <a:pt x="695" y="166"/>
                  </a:lnTo>
                  <a:lnTo>
                    <a:pt x="636" y="174"/>
                  </a:lnTo>
                  <a:lnTo>
                    <a:pt x="579" y="189"/>
                  </a:lnTo>
                  <a:lnTo>
                    <a:pt x="524" y="209"/>
                  </a:lnTo>
                  <a:lnTo>
                    <a:pt x="472" y="234"/>
                  </a:lnTo>
                  <a:lnTo>
                    <a:pt x="424" y="264"/>
                  </a:lnTo>
                  <a:lnTo>
                    <a:pt x="379" y="297"/>
                  </a:lnTo>
                  <a:lnTo>
                    <a:pt x="336" y="336"/>
                  </a:lnTo>
                  <a:lnTo>
                    <a:pt x="297" y="379"/>
                  </a:lnTo>
                  <a:lnTo>
                    <a:pt x="264" y="424"/>
                  </a:lnTo>
                  <a:lnTo>
                    <a:pt x="234" y="472"/>
                  </a:lnTo>
                  <a:lnTo>
                    <a:pt x="209" y="524"/>
                  </a:lnTo>
                  <a:lnTo>
                    <a:pt x="189" y="579"/>
                  </a:lnTo>
                  <a:lnTo>
                    <a:pt x="174" y="636"/>
                  </a:lnTo>
                  <a:lnTo>
                    <a:pt x="166" y="695"/>
                  </a:lnTo>
                  <a:lnTo>
                    <a:pt x="162" y="755"/>
                  </a:lnTo>
                  <a:lnTo>
                    <a:pt x="166" y="815"/>
                  </a:lnTo>
                  <a:lnTo>
                    <a:pt x="174" y="874"/>
                  </a:lnTo>
                  <a:lnTo>
                    <a:pt x="189" y="931"/>
                  </a:lnTo>
                  <a:lnTo>
                    <a:pt x="209" y="986"/>
                  </a:lnTo>
                  <a:lnTo>
                    <a:pt x="234" y="1038"/>
                  </a:lnTo>
                  <a:lnTo>
                    <a:pt x="264" y="1086"/>
                  </a:lnTo>
                  <a:lnTo>
                    <a:pt x="297" y="1131"/>
                  </a:lnTo>
                  <a:lnTo>
                    <a:pt x="336" y="1174"/>
                  </a:lnTo>
                  <a:lnTo>
                    <a:pt x="379" y="1213"/>
                  </a:lnTo>
                  <a:lnTo>
                    <a:pt x="424" y="1246"/>
                  </a:lnTo>
                  <a:lnTo>
                    <a:pt x="472" y="1276"/>
                  </a:lnTo>
                  <a:lnTo>
                    <a:pt x="524" y="1301"/>
                  </a:lnTo>
                  <a:lnTo>
                    <a:pt x="579" y="1321"/>
                  </a:lnTo>
                  <a:lnTo>
                    <a:pt x="636" y="1336"/>
                  </a:lnTo>
                  <a:lnTo>
                    <a:pt x="695" y="1344"/>
                  </a:lnTo>
                  <a:lnTo>
                    <a:pt x="755" y="1348"/>
                  </a:lnTo>
                  <a:lnTo>
                    <a:pt x="815" y="1344"/>
                  </a:lnTo>
                  <a:lnTo>
                    <a:pt x="874" y="1336"/>
                  </a:lnTo>
                  <a:lnTo>
                    <a:pt x="931" y="1321"/>
                  </a:lnTo>
                  <a:lnTo>
                    <a:pt x="986" y="1301"/>
                  </a:lnTo>
                  <a:lnTo>
                    <a:pt x="1038" y="1276"/>
                  </a:lnTo>
                  <a:lnTo>
                    <a:pt x="1086" y="1246"/>
                  </a:lnTo>
                  <a:lnTo>
                    <a:pt x="1131" y="1213"/>
                  </a:lnTo>
                  <a:lnTo>
                    <a:pt x="1174" y="1174"/>
                  </a:lnTo>
                  <a:lnTo>
                    <a:pt x="1213" y="1131"/>
                  </a:lnTo>
                  <a:lnTo>
                    <a:pt x="1246" y="1086"/>
                  </a:lnTo>
                  <a:lnTo>
                    <a:pt x="1276" y="1038"/>
                  </a:lnTo>
                  <a:lnTo>
                    <a:pt x="1301" y="986"/>
                  </a:lnTo>
                  <a:lnTo>
                    <a:pt x="1321" y="931"/>
                  </a:lnTo>
                  <a:lnTo>
                    <a:pt x="1336" y="874"/>
                  </a:lnTo>
                  <a:lnTo>
                    <a:pt x="1344" y="815"/>
                  </a:lnTo>
                  <a:lnTo>
                    <a:pt x="1348" y="755"/>
                  </a:lnTo>
                  <a:lnTo>
                    <a:pt x="1344" y="695"/>
                  </a:lnTo>
                  <a:lnTo>
                    <a:pt x="1336" y="636"/>
                  </a:lnTo>
                  <a:lnTo>
                    <a:pt x="1321" y="579"/>
                  </a:lnTo>
                  <a:lnTo>
                    <a:pt x="1301" y="524"/>
                  </a:lnTo>
                  <a:lnTo>
                    <a:pt x="1276" y="472"/>
                  </a:lnTo>
                  <a:lnTo>
                    <a:pt x="1246" y="424"/>
                  </a:lnTo>
                  <a:lnTo>
                    <a:pt x="1213" y="379"/>
                  </a:lnTo>
                  <a:lnTo>
                    <a:pt x="1174" y="336"/>
                  </a:lnTo>
                  <a:lnTo>
                    <a:pt x="1131" y="297"/>
                  </a:lnTo>
                  <a:lnTo>
                    <a:pt x="1086" y="264"/>
                  </a:lnTo>
                  <a:lnTo>
                    <a:pt x="1038" y="234"/>
                  </a:lnTo>
                  <a:lnTo>
                    <a:pt x="986" y="209"/>
                  </a:lnTo>
                  <a:lnTo>
                    <a:pt x="931" y="189"/>
                  </a:lnTo>
                  <a:lnTo>
                    <a:pt x="874" y="174"/>
                  </a:lnTo>
                  <a:lnTo>
                    <a:pt x="815" y="166"/>
                  </a:lnTo>
                  <a:lnTo>
                    <a:pt x="755" y="162"/>
                  </a:lnTo>
                  <a:close/>
                  <a:moveTo>
                    <a:pt x="755" y="0"/>
                  </a:moveTo>
                  <a:lnTo>
                    <a:pt x="824" y="3"/>
                  </a:lnTo>
                  <a:lnTo>
                    <a:pt x="891" y="12"/>
                  </a:lnTo>
                  <a:lnTo>
                    <a:pt x="955" y="26"/>
                  </a:lnTo>
                  <a:lnTo>
                    <a:pt x="1019" y="47"/>
                  </a:lnTo>
                  <a:lnTo>
                    <a:pt x="1079" y="73"/>
                  </a:lnTo>
                  <a:lnTo>
                    <a:pt x="1136" y="103"/>
                  </a:lnTo>
                  <a:lnTo>
                    <a:pt x="1191" y="138"/>
                  </a:lnTo>
                  <a:lnTo>
                    <a:pt x="1241" y="177"/>
                  </a:lnTo>
                  <a:lnTo>
                    <a:pt x="1289" y="221"/>
                  </a:lnTo>
                  <a:lnTo>
                    <a:pt x="1333" y="269"/>
                  </a:lnTo>
                  <a:lnTo>
                    <a:pt x="1372" y="319"/>
                  </a:lnTo>
                  <a:lnTo>
                    <a:pt x="1407" y="374"/>
                  </a:lnTo>
                  <a:lnTo>
                    <a:pt x="1437" y="431"/>
                  </a:lnTo>
                  <a:lnTo>
                    <a:pt x="1463" y="491"/>
                  </a:lnTo>
                  <a:lnTo>
                    <a:pt x="1484" y="555"/>
                  </a:lnTo>
                  <a:lnTo>
                    <a:pt x="1498" y="619"/>
                  </a:lnTo>
                  <a:lnTo>
                    <a:pt x="1507" y="686"/>
                  </a:lnTo>
                  <a:lnTo>
                    <a:pt x="1510" y="755"/>
                  </a:lnTo>
                  <a:lnTo>
                    <a:pt x="1507" y="824"/>
                  </a:lnTo>
                  <a:lnTo>
                    <a:pt x="1498" y="891"/>
                  </a:lnTo>
                  <a:lnTo>
                    <a:pt x="1484" y="955"/>
                  </a:lnTo>
                  <a:lnTo>
                    <a:pt x="1463" y="1019"/>
                  </a:lnTo>
                  <a:lnTo>
                    <a:pt x="1437" y="1079"/>
                  </a:lnTo>
                  <a:lnTo>
                    <a:pt x="1407" y="1136"/>
                  </a:lnTo>
                  <a:lnTo>
                    <a:pt x="1372" y="1191"/>
                  </a:lnTo>
                  <a:lnTo>
                    <a:pt x="1333" y="1241"/>
                  </a:lnTo>
                  <a:lnTo>
                    <a:pt x="1289" y="1289"/>
                  </a:lnTo>
                  <a:lnTo>
                    <a:pt x="1241" y="1333"/>
                  </a:lnTo>
                  <a:lnTo>
                    <a:pt x="1191" y="1372"/>
                  </a:lnTo>
                  <a:lnTo>
                    <a:pt x="1136" y="1407"/>
                  </a:lnTo>
                  <a:lnTo>
                    <a:pt x="1079" y="1437"/>
                  </a:lnTo>
                  <a:lnTo>
                    <a:pt x="1019" y="1463"/>
                  </a:lnTo>
                  <a:lnTo>
                    <a:pt x="955" y="1484"/>
                  </a:lnTo>
                  <a:lnTo>
                    <a:pt x="891" y="1498"/>
                  </a:lnTo>
                  <a:lnTo>
                    <a:pt x="824" y="1507"/>
                  </a:lnTo>
                  <a:lnTo>
                    <a:pt x="755" y="1510"/>
                  </a:lnTo>
                  <a:lnTo>
                    <a:pt x="686" y="1507"/>
                  </a:lnTo>
                  <a:lnTo>
                    <a:pt x="619" y="1498"/>
                  </a:lnTo>
                  <a:lnTo>
                    <a:pt x="555" y="1484"/>
                  </a:lnTo>
                  <a:lnTo>
                    <a:pt x="491" y="1463"/>
                  </a:lnTo>
                  <a:lnTo>
                    <a:pt x="431" y="1437"/>
                  </a:lnTo>
                  <a:lnTo>
                    <a:pt x="374" y="1407"/>
                  </a:lnTo>
                  <a:lnTo>
                    <a:pt x="319" y="1372"/>
                  </a:lnTo>
                  <a:lnTo>
                    <a:pt x="269" y="1333"/>
                  </a:lnTo>
                  <a:lnTo>
                    <a:pt x="221" y="1289"/>
                  </a:lnTo>
                  <a:lnTo>
                    <a:pt x="177" y="1241"/>
                  </a:lnTo>
                  <a:lnTo>
                    <a:pt x="138" y="1191"/>
                  </a:lnTo>
                  <a:lnTo>
                    <a:pt x="103" y="1136"/>
                  </a:lnTo>
                  <a:lnTo>
                    <a:pt x="73" y="1079"/>
                  </a:lnTo>
                  <a:lnTo>
                    <a:pt x="47" y="1019"/>
                  </a:lnTo>
                  <a:lnTo>
                    <a:pt x="26" y="955"/>
                  </a:lnTo>
                  <a:lnTo>
                    <a:pt x="12" y="891"/>
                  </a:lnTo>
                  <a:lnTo>
                    <a:pt x="3" y="824"/>
                  </a:lnTo>
                  <a:lnTo>
                    <a:pt x="0" y="755"/>
                  </a:lnTo>
                  <a:lnTo>
                    <a:pt x="3" y="686"/>
                  </a:lnTo>
                  <a:lnTo>
                    <a:pt x="12" y="619"/>
                  </a:lnTo>
                  <a:lnTo>
                    <a:pt x="26" y="555"/>
                  </a:lnTo>
                  <a:lnTo>
                    <a:pt x="47" y="491"/>
                  </a:lnTo>
                  <a:lnTo>
                    <a:pt x="73" y="431"/>
                  </a:lnTo>
                  <a:lnTo>
                    <a:pt x="103" y="374"/>
                  </a:lnTo>
                  <a:lnTo>
                    <a:pt x="138" y="319"/>
                  </a:lnTo>
                  <a:lnTo>
                    <a:pt x="177" y="269"/>
                  </a:lnTo>
                  <a:lnTo>
                    <a:pt x="221" y="221"/>
                  </a:lnTo>
                  <a:lnTo>
                    <a:pt x="269" y="177"/>
                  </a:lnTo>
                  <a:lnTo>
                    <a:pt x="319" y="138"/>
                  </a:lnTo>
                  <a:lnTo>
                    <a:pt x="374" y="103"/>
                  </a:lnTo>
                  <a:lnTo>
                    <a:pt x="431" y="73"/>
                  </a:lnTo>
                  <a:lnTo>
                    <a:pt x="491" y="47"/>
                  </a:lnTo>
                  <a:lnTo>
                    <a:pt x="555" y="26"/>
                  </a:lnTo>
                  <a:lnTo>
                    <a:pt x="619" y="12"/>
                  </a:lnTo>
                  <a:lnTo>
                    <a:pt x="686" y="3"/>
                  </a:lnTo>
                  <a:lnTo>
                    <a:pt x="75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98" name="Google Shape;98;p16"/>
          <p:cNvSpPr/>
          <p:nvPr/>
        </p:nvSpPr>
        <p:spPr>
          <a:xfrm flipH="1">
            <a:off x="4141841" y="3110907"/>
            <a:ext cx="1680776" cy="665315"/>
          </a:xfrm>
          <a:prstGeom prst="parallelogram">
            <a:avLst>
              <a:gd fmla="val 64132" name="adj"/>
            </a:avLst>
          </a:prstGeom>
          <a:gradFill>
            <a:gsLst>
              <a:gs pos="0">
                <a:schemeClr val="accent2"/>
              </a:gs>
              <a:gs pos="30000">
                <a:schemeClr val="accent4"/>
              </a:gs>
              <a:gs pos="97861">
                <a:schemeClr val="accent5"/>
              </a:gs>
              <a:gs pos="100000">
                <a:schemeClr val="accent5"/>
              </a:gs>
            </a:gsLst>
            <a:lin ang="2700000" scaled="0"/>
          </a:gradFill>
          <a:ln cap="flat" cmpd="sng" w="38100">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nvGrpSpPr>
          <p:cNvPr id="99" name="Google Shape;99;p16"/>
          <p:cNvGrpSpPr/>
          <p:nvPr/>
        </p:nvGrpSpPr>
        <p:grpSpPr>
          <a:xfrm>
            <a:off x="4698350" y="3248825"/>
            <a:ext cx="512186" cy="383838"/>
            <a:chOff x="4932363" y="1844675"/>
            <a:chExt cx="2705100" cy="2027238"/>
          </a:xfrm>
        </p:grpSpPr>
        <p:sp>
          <p:nvSpPr>
            <p:cNvPr id="100" name="Google Shape;100;p16"/>
            <p:cNvSpPr/>
            <p:nvPr/>
          </p:nvSpPr>
          <p:spPr>
            <a:xfrm>
              <a:off x="4932363" y="1844675"/>
              <a:ext cx="2217737" cy="2027238"/>
            </a:xfrm>
            <a:custGeom>
              <a:rect b="b" l="l" r="r" t="t"/>
              <a:pathLst>
                <a:path extrusionOk="0" h="2555" w="2793">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1" name="Google Shape;101;p16"/>
            <p:cNvSpPr/>
            <p:nvPr/>
          </p:nvSpPr>
          <p:spPr>
            <a:xfrm>
              <a:off x="7237413" y="2625725"/>
              <a:ext cx="400050" cy="136525"/>
            </a:xfrm>
            <a:custGeom>
              <a:rect b="b" l="l" r="r" t="t"/>
              <a:pathLst>
                <a:path extrusionOk="0" h="172" w="505">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2" name="Google Shape;102;p16"/>
            <p:cNvSpPr/>
            <p:nvPr/>
          </p:nvSpPr>
          <p:spPr>
            <a:xfrm>
              <a:off x="7207250" y="2290763"/>
              <a:ext cx="390525" cy="236538"/>
            </a:xfrm>
            <a:custGeom>
              <a:rect b="b" l="l" r="r" t="t"/>
              <a:pathLst>
                <a:path extrusionOk="0" h="296" w="492">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3" name="Google Shape;103;p16"/>
            <p:cNvSpPr/>
            <p:nvPr/>
          </p:nvSpPr>
          <p:spPr>
            <a:xfrm>
              <a:off x="7207250" y="2859088"/>
              <a:ext cx="390525" cy="234950"/>
            </a:xfrm>
            <a:custGeom>
              <a:rect b="b" l="l" r="r" t="t"/>
              <a:pathLst>
                <a:path extrusionOk="0" h="297" w="493">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104" name="Google Shape;104;p16"/>
          <p:cNvSpPr/>
          <p:nvPr/>
        </p:nvSpPr>
        <p:spPr>
          <a:xfrm flipH="1">
            <a:off x="4754230" y="4151564"/>
            <a:ext cx="1680776" cy="665315"/>
          </a:xfrm>
          <a:prstGeom prst="parallelogram">
            <a:avLst>
              <a:gd fmla="val 64132" name="adj"/>
            </a:avLst>
          </a:prstGeom>
          <a:gradFill>
            <a:gsLst>
              <a:gs pos="0">
                <a:schemeClr val="accent2"/>
              </a:gs>
              <a:gs pos="30000">
                <a:schemeClr val="accent4"/>
              </a:gs>
              <a:gs pos="97861">
                <a:schemeClr val="accent5"/>
              </a:gs>
              <a:gs pos="100000">
                <a:schemeClr val="accent5"/>
              </a:gs>
            </a:gsLst>
            <a:lin ang="2700000" scaled="0"/>
          </a:gradFill>
          <a:ln cap="flat" cmpd="sng" w="38100">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05" name="Google Shape;105;p16"/>
          <p:cNvSpPr/>
          <p:nvPr/>
        </p:nvSpPr>
        <p:spPr>
          <a:xfrm>
            <a:off x="5395658" y="4288458"/>
            <a:ext cx="397920" cy="412534"/>
          </a:xfrm>
          <a:custGeom>
            <a:rect b="b" l="l" r="r" t="t"/>
            <a:pathLst>
              <a:path extrusionOk="0" h="3299" w="3186">
                <a:moveTo>
                  <a:pt x="1333" y="347"/>
                </a:moveTo>
                <a:lnTo>
                  <a:pt x="1252" y="350"/>
                </a:lnTo>
                <a:lnTo>
                  <a:pt x="1173" y="361"/>
                </a:lnTo>
                <a:lnTo>
                  <a:pt x="1096" y="376"/>
                </a:lnTo>
                <a:lnTo>
                  <a:pt x="1022" y="398"/>
                </a:lnTo>
                <a:lnTo>
                  <a:pt x="950" y="425"/>
                </a:lnTo>
                <a:lnTo>
                  <a:pt x="881" y="458"/>
                </a:lnTo>
                <a:lnTo>
                  <a:pt x="815" y="495"/>
                </a:lnTo>
                <a:lnTo>
                  <a:pt x="752" y="538"/>
                </a:lnTo>
                <a:lnTo>
                  <a:pt x="692" y="584"/>
                </a:lnTo>
                <a:lnTo>
                  <a:pt x="636" y="636"/>
                </a:lnTo>
                <a:lnTo>
                  <a:pt x="586" y="692"/>
                </a:lnTo>
                <a:lnTo>
                  <a:pt x="538" y="750"/>
                </a:lnTo>
                <a:lnTo>
                  <a:pt x="496" y="813"/>
                </a:lnTo>
                <a:lnTo>
                  <a:pt x="458" y="879"/>
                </a:lnTo>
                <a:lnTo>
                  <a:pt x="426" y="949"/>
                </a:lnTo>
                <a:lnTo>
                  <a:pt x="398" y="1021"/>
                </a:lnTo>
                <a:lnTo>
                  <a:pt x="376" y="1096"/>
                </a:lnTo>
                <a:lnTo>
                  <a:pt x="361" y="1172"/>
                </a:lnTo>
                <a:lnTo>
                  <a:pt x="352" y="1251"/>
                </a:lnTo>
                <a:lnTo>
                  <a:pt x="348" y="1332"/>
                </a:lnTo>
                <a:lnTo>
                  <a:pt x="352" y="1412"/>
                </a:lnTo>
                <a:lnTo>
                  <a:pt x="361" y="1492"/>
                </a:lnTo>
                <a:lnTo>
                  <a:pt x="376" y="1568"/>
                </a:lnTo>
                <a:lnTo>
                  <a:pt x="398" y="1642"/>
                </a:lnTo>
                <a:lnTo>
                  <a:pt x="426" y="1714"/>
                </a:lnTo>
                <a:lnTo>
                  <a:pt x="458" y="1783"/>
                </a:lnTo>
                <a:lnTo>
                  <a:pt x="496" y="1849"/>
                </a:lnTo>
                <a:lnTo>
                  <a:pt x="538" y="1912"/>
                </a:lnTo>
                <a:lnTo>
                  <a:pt x="586" y="1972"/>
                </a:lnTo>
                <a:lnTo>
                  <a:pt x="636" y="2028"/>
                </a:lnTo>
                <a:lnTo>
                  <a:pt x="692" y="2079"/>
                </a:lnTo>
                <a:lnTo>
                  <a:pt x="752" y="2126"/>
                </a:lnTo>
                <a:lnTo>
                  <a:pt x="815" y="2169"/>
                </a:lnTo>
                <a:lnTo>
                  <a:pt x="881" y="2206"/>
                </a:lnTo>
                <a:lnTo>
                  <a:pt x="950" y="2239"/>
                </a:lnTo>
                <a:lnTo>
                  <a:pt x="1022" y="2266"/>
                </a:lnTo>
                <a:lnTo>
                  <a:pt x="1096" y="2288"/>
                </a:lnTo>
                <a:lnTo>
                  <a:pt x="1173" y="2303"/>
                </a:lnTo>
                <a:lnTo>
                  <a:pt x="1252" y="2313"/>
                </a:lnTo>
                <a:lnTo>
                  <a:pt x="1333" y="2316"/>
                </a:lnTo>
                <a:lnTo>
                  <a:pt x="1413" y="2313"/>
                </a:lnTo>
                <a:lnTo>
                  <a:pt x="1492" y="2303"/>
                </a:lnTo>
                <a:lnTo>
                  <a:pt x="1569" y="2288"/>
                </a:lnTo>
                <a:lnTo>
                  <a:pt x="1644" y="2266"/>
                </a:lnTo>
                <a:lnTo>
                  <a:pt x="1715" y="2239"/>
                </a:lnTo>
                <a:lnTo>
                  <a:pt x="1785" y="2206"/>
                </a:lnTo>
                <a:lnTo>
                  <a:pt x="1851" y="2169"/>
                </a:lnTo>
                <a:lnTo>
                  <a:pt x="1914" y="2126"/>
                </a:lnTo>
                <a:lnTo>
                  <a:pt x="1973" y="2079"/>
                </a:lnTo>
                <a:lnTo>
                  <a:pt x="2029" y="2028"/>
                </a:lnTo>
                <a:lnTo>
                  <a:pt x="2080" y="1972"/>
                </a:lnTo>
                <a:lnTo>
                  <a:pt x="2128" y="1912"/>
                </a:lnTo>
                <a:lnTo>
                  <a:pt x="2170" y="1849"/>
                </a:lnTo>
                <a:lnTo>
                  <a:pt x="2207" y="1783"/>
                </a:lnTo>
                <a:lnTo>
                  <a:pt x="2240" y="1714"/>
                </a:lnTo>
                <a:lnTo>
                  <a:pt x="2267" y="1642"/>
                </a:lnTo>
                <a:lnTo>
                  <a:pt x="2289" y="1568"/>
                </a:lnTo>
                <a:lnTo>
                  <a:pt x="2305" y="1492"/>
                </a:lnTo>
                <a:lnTo>
                  <a:pt x="2314" y="1412"/>
                </a:lnTo>
                <a:lnTo>
                  <a:pt x="2318" y="1332"/>
                </a:lnTo>
                <a:lnTo>
                  <a:pt x="2314" y="1251"/>
                </a:lnTo>
                <a:lnTo>
                  <a:pt x="2305" y="1172"/>
                </a:lnTo>
                <a:lnTo>
                  <a:pt x="2289" y="1096"/>
                </a:lnTo>
                <a:lnTo>
                  <a:pt x="2267" y="1021"/>
                </a:lnTo>
                <a:lnTo>
                  <a:pt x="2240" y="949"/>
                </a:lnTo>
                <a:lnTo>
                  <a:pt x="2207" y="879"/>
                </a:lnTo>
                <a:lnTo>
                  <a:pt x="2170" y="813"/>
                </a:lnTo>
                <a:lnTo>
                  <a:pt x="2128" y="750"/>
                </a:lnTo>
                <a:lnTo>
                  <a:pt x="2080" y="692"/>
                </a:lnTo>
                <a:lnTo>
                  <a:pt x="2029" y="636"/>
                </a:lnTo>
                <a:lnTo>
                  <a:pt x="1973" y="584"/>
                </a:lnTo>
                <a:lnTo>
                  <a:pt x="1914" y="538"/>
                </a:lnTo>
                <a:lnTo>
                  <a:pt x="1851" y="495"/>
                </a:lnTo>
                <a:lnTo>
                  <a:pt x="1785" y="458"/>
                </a:lnTo>
                <a:lnTo>
                  <a:pt x="1715" y="425"/>
                </a:lnTo>
                <a:lnTo>
                  <a:pt x="1644" y="398"/>
                </a:lnTo>
                <a:lnTo>
                  <a:pt x="1569" y="376"/>
                </a:lnTo>
                <a:lnTo>
                  <a:pt x="1492" y="361"/>
                </a:lnTo>
                <a:lnTo>
                  <a:pt x="1413" y="350"/>
                </a:lnTo>
                <a:lnTo>
                  <a:pt x="1333" y="347"/>
                </a:lnTo>
                <a:close/>
                <a:moveTo>
                  <a:pt x="1333" y="0"/>
                </a:moveTo>
                <a:lnTo>
                  <a:pt x="1423" y="3"/>
                </a:lnTo>
                <a:lnTo>
                  <a:pt x="1513" y="12"/>
                </a:lnTo>
                <a:lnTo>
                  <a:pt x="1601" y="27"/>
                </a:lnTo>
                <a:lnTo>
                  <a:pt x="1686" y="47"/>
                </a:lnTo>
                <a:lnTo>
                  <a:pt x="1770" y="73"/>
                </a:lnTo>
                <a:lnTo>
                  <a:pt x="1851" y="105"/>
                </a:lnTo>
                <a:lnTo>
                  <a:pt x="1930" y="141"/>
                </a:lnTo>
                <a:lnTo>
                  <a:pt x="2005" y="182"/>
                </a:lnTo>
                <a:lnTo>
                  <a:pt x="2077" y="228"/>
                </a:lnTo>
                <a:lnTo>
                  <a:pt x="2146" y="278"/>
                </a:lnTo>
                <a:lnTo>
                  <a:pt x="2212" y="332"/>
                </a:lnTo>
                <a:lnTo>
                  <a:pt x="2274" y="391"/>
                </a:lnTo>
                <a:lnTo>
                  <a:pt x="2333" y="452"/>
                </a:lnTo>
                <a:lnTo>
                  <a:pt x="2388" y="518"/>
                </a:lnTo>
                <a:lnTo>
                  <a:pt x="2437" y="588"/>
                </a:lnTo>
                <a:lnTo>
                  <a:pt x="2484" y="660"/>
                </a:lnTo>
                <a:lnTo>
                  <a:pt x="2524" y="736"/>
                </a:lnTo>
                <a:lnTo>
                  <a:pt x="2561" y="813"/>
                </a:lnTo>
                <a:lnTo>
                  <a:pt x="2592" y="895"/>
                </a:lnTo>
                <a:lnTo>
                  <a:pt x="2618" y="978"/>
                </a:lnTo>
                <a:lnTo>
                  <a:pt x="2638" y="1064"/>
                </a:lnTo>
                <a:lnTo>
                  <a:pt x="2653" y="1151"/>
                </a:lnTo>
                <a:lnTo>
                  <a:pt x="2662" y="1241"/>
                </a:lnTo>
                <a:lnTo>
                  <a:pt x="2665" y="1332"/>
                </a:lnTo>
                <a:lnTo>
                  <a:pt x="2663" y="1417"/>
                </a:lnTo>
                <a:lnTo>
                  <a:pt x="2655" y="1502"/>
                </a:lnTo>
                <a:lnTo>
                  <a:pt x="2641" y="1585"/>
                </a:lnTo>
                <a:lnTo>
                  <a:pt x="2623" y="1667"/>
                </a:lnTo>
                <a:lnTo>
                  <a:pt x="2598" y="1748"/>
                </a:lnTo>
                <a:lnTo>
                  <a:pt x="2570" y="1827"/>
                </a:lnTo>
                <a:lnTo>
                  <a:pt x="2536" y="1904"/>
                </a:lnTo>
                <a:lnTo>
                  <a:pt x="2497" y="1979"/>
                </a:lnTo>
                <a:lnTo>
                  <a:pt x="2454" y="2051"/>
                </a:lnTo>
                <a:lnTo>
                  <a:pt x="2405" y="2122"/>
                </a:lnTo>
                <a:lnTo>
                  <a:pt x="2353" y="2189"/>
                </a:lnTo>
                <a:lnTo>
                  <a:pt x="3137" y="3004"/>
                </a:lnTo>
                <a:lnTo>
                  <a:pt x="3158" y="3029"/>
                </a:lnTo>
                <a:lnTo>
                  <a:pt x="3173" y="3056"/>
                </a:lnTo>
                <a:lnTo>
                  <a:pt x="3182" y="3084"/>
                </a:lnTo>
                <a:lnTo>
                  <a:pt x="3186" y="3113"/>
                </a:lnTo>
                <a:lnTo>
                  <a:pt x="3186" y="3143"/>
                </a:lnTo>
                <a:lnTo>
                  <a:pt x="3180" y="3172"/>
                </a:lnTo>
                <a:lnTo>
                  <a:pt x="3169" y="3200"/>
                </a:lnTo>
                <a:lnTo>
                  <a:pt x="3154" y="3227"/>
                </a:lnTo>
                <a:lnTo>
                  <a:pt x="3133" y="3250"/>
                </a:lnTo>
                <a:lnTo>
                  <a:pt x="3113" y="3267"/>
                </a:lnTo>
                <a:lnTo>
                  <a:pt x="3090" y="3280"/>
                </a:lnTo>
                <a:lnTo>
                  <a:pt x="3065" y="3291"/>
                </a:lnTo>
                <a:lnTo>
                  <a:pt x="3040" y="3297"/>
                </a:lnTo>
                <a:lnTo>
                  <a:pt x="3013" y="3299"/>
                </a:lnTo>
                <a:lnTo>
                  <a:pt x="2985" y="3297"/>
                </a:lnTo>
                <a:lnTo>
                  <a:pt x="2958" y="3290"/>
                </a:lnTo>
                <a:lnTo>
                  <a:pt x="2932" y="3279"/>
                </a:lnTo>
                <a:lnTo>
                  <a:pt x="2909" y="3264"/>
                </a:lnTo>
                <a:lnTo>
                  <a:pt x="2888" y="3245"/>
                </a:lnTo>
                <a:lnTo>
                  <a:pt x="2096" y="2423"/>
                </a:lnTo>
                <a:lnTo>
                  <a:pt x="2028" y="2468"/>
                </a:lnTo>
                <a:lnTo>
                  <a:pt x="1957" y="2508"/>
                </a:lnTo>
                <a:lnTo>
                  <a:pt x="1884" y="2544"/>
                </a:lnTo>
                <a:lnTo>
                  <a:pt x="1810" y="2576"/>
                </a:lnTo>
                <a:lnTo>
                  <a:pt x="1734" y="2602"/>
                </a:lnTo>
                <a:lnTo>
                  <a:pt x="1655" y="2625"/>
                </a:lnTo>
                <a:lnTo>
                  <a:pt x="1577" y="2641"/>
                </a:lnTo>
                <a:lnTo>
                  <a:pt x="1497" y="2653"/>
                </a:lnTo>
                <a:lnTo>
                  <a:pt x="1415" y="2661"/>
                </a:lnTo>
                <a:lnTo>
                  <a:pt x="1333" y="2664"/>
                </a:lnTo>
                <a:lnTo>
                  <a:pt x="1242" y="2661"/>
                </a:lnTo>
                <a:lnTo>
                  <a:pt x="1152" y="2651"/>
                </a:lnTo>
                <a:lnTo>
                  <a:pt x="1064" y="2637"/>
                </a:lnTo>
                <a:lnTo>
                  <a:pt x="979" y="2616"/>
                </a:lnTo>
                <a:lnTo>
                  <a:pt x="895" y="2590"/>
                </a:lnTo>
                <a:lnTo>
                  <a:pt x="815" y="2559"/>
                </a:lnTo>
                <a:lnTo>
                  <a:pt x="736" y="2523"/>
                </a:lnTo>
                <a:lnTo>
                  <a:pt x="661" y="2481"/>
                </a:lnTo>
                <a:lnTo>
                  <a:pt x="588" y="2436"/>
                </a:lnTo>
                <a:lnTo>
                  <a:pt x="519" y="2385"/>
                </a:lnTo>
                <a:lnTo>
                  <a:pt x="453" y="2332"/>
                </a:lnTo>
                <a:lnTo>
                  <a:pt x="391" y="2273"/>
                </a:lnTo>
                <a:lnTo>
                  <a:pt x="333" y="2211"/>
                </a:lnTo>
                <a:lnTo>
                  <a:pt x="278" y="2145"/>
                </a:lnTo>
                <a:lnTo>
                  <a:pt x="228" y="2076"/>
                </a:lnTo>
                <a:lnTo>
                  <a:pt x="183" y="2003"/>
                </a:lnTo>
                <a:lnTo>
                  <a:pt x="141" y="1928"/>
                </a:lnTo>
                <a:lnTo>
                  <a:pt x="105" y="1849"/>
                </a:lnTo>
                <a:lnTo>
                  <a:pt x="74" y="1769"/>
                </a:lnTo>
                <a:lnTo>
                  <a:pt x="48" y="1685"/>
                </a:lnTo>
                <a:lnTo>
                  <a:pt x="28" y="1600"/>
                </a:lnTo>
                <a:lnTo>
                  <a:pt x="12" y="1512"/>
                </a:lnTo>
                <a:lnTo>
                  <a:pt x="3" y="1423"/>
                </a:lnTo>
                <a:lnTo>
                  <a:pt x="0" y="1332"/>
                </a:lnTo>
                <a:lnTo>
                  <a:pt x="3" y="1241"/>
                </a:lnTo>
                <a:lnTo>
                  <a:pt x="12" y="1151"/>
                </a:lnTo>
                <a:lnTo>
                  <a:pt x="28" y="1064"/>
                </a:lnTo>
                <a:lnTo>
                  <a:pt x="48" y="978"/>
                </a:lnTo>
                <a:lnTo>
                  <a:pt x="74" y="895"/>
                </a:lnTo>
                <a:lnTo>
                  <a:pt x="105" y="813"/>
                </a:lnTo>
                <a:lnTo>
                  <a:pt x="141" y="736"/>
                </a:lnTo>
                <a:lnTo>
                  <a:pt x="183" y="660"/>
                </a:lnTo>
                <a:lnTo>
                  <a:pt x="228" y="588"/>
                </a:lnTo>
                <a:lnTo>
                  <a:pt x="278" y="518"/>
                </a:lnTo>
                <a:lnTo>
                  <a:pt x="333" y="452"/>
                </a:lnTo>
                <a:lnTo>
                  <a:pt x="391" y="391"/>
                </a:lnTo>
                <a:lnTo>
                  <a:pt x="453" y="332"/>
                </a:lnTo>
                <a:lnTo>
                  <a:pt x="519" y="278"/>
                </a:lnTo>
                <a:lnTo>
                  <a:pt x="588" y="228"/>
                </a:lnTo>
                <a:lnTo>
                  <a:pt x="661" y="182"/>
                </a:lnTo>
                <a:lnTo>
                  <a:pt x="736" y="141"/>
                </a:lnTo>
                <a:lnTo>
                  <a:pt x="815" y="105"/>
                </a:lnTo>
                <a:lnTo>
                  <a:pt x="895" y="73"/>
                </a:lnTo>
                <a:lnTo>
                  <a:pt x="979" y="47"/>
                </a:lnTo>
                <a:lnTo>
                  <a:pt x="1064" y="27"/>
                </a:lnTo>
                <a:lnTo>
                  <a:pt x="1152" y="12"/>
                </a:lnTo>
                <a:lnTo>
                  <a:pt x="1242" y="3"/>
                </a:lnTo>
                <a:lnTo>
                  <a:pt x="1333"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6"/>
                                        </p:tgtEl>
                                        <p:attrNameLst>
                                          <p:attrName>style.visibility</p:attrName>
                                        </p:attrNameLst>
                                      </p:cBhvr>
                                      <p:to>
                                        <p:strVal val="visible"/>
                                      </p:to>
                                    </p:set>
                                    <p:anim calcmode="lin" valueType="num">
                                      <p:cBhvr additive="base">
                                        <p:cTn dur="500"/>
                                        <p:tgtEl>
                                          <p:spTgt spid="86"/>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87"/>
                                        </p:tgtEl>
                                        <p:attrNameLst>
                                          <p:attrName>style.visibility</p:attrName>
                                        </p:attrNameLst>
                                      </p:cBhvr>
                                      <p:to>
                                        <p:strVal val="visible"/>
                                      </p:to>
                                    </p:set>
                                    <p:anim calcmode="lin" valueType="num">
                                      <p:cBhvr additive="base">
                                        <p:cTn dur="500"/>
                                        <p:tgtEl>
                                          <p:spTgt spid="87"/>
                                        </p:tgtEl>
                                        <p:attrNameLst>
                                          <p:attrName>ppt_w</p:attrName>
                                        </p:attrNameLst>
                                      </p:cBhvr>
                                      <p:tavLst>
                                        <p:tav fmla="" tm="0">
                                          <p:val>
                                            <p:strVal val="0"/>
                                          </p:val>
                                        </p:tav>
                                        <p:tav fmla="" tm="100000">
                                          <p:val>
                                            <p:strVal val="#ppt_w"/>
                                          </p:val>
                                        </p:tav>
                                      </p:tavLst>
                                    </p:anim>
                                    <p:anim calcmode="lin" valueType="num">
                                      <p:cBhvr additive="base">
                                        <p:cTn dur="500"/>
                                        <p:tgtEl>
                                          <p:spTgt spid="87"/>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5"/>
                                        </p:tgtEl>
                                        <p:attrNameLst>
                                          <p:attrName>style.visibility</p:attrName>
                                        </p:attrNameLst>
                                      </p:cBhvr>
                                      <p:to>
                                        <p:strVal val="visible"/>
                                      </p:to>
                                    </p:set>
                                    <p:anim calcmode="lin" valueType="num">
                                      <p:cBhvr additive="base">
                                        <p:cTn dur="500"/>
                                        <p:tgtEl>
                                          <p:spTgt spid="95"/>
                                        </p:tgtEl>
                                        <p:attrNameLst>
                                          <p:attrName>ppt_w</p:attrName>
                                        </p:attrNameLst>
                                      </p:cBhvr>
                                      <p:tavLst>
                                        <p:tav fmla="" tm="0">
                                          <p:val>
                                            <p:strVal val="0"/>
                                          </p:val>
                                        </p:tav>
                                        <p:tav fmla="" tm="100000">
                                          <p:val>
                                            <p:strVal val="#ppt_w"/>
                                          </p:val>
                                        </p:tav>
                                      </p:tavLst>
                                    </p:anim>
                                    <p:anim calcmode="lin" valueType="num">
                                      <p:cBhvr additive="base">
                                        <p:cTn dur="500"/>
                                        <p:tgtEl>
                                          <p:spTgt spid="9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99"/>
                                        </p:tgtEl>
                                        <p:attrNameLst>
                                          <p:attrName>style.visibility</p:attrName>
                                        </p:attrNameLst>
                                      </p:cBhvr>
                                      <p:to>
                                        <p:strVal val="visible"/>
                                      </p:to>
                                    </p:set>
                                    <p:anim calcmode="lin" valueType="num">
                                      <p:cBhvr additive="base">
                                        <p:cTn dur="500"/>
                                        <p:tgtEl>
                                          <p:spTgt spid="99"/>
                                        </p:tgtEl>
                                        <p:attrNameLst>
                                          <p:attrName>ppt_w</p:attrName>
                                        </p:attrNameLst>
                                      </p:cBhvr>
                                      <p:tavLst>
                                        <p:tav fmla="" tm="0">
                                          <p:val>
                                            <p:strVal val="0"/>
                                          </p:val>
                                        </p:tav>
                                        <p:tav fmla="" tm="100000">
                                          <p:val>
                                            <p:strVal val="#ppt_w"/>
                                          </p:val>
                                        </p:tav>
                                      </p:tavLst>
                                    </p:anim>
                                    <p:anim calcmode="lin" valueType="num">
                                      <p:cBhvr additive="base">
                                        <p:cTn dur="500"/>
                                        <p:tgtEl>
                                          <p:spTgt spid="99"/>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500"/>
                                        <p:tgtEl>
                                          <p:spTgt spid="105"/>
                                        </p:tgtEl>
                                        <p:attrNameLst>
                                          <p:attrName>ppt_w</p:attrName>
                                        </p:attrNameLst>
                                      </p:cBhvr>
                                      <p:tavLst>
                                        <p:tav fmla="" tm="0">
                                          <p:val>
                                            <p:strVal val="0"/>
                                          </p:val>
                                        </p:tav>
                                        <p:tav fmla="" tm="100000">
                                          <p:val>
                                            <p:strVal val="#ppt_w"/>
                                          </p:val>
                                        </p:tav>
                                      </p:tavLst>
                                    </p:anim>
                                    <p:anim calcmode="lin" valueType="num">
                                      <p:cBhvr additive="base">
                                        <p:cTn dur="500"/>
                                        <p:tgtEl>
                                          <p:spTgt spid="105"/>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94"/>
                                        </p:tgtEl>
                                        <p:attrNameLst>
                                          <p:attrName>style.visibility</p:attrName>
                                        </p:attrNameLst>
                                      </p:cBhvr>
                                      <p:to>
                                        <p:strVal val="visible"/>
                                      </p:to>
                                    </p:set>
                                    <p:anim calcmode="lin" valueType="num">
                                      <p:cBhvr additive="base">
                                        <p:cTn dur="500"/>
                                        <p:tgtEl>
                                          <p:spTgt spid="94"/>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98"/>
                                        </p:tgtEl>
                                        <p:attrNameLst>
                                          <p:attrName>style.visibility</p:attrName>
                                        </p:attrNameLst>
                                      </p:cBhvr>
                                      <p:to>
                                        <p:strVal val="visible"/>
                                      </p:to>
                                    </p:set>
                                    <p:anim calcmode="lin" valueType="num">
                                      <p:cBhvr additive="base">
                                        <p:cTn dur="500"/>
                                        <p:tgtEl>
                                          <p:spTgt spid="98"/>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500"/>
                                        <p:tgtEl>
                                          <p:spTgt spid="10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5">
  <p:cSld name="M 45">
    <p:spTree>
      <p:nvGrpSpPr>
        <p:cNvPr id="579" name="Shape 579"/>
        <p:cNvGrpSpPr/>
        <p:nvPr/>
      </p:nvGrpSpPr>
      <p:grpSpPr>
        <a:xfrm>
          <a:off x="0" y="0"/>
          <a:ext cx="0" cy="0"/>
          <a:chOff x="0" y="0"/>
          <a:chExt cx="0" cy="0"/>
        </a:xfrm>
      </p:grpSpPr>
      <p:sp>
        <p:nvSpPr>
          <p:cNvPr id="580" name="Google Shape;580;p153"/>
          <p:cNvSpPr txBox="1"/>
          <p:nvPr>
            <p:ph idx="1" type="body"/>
          </p:nvPr>
        </p:nvSpPr>
        <p:spPr>
          <a:xfrm>
            <a:off x="3810002" y="883824"/>
            <a:ext cx="49392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300"/>
              </a:spcBef>
              <a:spcAft>
                <a:spcPts val="0"/>
              </a:spcAft>
              <a:buClr>
                <a:srgbClr val="A5A5A5"/>
              </a:buClr>
              <a:buSzPts val="1500"/>
              <a:buFont typeface="Arial"/>
              <a:buNone/>
              <a:defRPr b="0" i="0" sz="15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81" name="Google Shape;581;p153"/>
          <p:cNvSpPr txBox="1"/>
          <p:nvPr>
            <p:ph type="title"/>
          </p:nvPr>
        </p:nvSpPr>
        <p:spPr>
          <a:xfrm>
            <a:off x="3810002" y="341316"/>
            <a:ext cx="49392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582" name="Google Shape;582;p153"/>
          <p:cNvSpPr/>
          <p:nvPr>
            <p:ph idx="2" type="pic"/>
          </p:nvPr>
        </p:nvSpPr>
        <p:spPr>
          <a:xfrm>
            <a:off x="502883" y="1238368"/>
            <a:ext cx="2814900" cy="2649900"/>
          </a:xfrm>
          <a:prstGeom prst="rect">
            <a:avLst/>
          </a:prstGeom>
          <a:solidFill>
            <a:srgbClr val="DEF5F1"/>
          </a:solidFill>
          <a:ln>
            <a:noFill/>
          </a:ln>
        </p:spPr>
      </p:sp>
    </p:spTree>
  </p:cSld>
  <p:clrMapOvr>
    <a:masterClrMapping/>
  </p:clrMapOvr>
</p:sldLayout>
</file>

<file path=ppt/slideLayouts/slideLayout1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1">
  <p:cSld name="Title-Subtitle_1">
    <p:spTree>
      <p:nvGrpSpPr>
        <p:cNvPr id="583" name="Shape 583"/>
        <p:cNvGrpSpPr/>
        <p:nvPr/>
      </p:nvGrpSpPr>
      <p:grpSpPr>
        <a:xfrm>
          <a:off x="0" y="0"/>
          <a:ext cx="0" cy="0"/>
          <a:chOff x="0" y="0"/>
          <a:chExt cx="0" cy="0"/>
        </a:xfrm>
      </p:grpSpPr>
      <p:sp>
        <p:nvSpPr>
          <p:cNvPr id="584" name="Google Shape;584;p154"/>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rgbClr val="A5A5A5"/>
              </a:buClr>
              <a:buSzPts val="1400"/>
              <a:buFont typeface="Arial"/>
              <a:buNone/>
              <a:defRPr b="0" i="0" sz="14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85" name="Google Shape;585;p154"/>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3">
  <p:cSld name="Title-Subtitle_2">
    <p:spTree>
      <p:nvGrpSpPr>
        <p:cNvPr id="586" name="Shape 586"/>
        <p:cNvGrpSpPr/>
        <p:nvPr/>
      </p:nvGrpSpPr>
      <p:grpSpPr>
        <a:xfrm>
          <a:off x="0" y="0"/>
          <a:ext cx="0" cy="0"/>
          <a:chOff x="0" y="0"/>
          <a:chExt cx="0" cy="0"/>
        </a:xfrm>
      </p:grpSpPr>
      <p:sp>
        <p:nvSpPr>
          <p:cNvPr id="587" name="Google Shape;587;p155"/>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rgbClr val="A5A5A5"/>
              </a:buClr>
              <a:buSzPts val="1400"/>
              <a:buFont typeface="Arial"/>
              <a:buNone/>
              <a:defRPr b="0" i="0" sz="14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88" name="Google Shape;588;p155"/>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3">
  <p:cSld name="M 33">
    <p:spTree>
      <p:nvGrpSpPr>
        <p:cNvPr id="589" name="Shape 589"/>
        <p:cNvGrpSpPr/>
        <p:nvPr/>
      </p:nvGrpSpPr>
      <p:grpSpPr>
        <a:xfrm>
          <a:off x="0" y="0"/>
          <a:ext cx="0" cy="0"/>
          <a:chOff x="0" y="0"/>
          <a:chExt cx="0" cy="0"/>
        </a:xfrm>
      </p:grpSpPr>
      <p:sp>
        <p:nvSpPr>
          <p:cNvPr id="590" name="Google Shape;590;p156"/>
          <p:cNvSpPr/>
          <p:nvPr>
            <p:ph idx="2" type="pic"/>
          </p:nvPr>
        </p:nvSpPr>
        <p:spPr>
          <a:xfrm>
            <a:off x="1162051" y="762000"/>
            <a:ext cx="4800600" cy="3619500"/>
          </a:xfrm>
          <a:prstGeom prst="rect">
            <a:avLst/>
          </a:prstGeom>
          <a:solidFill>
            <a:srgbClr val="F2F2F2"/>
          </a:solidFill>
          <a:ln>
            <a:noFill/>
          </a:ln>
        </p:spPr>
      </p:sp>
    </p:spTree>
  </p:cSld>
  <p:clrMapOvr>
    <a:masterClrMapping/>
  </p:clrMapOvr>
</p:sldLayout>
</file>

<file path=ppt/slideLayouts/slideLayout1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7 1">
  <p:cSld name="M 27_1">
    <p:spTree>
      <p:nvGrpSpPr>
        <p:cNvPr id="591" name="Shape 591"/>
        <p:cNvGrpSpPr/>
        <p:nvPr/>
      </p:nvGrpSpPr>
      <p:grpSpPr>
        <a:xfrm>
          <a:off x="0" y="0"/>
          <a:ext cx="0" cy="0"/>
          <a:chOff x="0" y="0"/>
          <a:chExt cx="0" cy="0"/>
        </a:xfrm>
      </p:grpSpPr>
      <p:sp>
        <p:nvSpPr>
          <p:cNvPr id="592" name="Google Shape;592;p157"/>
          <p:cNvSpPr/>
          <p:nvPr>
            <p:ph idx="2" type="pic"/>
          </p:nvPr>
        </p:nvSpPr>
        <p:spPr>
          <a:xfrm>
            <a:off x="0" y="3811604"/>
            <a:ext cx="9144000" cy="969900"/>
          </a:xfrm>
          <a:prstGeom prst="rect">
            <a:avLst/>
          </a:prstGeom>
          <a:solidFill>
            <a:srgbClr val="F2F2F2"/>
          </a:solidFill>
          <a:ln>
            <a:noFill/>
          </a:ln>
        </p:spPr>
      </p:sp>
      <p:sp>
        <p:nvSpPr>
          <p:cNvPr id="593" name="Google Shape;593;p157"/>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300"/>
              </a:spcBef>
              <a:spcAft>
                <a:spcPts val="0"/>
              </a:spcAft>
              <a:buClr>
                <a:srgbClr val="A5A5A5"/>
              </a:buClr>
              <a:buSzPts val="1400"/>
              <a:buFont typeface="Arial"/>
              <a:buNone/>
              <a:defRPr b="0" i="0" sz="1400"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30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20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594" name="Google Shape;594;p157"/>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 1">
  <p:cSld name="M 2_1">
    <p:spTree>
      <p:nvGrpSpPr>
        <p:cNvPr id="595" name="Shape 595"/>
        <p:cNvGrpSpPr/>
        <p:nvPr/>
      </p:nvGrpSpPr>
      <p:grpSpPr>
        <a:xfrm>
          <a:off x="0" y="0"/>
          <a:ext cx="0" cy="0"/>
          <a:chOff x="0" y="0"/>
          <a:chExt cx="0" cy="0"/>
        </a:xfrm>
      </p:grpSpPr>
      <p:sp>
        <p:nvSpPr>
          <p:cNvPr id="596" name="Google Shape;596;p158"/>
          <p:cNvSpPr/>
          <p:nvPr>
            <p:ph idx="2" type="pic"/>
          </p:nvPr>
        </p:nvSpPr>
        <p:spPr>
          <a:xfrm>
            <a:off x="0" y="2114550"/>
            <a:ext cx="9144000" cy="1447800"/>
          </a:xfrm>
          <a:prstGeom prst="rect">
            <a:avLst/>
          </a:prstGeom>
          <a:solidFill>
            <a:srgbClr val="F2F2F2"/>
          </a:solidFill>
          <a:ln>
            <a:noFill/>
          </a:ln>
        </p:spPr>
      </p:sp>
    </p:spTree>
  </p:cSld>
  <p:clrMapOvr>
    <a:masterClrMapping/>
  </p:clrMapOvr>
</p:sldLayout>
</file>

<file path=ppt/slideLayouts/slideLayout1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4 1">
  <p:cSld name="M 34_1">
    <p:spTree>
      <p:nvGrpSpPr>
        <p:cNvPr id="597" name="Shape 597"/>
        <p:cNvGrpSpPr/>
        <p:nvPr/>
      </p:nvGrpSpPr>
      <p:grpSpPr>
        <a:xfrm>
          <a:off x="0" y="0"/>
          <a:ext cx="0" cy="0"/>
          <a:chOff x="0" y="0"/>
          <a:chExt cx="0" cy="0"/>
        </a:xfrm>
      </p:grpSpPr>
      <p:sp>
        <p:nvSpPr>
          <p:cNvPr id="598" name="Google Shape;598;p159"/>
          <p:cNvSpPr/>
          <p:nvPr>
            <p:ph idx="2" type="pic"/>
          </p:nvPr>
        </p:nvSpPr>
        <p:spPr>
          <a:xfrm>
            <a:off x="3162300" y="762000"/>
            <a:ext cx="4800600" cy="3619500"/>
          </a:xfrm>
          <a:prstGeom prst="rect">
            <a:avLst/>
          </a:prstGeom>
          <a:solidFill>
            <a:srgbClr val="F2F2F2"/>
          </a:solidFill>
          <a:ln>
            <a:noFill/>
          </a:ln>
        </p:spPr>
      </p:sp>
    </p:spTree>
  </p:cSld>
  <p:clrMapOvr>
    <a:masterClrMapping/>
  </p:clrMapOvr>
</p:sldLayout>
</file>

<file path=ppt/slideLayouts/slideLayout1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4 2">
  <p:cSld name="M 34_2">
    <p:spTree>
      <p:nvGrpSpPr>
        <p:cNvPr id="599" name="Shape 599"/>
        <p:cNvGrpSpPr/>
        <p:nvPr/>
      </p:nvGrpSpPr>
      <p:grpSpPr>
        <a:xfrm>
          <a:off x="0" y="0"/>
          <a:ext cx="0" cy="0"/>
          <a:chOff x="0" y="0"/>
          <a:chExt cx="0" cy="0"/>
        </a:xfrm>
      </p:grpSpPr>
      <p:sp>
        <p:nvSpPr>
          <p:cNvPr id="600" name="Google Shape;600;p160"/>
          <p:cNvSpPr/>
          <p:nvPr>
            <p:ph idx="2" type="pic"/>
          </p:nvPr>
        </p:nvSpPr>
        <p:spPr>
          <a:xfrm>
            <a:off x="3162300" y="762000"/>
            <a:ext cx="4800600" cy="3619500"/>
          </a:xfrm>
          <a:prstGeom prst="rect">
            <a:avLst/>
          </a:prstGeom>
          <a:solidFill>
            <a:srgbClr val="F2F2F2"/>
          </a:solidFill>
          <a:ln>
            <a:noFill/>
          </a:ln>
        </p:spPr>
      </p:sp>
    </p:spTree>
  </p:cSld>
  <p:clrMapOvr>
    <a:masterClrMapping/>
  </p:clrMapOvr>
</p:sldLayout>
</file>

<file path=ppt/slideLayouts/slideLayout1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lank">
  <p:cSld name="6_Blank">
    <p:spTree>
      <p:nvGrpSpPr>
        <p:cNvPr id="602" name="Shape 602"/>
        <p:cNvGrpSpPr/>
        <p:nvPr/>
      </p:nvGrpSpPr>
      <p:grpSpPr>
        <a:xfrm>
          <a:off x="0" y="0"/>
          <a:ext cx="0" cy="0"/>
          <a:chOff x="0" y="0"/>
          <a:chExt cx="0" cy="0"/>
        </a:xfrm>
      </p:grpSpPr>
      <p:pic>
        <p:nvPicPr>
          <p:cNvPr id="603" name="Google Shape;603;p162"/>
          <p:cNvPicPr preferRelativeResize="0"/>
          <p:nvPr/>
        </p:nvPicPr>
        <p:blipFill rotWithShape="1">
          <a:blip r:embed="rId2">
            <a:alphaModFix/>
          </a:blip>
          <a:srcRect b="0" l="18606" r="20922" t="0"/>
          <a:stretch/>
        </p:blipFill>
        <p:spPr>
          <a:xfrm>
            <a:off x="7772400" y="4400550"/>
            <a:ext cx="1295401" cy="669419"/>
          </a:xfrm>
          <a:prstGeom prst="rect">
            <a:avLst/>
          </a:prstGeom>
          <a:noFill/>
          <a:ln>
            <a:noFill/>
          </a:ln>
        </p:spPr>
      </p:pic>
    </p:spTree>
  </p:cSld>
  <p:clrMapOvr>
    <a:masterClrMapping/>
  </p:clrMapOvr>
  <p:transition spd="slow">
    <p:push/>
  </p:transition>
</p:sldLayout>
</file>

<file path=ppt/slideLayouts/slideLayout1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604" name="Shape 604"/>
        <p:cNvGrpSpPr/>
        <p:nvPr/>
      </p:nvGrpSpPr>
      <p:grpSpPr>
        <a:xfrm>
          <a:off x="0" y="0"/>
          <a:ext cx="0" cy="0"/>
          <a:chOff x="0" y="0"/>
          <a:chExt cx="0" cy="0"/>
        </a:xfrm>
      </p:grpSpPr>
      <p:sp>
        <p:nvSpPr>
          <p:cNvPr id="605" name="Google Shape;605;p163"/>
          <p:cNvSpPr/>
          <p:nvPr/>
        </p:nvSpPr>
        <p:spPr>
          <a:xfrm>
            <a:off x="0" y="0"/>
            <a:ext cx="457200" cy="5143500"/>
          </a:xfrm>
          <a:prstGeom prst="rect">
            <a:avLst/>
          </a:prstGeom>
          <a:gradFill>
            <a:gsLst>
              <a:gs pos="0">
                <a:srgbClr val="1F512E"/>
              </a:gs>
              <a:gs pos="50000">
                <a:srgbClr val="2E7543"/>
              </a:gs>
              <a:gs pos="100000">
                <a:srgbClr val="388D50"/>
              </a:gs>
            </a:gsLst>
            <a:path path="circle">
              <a:fillToRect r="100%" t="100%"/>
            </a:path>
            <a:tileRect b="-100%" l="-10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606" name="Google Shape;606;p163"/>
          <p:cNvPicPr preferRelativeResize="0"/>
          <p:nvPr/>
        </p:nvPicPr>
        <p:blipFill rotWithShape="1">
          <a:blip r:embed="rId2">
            <a:alphaModFix/>
          </a:blip>
          <a:srcRect b="0" l="18606" r="20922" t="0"/>
          <a:stretch/>
        </p:blipFill>
        <p:spPr>
          <a:xfrm>
            <a:off x="7772400" y="4400550"/>
            <a:ext cx="1295401" cy="669419"/>
          </a:xfrm>
          <a:prstGeom prst="rect">
            <a:avLst/>
          </a:prstGeom>
          <a:noFill/>
          <a:ln>
            <a:noFill/>
          </a:ln>
        </p:spPr>
      </p:pic>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4">
  <p:cSld name="M 34">
    <p:spTree>
      <p:nvGrpSpPr>
        <p:cNvPr id="106" name="Shape 106"/>
        <p:cNvGrpSpPr/>
        <p:nvPr/>
      </p:nvGrpSpPr>
      <p:grpSpPr>
        <a:xfrm>
          <a:off x="0" y="0"/>
          <a:ext cx="0" cy="0"/>
          <a:chOff x="0" y="0"/>
          <a:chExt cx="0" cy="0"/>
        </a:xfrm>
      </p:grpSpPr>
      <p:sp>
        <p:nvSpPr>
          <p:cNvPr id="107" name="Google Shape;107;p17"/>
          <p:cNvSpPr/>
          <p:nvPr>
            <p:ph idx="2" type="pic"/>
          </p:nvPr>
        </p:nvSpPr>
        <p:spPr>
          <a:xfrm>
            <a:off x="3162300" y="762000"/>
            <a:ext cx="4800600" cy="3619500"/>
          </a:xfrm>
          <a:prstGeom prst="rect">
            <a:avLst/>
          </a:prstGeom>
          <a:solidFill>
            <a:srgbClr val="F2F2F2"/>
          </a:solidFill>
          <a:ln>
            <a:noFill/>
          </a:ln>
        </p:spPr>
      </p:sp>
    </p:spTree>
  </p:cSld>
  <p:clrMapOvr>
    <a:masterClrMapping/>
  </p:clrMapOvr>
  <p:transition spd="slow">
    <p:push/>
  </p:transition>
</p:sldLayout>
</file>

<file path=ppt/slideLayouts/slideLayout1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5">
  <p:cSld name="M 35">
    <p:spTree>
      <p:nvGrpSpPr>
        <p:cNvPr id="607" name="Shape 607"/>
        <p:cNvGrpSpPr/>
        <p:nvPr/>
      </p:nvGrpSpPr>
      <p:grpSpPr>
        <a:xfrm>
          <a:off x="0" y="0"/>
          <a:ext cx="0" cy="0"/>
          <a:chOff x="0" y="0"/>
          <a:chExt cx="0" cy="0"/>
        </a:xfrm>
      </p:grpSpPr>
      <p:sp>
        <p:nvSpPr>
          <p:cNvPr id="608" name="Google Shape;608;p164"/>
          <p:cNvSpPr/>
          <p:nvPr>
            <p:ph idx="2" type="pic"/>
          </p:nvPr>
        </p:nvSpPr>
        <p:spPr>
          <a:xfrm>
            <a:off x="0" y="0"/>
            <a:ext cx="4572000" cy="5143500"/>
          </a:xfrm>
          <a:prstGeom prst="rect">
            <a:avLst/>
          </a:prstGeom>
          <a:solidFill>
            <a:srgbClr val="F2F2F2"/>
          </a:solidFill>
          <a:ln>
            <a:noFill/>
          </a:ln>
        </p:spPr>
      </p:sp>
    </p:spTree>
  </p:cSld>
  <p:clrMapOvr>
    <a:masterClrMapping/>
  </p:clrMapOvr>
</p:sldLayout>
</file>

<file path=ppt/slideLayouts/slideLayout1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2">
  <p:cSld name="Title-Subtitle 2">
    <p:spTree>
      <p:nvGrpSpPr>
        <p:cNvPr id="609" name="Shape 609"/>
        <p:cNvGrpSpPr/>
        <p:nvPr/>
      </p:nvGrpSpPr>
      <p:grpSpPr>
        <a:xfrm>
          <a:off x="0" y="0"/>
          <a:ext cx="0" cy="0"/>
          <a:chOff x="0" y="0"/>
          <a:chExt cx="0" cy="0"/>
        </a:xfrm>
      </p:grpSpPr>
      <p:sp>
        <p:nvSpPr>
          <p:cNvPr id="610" name="Google Shape;610;p165"/>
          <p:cNvSpPr txBox="1"/>
          <p:nvPr>
            <p:ph idx="1" type="body"/>
          </p:nvPr>
        </p:nvSpPr>
        <p:spPr>
          <a:xfrm>
            <a:off x="381000" y="883821"/>
            <a:ext cx="83685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20"/>
              </a:spcBef>
              <a:spcAft>
                <a:spcPts val="0"/>
              </a:spcAft>
              <a:buClr>
                <a:srgbClr val="A5A5A5"/>
              </a:buClr>
              <a:buSzPts val="1100"/>
              <a:buFont typeface="Arial"/>
              <a:buNone/>
              <a:defRPr b="0" i="0" sz="1100" u="none" cap="none" strike="noStrike">
                <a:solidFill>
                  <a:srgbClr val="A5A5A5"/>
                </a:solidFill>
                <a:latin typeface="Twentieth Century"/>
                <a:ea typeface="Twentieth Century"/>
                <a:cs typeface="Twentieth Century"/>
                <a:sym typeface="Twentieth Century"/>
              </a:defRPr>
            </a:lvl1pPr>
            <a:lvl2pPr indent="-228600" lvl="1" marL="914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150"/>
              </a:spcBef>
              <a:spcAft>
                <a:spcPts val="0"/>
              </a:spcAft>
              <a:buClr>
                <a:schemeClr val="dk1"/>
              </a:buClr>
              <a:buSzPts val="750"/>
              <a:buFont typeface="Arial"/>
              <a:buNone/>
              <a:defRPr b="0" i="0" sz="75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9pPr>
          </a:lstStyle>
          <a:p/>
        </p:txBody>
      </p:sp>
      <p:sp>
        <p:nvSpPr>
          <p:cNvPr id="611" name="Google Shape;611;p165"/>
          <p:cNvSpPr txBox="1"/>
          <p:nvPr>
            <p:ph type="title"/>
          </p:nvPr>
        </p:nvSpPr>
        <p:spPr>
          <a:xfrm>
            <a:off x="381000" y="341314"/>
            <a:ext cx="83685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Twentieth Century"/>
              <a:buNone/>
              <a:defRPr b="0" i="0" sz="3200" u="none" cap="none" strike="noStrike">
                <a:solidFill>
                  <a:srgbClr val="92929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A picture containing table&#10;&#10;Description automatically generated" id="612" name="Google Shape;612;p165"/>
          <p:cNvPicPr preferRelativeResize="0"/>
          <p:nvPr/>
        </p:nvPicPr>
        <p:blipFill rotWithShape="1">
          <a:blip r:embed="rId2">
            <a:alphaModFix/>
          </a:blip>
          <a:srcRect b="8867" l="13362" r="15936" t="2988"/>
          <a:stretch/>
        </p:blipFill>
        <p:spPr>
          <a:xfrm>
            <a:off x="7315200" y="4436514"/>
            <a:ext cx="1405421" cy="574945"/>
          </a:xfrm>
          <a:prstGeom prst="rect">
            <a:avLst/>
          </a:prstGeom>
          <a:noFill/>
          <a:ln>
            <a:noFill/>
          </a:ln>
        </p:spPr>
      </p:pic>
      <p:sp>
        <p:nvSpPr>
          <p:cNvPr id="613" name="Google Shape;613;p165"/>
          <p:cNvSpPr/>
          <p:nvPr/>
        </p:nvSpPr>
        <p:spPr>
          <a:xfrm>
            <a:off x="0" y="0"/>
            <a:ext cx="9144000" cy="2280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4">
  <p:cSld name="M 34">
    <p:spTree>
      <p:nvGrpSpPr>
        <p:cNvPr id="614" name="Shape 614"/>
        <p:cNvGrpSpPr/>
        <p:nvPr/>
      </p:nvGrpSpPr>
      <p:grpSpPr>
        <a:xfrm>
          <a:off x="0" y="0"/>
          <a:ext cx="0" cy="0"/>
          <a:chOff x="0" y="0"/>
          <a:chExt cx="0" cy="0"/>
        </a:xfrm>
      </p:grpSpPr>
      <p:sp>
        <p:nvSpPr>
          <p:cNvPr id="615" name="Google Shape;615;p166"/>
          <p:cNvSpPr/>
          <p:nvPr>
            <p:ph idx="2" type="pic"/>
          </p:nvPr>
        </p:nvSpPr>
        <p:spPr>
          <a:xfrm>
            <a:off x="3162300" y="762000"/>
            <a:ext cx="3600600" cy="3619500"/>
          </a:xfrm>
          <a:prstGeom prst="rect">
            <a:avLst/>
          </a:prstGeom>
          <a:solidFill>
            <a:srgbClr val="F2F2F2"/>
          </a:solidFill>
          <a:ln>
            <a:noFill/>
          </a:ln>
        </p:spPr>
      </p:sp>
    </p:spTree>
  </p:cSld>
  <p:clrMapOvr>
    <a:masterClrMapping/>
  </p:clrMapOvr>
</p:sldLayout>
</file>

<file path=ppt/slideLayouts/slideLayout1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5">
  <p:cSld name="M 25">
    <p:spTree>
      <p:nvGrpSpPr>
        <p:cNvPr id="616" name="Shape 616"/>
        <p:cNvGrpSpPr/>
        <p:nvPr/>
      </p:nvGrpSpPr>
      <p:grpSpPr>
        <a:xfrm>
          <a:off x="0" y="0"/>
          <a:ext cx="0" cy="0"/>
          <a:chOff x="0" y="0"/>
          <a:chExt cx="0" cy="0"/>
        </a:xfrm>
      </p:grpSpPr>
      <p:sp>
        <p:nvSpPr>
          <p:cNvPr id="617" name="Google Shape;617;p167"/>
          <p:cNvSpPr/>
          <p:nvPr>
            <p:ph idx="2" type="pic"/>
          </p:nvPr>
        </p:nvSpPr>
        <p:spPr>
          <a:xfrm>
            <a:off x="386472" y="280820"/>
            <a:ext cx="2977500" cy="1217100"/>
          </a:xfrm>
          <a:prstGeom prst="rect">
            <a:avLst/>
          </a:prstGeom>
          <a:solidFill>
            <a:srgbClr val="F2F2F2"/>
          </a:solidFill>
          <a:ln>
            <a:noFill/>
          </a:ln>
        </p:spPr>
      </p:sp>
      <p:sp>
        <p:nvSpPr>
          <p:cNvPr id="618" name="Google Shape;618;p167"/>
          <p:cNvSpPr/>
          <p:nvPr>
            <p:ph idx="3" type="pic"/>
          </p:nvPr>
        </p:nvSpPr>
        <p:spPr>
          <a:xfrm>
            <a:off x="5753500" y="1950306"/>
            <a:ext cx="2977500" cy="1217100"/>
          </a:xfrm>
          <a:prstGeom prst="rect">
            <a:avLst/>
          </a:prstGeom>
          <a:solidFill>
            <a:srgbClr val="F2F2F2"/>
          </a:solidFill>
          <a:ln>
            <a:noFill/>
          </a:ln>
        </p:spPr>
      </p:sp>
      <p:sp>
        <p:nvSpPr>
          <p:cNvPr id="619" name="Google Shape;619;p167"/>
          <p:cNvSpPr/>
          <p:nvPr>
            <p:ph idx="4" type="pic"/>
          </p:nvPr>
        </p:nvSpPr>
        <p:spPr>
          <a:xfrm>
            <a:off x="386472" y="3632580"/>
            <a:ext cx="2977500" cy="1217100"/>
          </a:xfrm>
          <a:prstGeom prst="rect">
            <a:avLst/>
          </a:prstGeom>
          <a:solidFill>
            <a:srgbClr val="F2F2F2"/>
          </a:solidFill>
          <a:ln>
            <a:noFill/>
          </a:ln>
        </p:spPr>
      </p:sp>
      <p:pic>
        <p:nvPicPr>
          <p:cNvPr descr="A picture containing table&#10;&#10;Description automatically generated" id="620" name="Google Shape;620;p167"/>
          <p:cNvPicPr preferRelativeResize="0"/>
          <p:nvPr/>
        </p:nvPicPr>
        <p:blipFill rotWithShape="1">
          <a:blip r:embed="rId2">
            <a:alphaModFix/>
          </a:blip>
          <a:srcRect b="8867" l="13362" r="15936" t="2988"/>
          <a:stretch/>
        </p:blipFill>
        <p:spPr>
          <a:xfrm>
            <a:off x="7315200" y="4436514"/>
            <a:ext cx="1405421" cy="574945"/>
          </a:xfrm>
          <a:prstGeom prst="rect">
            <a:avLst/>
          </a:prstGeom>
          <a:noFill/>
          <a:ln>
            <a:noFill/>
          </a:ln>
        </p:spPr>
      </p:pic>
      <p:sp>
        <p:nvSpPr>
          <p:cNvPr id="621" name="Google Shape;621;p167"/>
          <p:cNvSpPr/>
          <p:nvPr/>
        </p:nvSpPr>
        <p:spPr>
          <a:xfrm>
            <a:off x="0" y="0"/>
            <a:ext cx="9144000" cy="2280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3">
  <p:cSld name="M 33">
    <p:spTree>
      <p:nvGrpSpPr>
        <p:cNvPr id="622" name="Shape 622"/>
        <p:cNvGrpSpPr/>
        <p:nvPr/>
      </p:nvGrpSpPr>
      <p:grpSpPr>
        <a:xfrm>
          <a:off x="0" y="0"/>
          <a:ext cx="0" cy="0"/>
          <a:chOff x="0" y="0"/>
          <a:chExt cx="0" cy="0"/>
        </a:xfrm>
      </p:grpSpPr>
      <p:sp>
        <p:nvSpPr>
          <p:cNvPr id="623" name="Google Shape;623;p168"/>
          <p:cNvSpPr/>
          <p:nvPr>
            <p:ph idx="2" type="pic"/>
          </p:nvPr>
        </p:nvSpPr>
        <p:spPr>
          <a:xfrm>
            <a:off x="1162051" y="762000"/>
            <a:ext cx="3600600" cy="3619500"/>
          </a:xfrm>
          <a:prstGeom prst="rect">
            <a:avLst/>
          </a:prstGeom>
          <a:solidFill>
            <a:srgbClr val="F2F2F2"/>
          </a:solidFill>
          <a:ln>
            <a:noFill/>
          </a:ln>
        </p:spPr>
      </p:sp>
    </p:spTree>
  </p:cSld>
  <p:clrMapOvr>
    <a:masterClrMapping/>
  </p:clrMapOvr>
</p:sldLayout>
</file>

<file path=ppt/slideLayouts/slideLayout1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624" name="Shape 624"/>
        <p:cNvGrpSpPr/>
        <p:nvPr/>
      </p:nvGrpSpPr>
      <p:grpSpPr>
        <a:xfrm>
          <a:off x="0" y="0"/>
          <a:ext cx="0" cy="0"/>
          <a:chOff x="0" y="0"/>
          <a:chExt cx="0" cy="0"/>
        </a:xfrm>
      </p:grpSpPr>
      <p:sp>
        <p:nvSpPr>
          <p:cNvPr id="625" name="Google Shape;625;p169"/>
          <p:cNvSpPr/>
          <p:nvPr/>
        </p:nvSpPr>
        <p:spPr>
          <a:xfrm>
            <a:off x="0" y="0"/>
            <a:ext cx="9144000" cy="438300"/>
          </a:xfrm>
          <a:prstGeom prst="rect">
            <a:avLst/>
          </a:prstGeom>
          <a:gradFill>
            <a:gsLst>
              <a:gs pos="0">
                <a:srgbClr val="1F512E"/>
              </a:gs>
              <a:gs pos="50000">
                <a:srgbClr val="2E7543"/>
              </a:gs>
              <a:gs pos="100000">
                <a:srgbClr val="388D50"/>
              </a:gs>
            </a:gsLst>
            <a:lin ang="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626" name="Google Shape;626;p169"/>
          <p:cNvPicPr preferRelativeResize="0"/>
          <p:nvPr/>
        </p:nvPicPr>
        <p:blipFill rotWithShape="1">
          <a:blip r:embed="rId2">
            <a:alphaModFix/>
          </a:blip>
          <a:srcRect b="0" l="18606" r="20922" t="0"/>
          <a:stretch/>
        </p:blipFill>
        <p:spPr>
          <a:xfrm>
            <a:off x="7772400" y="4400550"/>
            <a:ext cx="1295401" cy="669419"/>
          </a:xfrm>
          <a:prstGeom prst="rect">
            <a:avLst/>
          </a:prstGeom>
          <a:noFill/>
          <a:ln>
            <a:noFill/>
          </a:ln>
        </p:spPr>
      </p:pic>
    </p:spTree>
  </p:cSld>
  <p:clrMapOvr>
    <a:masterClrMapping/>
  </p:clrMapOvr>
  <p:transition spd="slow">
    <p:push/>
  </p:transition>
</p:sldLayout>
</file>

<file path=ppt/slideLayouts/slideLayout1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Full Image">
    <p:spTree>
      <p:nvGrpSpPr>
        <p:cNvPr id="627" name="Shape 627"/>
        <p:cNvGrpSpPr/>
        <p:nvPr/>
      </p:nvGrpSpPr>
      <p:grpSpPr>
        <a:xfrm>
          <a:off x="0" y="0"/>
          <a:ext cx="0" cy="0"/>
          <a:chOff x="0" y="0"/>
          <a:chExt cx="0" cy="0"/>
        </a:xfrm>
      </p:grpSpPr>
      <p:pic>
        <p:nvPicPr>
          <p:cNvPr descr="A picture containing table&#10;&#10;Description automatically generated" id="628" name="Google Shape;628;p170"/>
          <p:cNvPicPr preferRelativeResize="0"/>
          <p:nvPr/>
        </p:nvPicPr>
        <p:blipFill rotWithShape="1">
          <a:blip r:embed="rId2">
            <a:alphaModFix/>
          </a:blip>
          <a:srcRect b="8867" l="13362" r="15936" t="2988"/>
          <a:stretch/>
        </p:blipFill>
        <p:spPr>
          <a:xfrm>
            <a:off x="7315200" y="4436514"/>
            <a:ext cx="1405421" cy="574945"/>
          </a:xfrm>
          <a:prstGeom prst="rect">
            <a:avLst/>
          </a:prstGeom>
          <a:noFill/>
          <a:ln>
            <a:noFill/>
          </a:ln>
        </p:spPr>
      </p:pic>
      <p:sp>
        <p:nvSpPr>
          <p:cNvPr id="629" name="Google Shape;629;p170"/>
          <p:cNvSpPr/>
          <p:nvPr/>
        </p:nvSpPr>
        <p:spPr>
          <a:xfrm>
            <a:off x="0" y="0"/>
            <a:ext cx="9144000" cy="2280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Twentieth Century"/>
              <a:ea typeface="Twentieth Century"/>
              <a:cs typeface="Twentieth Century"/>
              <a:sym typeface="Twentieth Century"/>
            </a:endParaRPr>
          </a:p>
        </p:txBody>
      </p:sp>
      <p:sp>
        <p:nvSpPr>
          <p:cNvPr id="630" name="Google Shape;630;p170"/>
          <p:cNvSpPr txBox="1"/>
          <p:nvPr/>
        </p:nvSpPr>
        <p:spPr>
          <a:xfrm>
            <a:off x="381000" y="883821"/>
            <a:ext cx="8368500" cy="1734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A5A5A5"/>
              </a:buClr>
              <a:buSzPts val="1100"/>
              <a:buFont typeface="Arial"/>
              <a:buNone/>
            </a:pPr>
            <a:r>
              <a:rPr b="0" i="0" lang="en-US" sz="1100" u="none" cap="none" strike="noStrike">
                <a:solidFill>
                  <a:srgbClr val="A5A5A5"/>
                </a:solidFill>
                <a:latin typeface="Twentieth Century"/>
                <a:ea typeface="Twentieth Century"/>
                <a:cs typeface="Twentieth Century"/>
                <a:sym typeface="Twentieth Century"/>
              </a:rPr>
              <a:t>CLICK TO EDIT SUBTITLE</a:t>
            </a:r>
            <a:endParaRPr b="0" i="0" sz="1100" u="none" cap="none" strike="noStrike">
              <a:solidFill>
                <a:srgbClr val="A5A5A5"/>
              </a:solidFill>
              <a:latin typeface="Twentieth Century"/>
              <a:ea typeface="Twentieth Century"/>
              <a:cs typeface="Twentieth Century"/>
              <a:sym typeface="Twentieth Century"/>
            </a:endParaRPr>
          </a:p>
        </p:txBody>
      </p:sp>
      <p:sp>
        <p:nvSpPr>
          <p:cNvPr id="631" name="Google Shape;631;p170"/>
          <p:cNvSpPr txBox="1"/>
          <p:nvPr/>
        </p:nvSpPr>
        <p:spPr>
          <a:xfrm>
            <a:off x="381000" y="341314"/>
            <a:ext cx="8368500" cy="495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929292"/>
              </a:buClr>
              <a:buSzPts val="3200"/>
              <a:buFont typeface="Twentieth Century"/>
              <a:buNone/>
            </a:pPr>
            <a:r>
              <a:rPr b="0" i="0" lang="en-US" sz="3200" u="none" cap="none" strike="noStrike">
                <a:solidFill>
                  <a:srgbClr val="929292"/>
                </a:solidFill>
                <a:latin typeface="Twentieth Century"/>
                <a:ea typeface="Twentieth Century"/>
                <a:cs typeface="Twentieth Century"/>
                <a:sym typeface="Twentieth Century"/>
              </a:rPr>
              <a:t>Click to edit Master title style</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632" name="Shape 632"/>
        <p:cNvGrpSpPr/>
        <p:nvPr/>
      </p:nvGrpSpPr>
      <p:grpSpPr>
        <a:xfrm>
          <a:off x="0" y="0"/>
          <a:ext cx="0" cy="0"/>
          <a:chOff x="0" y="0"/>
          <a:chExt cx="0" cy="0"/>
        </a:xfrm>
      </p:grpSpPr>
      <p:pic>
        <p:nvPicPr>
          <p:cNvPr id="633" name="Google Shape;633;p171"/>
          <p:cNvPicPr preferRelativeResize="0"/>
          <p:nvPr/>
        </p:nvPicPr>
        <p:blipFill rotWithShape="1">
          <a:blip r:embed="rId2">
            <a:alphaModFix/>
          </a:blip>
          <a:srcRect b="0" l="18663" r="29347" t="0"/>
          <a:stretch/>
        </p:blipFill>
        <p:spPr>
          <a:xfrm>
            <a:off x="0" y="0"/>
            <a:ext cx="9144000" cy="5143500"/>
          </a:xfrm>
          <a:prstGeom prst="rect">
            <a:avLst/>
          </a:prstGeom>
          <a:noFill/>
          <a:ln>
            <a:noFill/>
          </a:ln>
        </p:spPr>
      </p:pic>
      <p:pic>
        <p:nvPicPr>
          <p:cNvPr id="634" name="Google Shape;634;p171"/>
          <p:cNvPicPr preferRelativeResize="0"/>
          <p:nvPr/>
        </p:nvPicPr>
        <p:blipFill rotWithShape="1">
          <a:blip r:embed="rId3">
            <a:alphaModFix/>
          </a:blip>
          <a:srcRect b="0" l="0" r="0" t="0"/>
          <a:stretch/>
        </p:blipFill>
        <p:spPr>
          <a:xfrm>
            <a:off x="-101600" y="3943350"/>
            <a:ext cx="2438400" cy="1099174"/>
          </a:xfrm>
          <a:prstGeom prst="rect">
            <a:avLst/>
          </a:prstGeom>
          <a:noFill/>
          <a:ln>
            <a:noFill/>
          </a:ln>
        </p:spPr>
      </p:pic>
    </p:spTree>
  </p:cSld>
  <p:clrMapOvr>
    <a:masterClrMapping/>
  </p:clrMapOvr>
</p:sldLayout>
</file>

<file path=ppt/slideLayouts/slideLayout1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
  <p:cSld name="M 2">
    <p:spTree>
      <p:nvGrpSpPr>
        <p:cNvPr id="635" name="Shape 635"/>
        <p:cNvGrpSpPr/>
        <p:nvPr/>
      </p:nvGrpSpPr>
      <p:grpSpPr>
        <a:xfrm>
          <a:off x="0" y="0"/>
          <a:ext cx="0" cy="0"/>
          <a:chOff x="0" y="0"/>
          <a:chExt cx="0" cy="0"/>
        </a:xfrm>
      </p:grpSpPr>
      <p:sp>
        <p:nvSpPr>
          <p:cNvPr id="636" name="Google Shape;636;p172"/>
          <p:cNvSpPr/>
          <p:nvPr>
            <p:ph idx="2" type="pic"/>
          </p:nvPr>
        </p:nvSpPr>
        <p:spPr>
          <a:xfrm>
            <a:off x="0" y="2114550"/>
            <a:ext cx="9144000" cy="1447800"/>
          </a:xfrm>
          <a:prstGeom prst="rect">
            <a:avLst/>
          </a:prstGeom>
          <a:solidFill>
            <a:srgbClr val="F2F2F2"/>
          </a:solidFill>
          <a:ln>
            <a:noFill/>
          </a:ln>
        </p:spPr>
      </p:sp>
      <p:pic>
        <p:nvPicPr>
          <p:cNvPr descr="A picture containing table&#10;&#10;Description automatically generated" id="637" name="Google Shape;637;p172"/>
          <p:cNvPicPr preferRelativeResize="0"/>
          <p:nvPr/>
        </p:nvPicPr>
        <p:blipFill rotWithShape="1">
          <a:blip r:embed="rId2">
            <a:alphaModFix/>
          </a:blip>
          <a:srcRect b="8867" l="13362" r="15936" t="2988"/>
          <a:stretch/>
        </p:blipFill>
        <p:spPr>
          <a:xfrm>
            <a:off x="7315200" y="4436514"/>
            <a:ext cx="1405421" cy="574945"/>
          </a:xfrm>
          <a:prstGeom prst="rect">
            <a:avLst/>
          </a:prstGeom>
          <a:noFill/>
          <a:ln>
            <a:noFill/>
          </a:ln>
        </p:spPr>
      </p:pic>
      <p:sp>
        <p:nvSpPr>
          <p:cNvPr id="638" name="Google Shape;638;p172"/>
          <p:cNvSpPr/>
          <p:nvPr/>
        </p:nvSpPr>
        <p:spPr>
          <a:xfrm>
            <a:off x="0" y="0"/>
            <a:ext cx="9144000" cy="228000"/>
          </a:xfrm>
          <a:prstGeom prst="rect">
            <a:avLst/>
          </a:prstGeom>
          <a:solidFill>
            <a:schemeClr val="accent2"/>
          </a:solid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
  <p:cSld name="M 3">
    <p:spTree>
      <p:nvGrpSpPr>
        <p:cNvPr id="639" name="Shape 639"/>
        <p:cNvGrpSpPr/>
        <p:nvPr/>
      </p:nvGrpSpPr>
      <p:grpSpPr>
        <a:xfrm>
          <a:off x="0" y="0"/>
          <a:ext cx="0" cy="0"/>
          <a:chOff x="0" y="0"/>
          <a:chExt cx="0" cy="0"/>
        </a:xfrm>
      </p:grpSpPr>
      <p:sp>
        <p:nvSpPr>
          <p:cNvPr id="640" name="Google Shape;640;p173"/>
          <p:cNvSpPr/>
          <p:nvPr>
            <p:ph idx="2" type="pic"/>
          </p:nvPr>
        </p:nvSpPr>
        <p:spPr>
          <a:xfrm>
            <a:off x="400049" y="0"/>
            <a:ext cx="1895700" cy="5143500"/>
          </a:xfrm>
          <a:prstGeom prst="rect">
            <a:avLst/>
          </a:prstGeom>
          <a:solidFill>
            <a:srgbClr val="F2F2F2"/>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2">
  <p:cSld name="Title-Subtitle 2">
    <p:spTree>
      <p:nvGrpSpPr>
        <p:cNvPr id="108" name="Shape 108"/>
        <p:cNvGrpSpPr/>
        <p:nvPr/>
      </p:nvGrpSpPr>
      <p:grpSpPr>
        <a:xfrm>
          <a:off x="0" y="0"/>
          <a:ext cx="0" cy="0"/>
          <a:chOff x="0" y="0"/>
          <a:chExt cx="0" cy="0"/>
        </a:xfrm>
      </p:grpSpPr>
      <p:sp>
        <p:nvSpPr>
          <p:cNvPr id="109" name="Google Shape;109;p18"/>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110" name="Google Shape;110;p18"/>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transition spd="slow">
    <p:push/>
  </p:transition>
</p:sldLayout>
</file>

<file path=ppt/slideLayouts/slideLayout1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4">
  <p:cSld name="M 24">
    <p:spTree>
      <p:nvGrpSpPr>
        <p:cNvPr id="641" name="Shape 641"/>
        <p:cNvGrpSpPr/>
        <p:nvPr/>
      </p:nvGrpSpPr>
      <p:grpSpPr>
        <a:xfrm>
          <a:off x="0" y="0"/>
          <a:ext cx="0" cy="0"/>
          <a:chOff x="0" y="0"/>
          <a:chExt cx="0" cy="0"/>
        </a:xfrm>
      </p:grpSpPr>
      <p:sp>
        <p:nvSpPr>
          <p:cNvPr id="642" name="Google Shape;642;p174"/>
          <p:cNvSpPr/>
          <p:nvPr>
            <p:ph idx="2" type="pic"/>
          </p:nvPr>
        </p:nvSpPr>
        <p:spPr>
          <a:xfrm>
            <a:off x="381001" y="1381124"/>
            <a:ext cx="8368500" cy="1724100"/>
          </a:xfrm>
          <a:prstGeom prst="rect">
            <a:avLst/>
          </a:prstGeom>
          <a:solidFill>
            <a:srgbClr val="E8E8E8"/>
          </a:solidFill>
          <a:ln>
            <a:noFill/>
          </a:ln>
        </p:spPr>
      </p:sp>
      <p:sp>
        <p:nvSpPr>
          <p:cNvPr id="643" name="Google Shape;643;p174"/>
          <p:cNvSpPr txBox="1"/>
          <p:nvPr>
            <p:ph idx="1" type="body"/>
          </p:nvPr>
        </p:nvSpPr>
        <p:spPr>
          <a:xfrm>
            <a:off x="381000" y="883821"/>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20"/>
              </a:spcBef>
              <a:spcAft>
                <a:spcPts val="0"/>
              </a:spcAft>
              <a:buClr>
                <a:srgbClr val="A5A5A5"/>
              </a:buClr>
              <a:buSzPts val="1100"/>
              <a:buFont typeface="Arial"/>
              <a:buNone/>
              <a:defRPr b="0" i="0" sz="1100" u="none" cap="none" strike="noStrike">
                <a:solidFill>
                  <a:srgbClr val="A5A5A5"/>
                </a:solidFill>
                <a:latin typeface="Twentieth Century"/>
                <a:ea typeface="Twentieth Century"/>
                <a:cs typeface="Twentieth Century"/>
                <a:sym typeface="Twentieth Century"/>
              </a:defRPr>
            </a:lvl1pPr>
            <a:lvl2pPr indent="-228600" lvl="1" marL="914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150"/>
              </a:spcBef>
              <a:spcAft>
                <a:spcPts val="0"/>
              </a:spcAft>
              <a:buClr>
                <a:schemeClr val="dk1"/>
              </a:buClr>
              <a:buSzPts val="750"/>
              <a:buFont typeface="Arial"/>
              <a:buNone/>
              <a:defRPr b="0" i="0" sz="75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9pPr>
          </a:lstStyle>
          <a:p/>
        </p:txBody>
      </p:sp>
      <p:sp>
        <p:nvSpPr>
          <p:cNvPr id="644" name="Google Shape;644;p174"/>
          <p:cNvSpPr txBox="1"/>
          <p:nvPr>
            <p:ph type="title"/>
          </p:nvPr>
        </p:nvSpPr>
        <p:spPr>
          <a:xfrm>
            <a:off x="381000" y="341314"/>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Twentieth Century"/>
              <a:buNone/>
              <a:defRPr b="0" i="0" sz="3200" u="none" cap="none" strike="noStrike">
                <a:solidFill>
                  <a:srgbClr val="92929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6">
  <p:cSld name="M 26">
    <p:spTree>
      <p:nvGrpSpPr>
        <p:cNvPr id="645" name="Shape 645"/>
        <p:cNvGrpSpPr/>
        <p:nvPr/>
      </p:nvGrpSpPr>
      <p:grpSpPr>
        <a:xfrm>
          <a:off x="0" y="0"/>
          <a:ext cx="0" cy="0"/>
          <a:chOff x="0" y="0"/>
          <a:chExt cx="0" cy="0"/>
        </a:xfrm>
      </p:grpSpPr>
      <p:sp>
        <p:nvSpPr>
          <p:cNvPr id="646" name="Google Shape;646;p175"/>
          <p:cNvSpPr/>
          <p:nvPr>
            <p:ph idx="2" type="pic"/>
          </p:nvPr>
        </p:nvSpPr>
        <p:spPr>
          <a:xfrm>
            <a:off x="381001" y="3048200"/>
            <a:ext cx="8368500" cy="1724100"/>
          </a:xfrm>
          <a:prstGeom prst="rect">
            <a:avLst/>
          </a:prstGeom>
          <a:solidFill>
            <a:srgbClr val="E8E8E8"/>
          </a:solidFill>
          <a:ln>
            <a:noFill/>
          </a:ln>
        </p:spPr>
      </p:sp>
    </p:spTree>
  </p:cSld>
  <p:clrMapOvr>
    <a:masterClrMapping/>
  </p:clrMapOvr>
</p:sldLayout>
</file>

<file path=ppt/slideLayouts/slideLayout1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7">
  <p:cSld name="M 27">
    <p:spTree>
      <p:nvGrpSpPr>
        <p:cNvPr id="647" name="Shape 647"/>
        <p:cNvGrpSpPr/>
        <p:nvPr/>
      </p:nvGrpSpPr>
      <p:grpSpPr>
        <a:xfrm>
          <a:off x="0" y="0"/>
          <a:ext cx="0" cy="0"/>
          <a:chOff x="0" y="0"/>
          <a:chExt cx="0" cy="0"/>
        </a:xfrm>
      </p:grpSpPr>
      <p:sp>
        <p:nvSpPr>
          <p:cNvPr id="648" name="Google Shape;648;p176"/>
          <p:cNvSpPr/>
          <p:nvPr>
            <p:ph idx="2" type="pic"/>
          </p:nvPr>
        </p:nvSpPr>
        <p:spPr>
          <a:xfrm>
            <a:off x="0" y="3811604"/>
            <a:ext cx="9144000" cy="969900"/>
          </a:xfrm>
          <a:prstGeom prst="rect">
            <a:avLst/>
          </a:prstGeom>
          <a:solidFill>
            <a:srgbClr val="F2F2F2"/>
          </a:solidFill>
          <a:ln>
            <a:noFill/>
          </a:ln>
        </p:spPr>
      </p:sp>
      <p:sp>
        <p:nvSpPr>
          <p:cNvPr id="649" name="Google Shape;649;p176"/>
          <p:cNvSpPr txBox="1"/>
          <p:nvPr>
            <p:ph idx="1" type="body"/>
          </p:nvPr>
        </p:nvSpPr>
        <p:spPr>
          <a:xfrm>
            <a:off x="381000" y="883821"/>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20"/>
              </a:spcBef>
              <a:spcAft>
                <a:spcPts val="0"/>
              </a:spcAft>
              <a:buClr>
                <a:srgbClr val="A5A5A5"/>
              </a:buClr>
              <a:buSzPts val="1100"/>
              <a:buFont typeface="Arial"/>
              <a:buNone/>
              <a:defRPr b="0" i="0" sz="1100" u="none" cap="none" strike="noStrike">
                <a:solidFill>
                  <a:srgbClr val="A5A5A5"/>
                </a:solidFill>
                <a:latin typeface="Twentieth Century"/>
                <a:ea typeface="Twentieth Century"/>
                <a:cs typeface="Twentieth Century"/>
                <a:sym typeface="Twentieth Century"/>
              </a:defRPr>
            </a:lvl1pPr>
            <a:lvl2pPr indent="-228600" lvl="1" marL="914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150"/>
              </a:spcBef>
              <a:spcAft>
                <a:spcPts val="0"/>
              </a:spcAft>
              <a:buClr>
                <a:schemeClr val="dk1"/>
              </a:buClr>
              <a:buSzPts val="750"/>
              <a:buFont typeface="Arial"/>
              <a:buNone/>
              <a:defRPr b="0" i="0" sz="75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9pPr>
          </a:lstStyle>
          <a:p/>
        </p:txBody>
      </p:sp>
      <p:sp>
        <p:nvSpPr>
          <p:cNvPr id="650" name="Google Shape;650;p176"/>
          <p:cNvSpPr txBox="1"/>
          <p:nvPr>
            <p:ph type="title"/>
          </p:nvPr>
        </p:nvSpPr>
        <p:spPr>
          <a:xfrm>
            <a:off x="381000" y="341314"/>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Twentieth Century"/>
              <a:buNone/>
              <a:defRPr b="0" i="0" sz="3200" u="none" cap="none" strike="noStrike">
                <a:solidFill>
                  <a:srgbClr val="92929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2">
  <p:cSld name="M 32">
    <p:spTree>
      <p:nvGrpSpPr>
        <p:cNvPr id="651" name="Shape 651"/>
        <p:cNvGrpSpPr/>
        <p:nvPr/>
      </p:nvGrpSpPr>
      <p:grpSpPr>
        <a:xfrm>
          <a:off x="0" y="0"/>
          <a:ext cx="0" cy="0"/>
          <a:chOff x="0" y="0"/>
          <a:chExt cx="0" cy="0"/>
        </a:xfrm>
      </p:grpSpPr>
      <p:sp>
        <p:nvSpPr>
          <p:cNvPr id="652" name="Google Shape;652;p177"/>
          <p:cNvSpPr/>
          <p:nvPr>
            <p:ph idx="2" type="pic"/>
          </p:nvPr>
        </p:nvSpPr>
        <p:spPr>
          <a:xfrm>
            <a:off x="4572000" y="0"/>
            <a:ext cx="4572000" cy="5143500"/>
          </a:xfrm>
          <a:prstGeom prst="rect">
            <a:avLst/>
          </a:prstGeom>
          <a:solidFill>
            <a:srgbClr val="F2F2F2"/>
          </a:solidFill>
          <a:ln>
            <a:noFill/>
          </a:ln>
        </p:spPr>
      </p:sp>
    </p:spTree>
  </p:cSld>
  <p:clrMapOvr>
    <a:masterClrMapping/>
  </p:clrMapOvr>
</p:sldLayout>
</file>

<file path=ppt/slideLayouts/slideLayout1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7">
  <p:cSld name="M 37">
    <p:spTree>
      <p:nvGrpSpPr>
        <p:cNvPr id="653" name="Shape 653"/>
        <p:cNvGrpSpPr/>
        <p:nvPr/>
      </p:nvGrpSpPr>
      <p:grpSpPr>
        <a:xfrm>
          <a:off x="0" y="0"/>
          <a:ext cx="0" cy="0"/>
          <a:chOff x="0" y="0"/>
          <a:chExt cx="0" cy="0"/>
        </a:xfrm>
      </p:grpSpPr>
      <p:sp>
        <p:nvSpPr>
          <p:cNvPr id="654" name="Google Shape;654;p178"/>
          <p:cNvSpPr/>
          <p:nvPr>
            <p:ph idx="2" type="pic"/>
          </p:nvPr>
        </p:nvSpPr>
        <p:spPr>
          <a:xfrm>
            <a:off x="0" y="0"/>
            <a:ext cx="9144000" cy="3257700"/>
          </a:xfrm>
          <a:prstGeom prst="rect">
            <a:avLst/>
          </a:prstGeom>
          <a:solidFill>
            <a:srgbClr val="E8E8E8"/>
          </a:solidFill>
          <a:ln>
            <a:noFill/>
          </a:ln>
        </p:spPr>
      </p:sp>
    </p:spTree>
  </p:cSld>
  <p:clrMapOvr>
    <a:masterClrMapping/>
  </p:clrMapOvr>
</p:sldLayout>
</file>

<file path=ppt/slideLayouts/slideLayout1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8">
  <p:cSld name="M 38">
    <p:spTree>
      <p:nvGrpSpPr>
        <p:cNvPr id="655" name="Shape 655"/>
        <p:cNvGrpSpPr/>
        <p:nvPr/>
      </p:nvGrpSpPr>
      <p:grpSpPr>
        <a:xfrm>
          <a:off x="0" y="0"/>
          <a:ext cx="0" cy="0"/>
          <a:chOff x="0" y="0"/>
          <a:chExt cx="0" cy="0"/>
        </a:xfrm>
      </p:grpSpPr>
      <p:sp>
        <p:nvSpPr>
          <p:cNvPr id="656" name="Google Shape;656;p179"/>
          <p:cNvSpPr/>
          <p:nvPr>
            <p:ph idx="2" type="pic"/>
          </p:nvPr>
        </p:nvSpPr>
        <p:spPr>
          <a:xfrm>
            <a:off x="0" y="2495550"/>
            <a:ext cx="9144000" cy="2648100"/>
          </a:xfrm>
          <a:prstGeom prst="rect">
            <a:avLst/>
          </a:prstGeom>
          <a:solidFill>
            <a:srgbClr val="E8E8E8"/>
          </a:solidFill>
          <a:ln>
            <a:noFill/>
          </a:ln>
        </p:spPr>
      </p:sp>
    </p:spTree>
  </p:cSld>
  <p:clrMapOvr>
    <a:masterClrMapping/>
  </p:clrMapOvr>
</p:sldLayout>
</file>

<file path=ppt/slideLayouts/slideLayout1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9">
  <p:cSld name="M 39">
    <p:spTree>
      <p:nvGrpSpPr>
        <p:cNvPr id="657" name="Shape 657"/>
        <p:cNvGrpSpPr/>
        <p:nvPr/>
      </p:nvGrpSpPr>
      <p:grpSpPr>
        <a:xfrm>
          <a:off x="0" y="0"/>
          <a:ext cx="0" cy="0"/>
          <a:chOff x="0" y="0"/>
          <a:chExt cx="0" cy="0"/>
        </a:xfrm>
      </p:grpSpPr>
      <p:sp>
        <p:nvSpPr>
          <p:cNvPr id="658" name="Google Shape;658;p180"/>
          <p:cNvSpPr txBox="1"/>
          <p:nvPr>
            <p:ph idx="1" type="body"/>
          </p:nvPr>
        </p:nvSpPr>
        <p:spPr>
          <a:xfrm>
            <a:off x="381000" y="883821"/>
            <a:ext cx="83685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20"/>
              </a:spcBef>
              <a:spcAft>
                <a:spcPts val="0"/>
              </a:spcAft>
              <a:buClr>
                <a:srgbClr val="A5A5A5"/>
              </a:buClr>
              <a:buSzPts val="1100"/>
              <a:buFont typeface="Arial"/>
              <a:buNone/>
              <a:defRPr b="0" i="0" sz="1100" u="none" cap="none" strike="noStrike">
                <a:solidFill>
                  <a:srgbClr val="A5A5A5"/>
                </a:solidFill>
                <a:latin typeface="Twentieth Century"/>
                <a:ea typeface="Twentieth Century"/>
                <a:cs typeface="Twentieth Century"/>
                <a:sym typeface="Twentieth Century"/>
              </a:defRPr>
            </a:lvl1pPr>
            <a:lvl2pPr indent="-228600" lvl="1" marL="914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150"/>
              </a:spcBef>
              <a:spcAft>
                <a:spcPts val="0"/>
              </a:spcAft>
              <a:buClr>
                <a:schemeClr val="dk1"/>
              </a:buClr>
              <a:buSzPts val="750"/>
              <a:buFont typeface="Arial"/>
              <a:buNone/>
              <a:defRPr b="0" i="0" sz="75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9pPr>
          </a:lstStyle>
          <a:p/>
        </p:txBody>
      </p:sp>
      <p:sp>
        <p:nvSpPr>
          <p:cNvPr id="659" name="Google Shape;659;p180"/>
          <p:cNvSpPr txBox="1"/>
          <p:nvPr>
            <p:ph type="title"/>
          </p:nvPr>
        </p:nvSpPr>
        <p:spPr>
          <a:xfrm>
            <a:off x="381000" y="341314"/>
            <a:ext cx="83685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Twentieth Century"/>
              <a:buNone/>
              <a:defRPr b="0" i="0" sz="3200" u="none" cap="none" strike="noStrike">
                <a:solidFill>
                  <a:srgbClr val="92929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60" name="Google Shape;660;p180"/>
          <p:cNvSpPr/>
          <p:nvPr>
            <p:ph idx="2" type="pic"/>
          </p:nvPr>
        </p:nvSpPr>
        <p:spPr>
          <a:xfrm>
            <a:off x="5510416" y="1290287"/>
            <a:ext cx="2115900" cy="2606100"/>
          </a:xfrm>
          <a:prstGeom prst="rect">
            <a:avLst/>
          </a:prstGeom>
          <a:solidFill>
            <a:srgbClr val="F2F2F2"/>
          </a:solidFill>
          <a:ln>
            <a:noFill/>
          </a:ln>
        </p:spPr>
      </p:sp>
    </p:spTree>
  </p:cSld>
  <p:clrMapOvr>
    <a:masterClrMapping/>
  </p:clrMapOvr>
</p:sldLayout>
</file>

<file path=ppt/slideLayouts/slideLayout1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0">
  <p:cSld name="M 40">
    <p:spTree>
      <p:nvGrpSpPr>
        <p:cNvPr id="661" name="Shape 661"/>
        <p:cNvGrpSpPr/>
        <p:nvPr/>
      </p:nvGrpSpPr>
      <p:grpSpPr>
        <a:xfrm>
          <a:off x="0" y="0"/>
          <a:ext cx="0" cy="0"/>
          <a:chOff x="0" y="0"/>
          <a:chExt cx="0" cy="0"/>
        </a:xfrm>
      </p:grpSpPr>
      <p:sp>
        <p:nvSpPr>
          <p:cNvPr id="662" name="Google Shape;662;p181"/>
          <p:cNvSpPr txBox="1"/>
          <p:nvPr>
            <p:ph idx="1" type="body"/>
          </p:nvPr>
        </p:nvSpPr>
        <p:spPr>
          <a:xfrm>
            <a:off x="381000" y="883821"/>
            <a:ext cx="83685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20"/>
              </a:spcBef>
              <a:spcAft>
                <a:spcPts val="0"/>
              </a:spcAft>
              <a:buClr>
                <a:srgbClr val="A5A5A5"/>
              </a:buClr>
              <a:buSzPts val="1100"/>
              <a:buFont typeface="Arial"/>
              <a:buNone/>
              <a:defRPr b="0" i="0" sz="1100" u="none" cap="none" strike="noStrike">
                <a:solidFill>
                  <a:srgbClr val="A5A5A5"/>
                </a:solidFill>
                <a:latin typeface="Twentieth Century"/>
                <a:ea typeface="Twentieth Century"/>
                <a:cs typeface="Twentieth Century"/>
                <a:sym typeface="Twentieth Century"/>
              </a:defRPr>
            </a:lvl1pPr>
            <a:lvl2pPr indent="-228600" lvl="1" marL="914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150"/>
              </a:spcBef>
              <a:spcAft>
                <a:spcPts val="0"/>
              </a:spcAft>
              <a:buClr>
                <a:schemeClr val="dk1"/>
              </a:buClr>
              <a:buSzPts val="750"/>
              <a:buFont typeface="Arial"/>
              <a:buNone/>
              <a:defRPr b="0" i="0" sz="75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9pPr>
          </a:lstStyle>
          <a:p/>
        </p:txBody>
      </p:sp>
      <p:sp>
        <p:nvSpPr>
          <p:cNvPr id="663" name="Google Shape;663;p181"/>
          <p:cNvSpPr txBox="1"/>
          <p:nvPr>
            <p:ph type="title"/>
          </p:nvPr>
        </p:nvSpPr>
        <p:spPr>
          <a:xfrm>
            <a:off x="381000" y="341314"/>
            <a:ext cx="83685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Twentieth Century"/>
              <a:buNone/>
              <a:defRPr b="0" i="0" sz="3200" u="none" cap="none" strike="noStrike">
                <a:solidFill>
                  <a:srgbClr val="92929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64" name="Google Shape;664;p181"/>
          <p:cNvSpPr/>
          <p:nvPr>
            <p:ph idx="2" type="pic"/>
          </p:nvPr>
        </p:nvSpPr>
        <p:spPr>
          <a:xfrm>
            <a:off x="4588571" y="1920990"/>
            <a:ext cx="3853200" cy="1629300"/>
          </a:xfrm>
          <a:prstGeom prst="rect">
            <a:avLst/>
          </a:prstGeom>
          <a:solidFill>
            <a:srgbClr val="F2F2F2"/>
          </a:solidFill>
          <a:ln>
            <a:noFill/>
          </a:ln>
        </p:spPr>
      </p:sp>
    </p:spTree>
  </p:cSld>
  <p:clrMapOvr>
    <a:masterClrMapping/>
  </p:clrMapOvr>
</p:sldLayout>
</file>

<file path=ppt/slideLayouts/slideLayout1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1">
  <p:cSld name="M 41">
    <p:spTree>
      <p:nvGrpSpPr>
        <p:cNvPr id="665" name="Shape 665"/>
        <p:cNvGrpSpPr/>
        <p:nvPr/>
      </p:nvGrpSpPr>
      <p:grpSpPr>
        <a:xfrm>
          <a:off x="0" y="0"/>
          <a:ext cx="0" cy="0"/>
          <a:chOff x="0" y="0"/>
          <a:chExt cx="0" cy="0"/>
        </a:xfrm>
      </p:grpSpPr>
      <p:sp>
        <p:nvSpPr>
          <p:cNvPr id="666" name="Google Shape;666;p182"/>
          <p:cNvSpPr txBox="1"/>
          <p:nvPr>
            <p:ph idx="1" type="body"/>
          </p:nvPr>
        </p:nvSpPr>
        <p:spPr>
          <a:xfrm>
            <a:off x="381000" y="883821"/>
            <a:ext cx="8368500" cy="173400"/>
          </a:xfrm>
          <a:prstGeom prst="rect">
            <a:avLst/>
          </a:prstGeom>
          <a:noFill/>
          <a:ln>
            <a:noFill/>
          </a:ln>
        </p:spPr>
        <p:txBody>
          <a:bodyPr anchorCtr="0" anchor="ctr" bIns="0" lIns="0" spcFirstLastPara="1" rIns="0" wrap="square" tIns="0">
            <a:noAutofit/>
          </a:bodyPr>
          <a:lstStyle>
            <a:lvl1pPr indent="-228600" lvl="0" marL="457200" marR="0" rtl="0" algn="r">
              <a:lnSpc>
                <a:spcPct val="100000"/>
              </a:lnSpc>
              <a:spcBef>
                <a:spcPts val="220"/>
              </a:spcBef>
              <a:spcAft>
                <a:spcPts val="0"/>
              </a:spcAft>
              <a:buClr>
                <a:srgbClr val="A5A5A5"/>
              </a:buClr>
              <a:buSzPts val="1100"/>
              <a:buFont typeface="Arial"/>
              <a:buNone/>
              <a:defRPr b="0" i="0" sz="1100" u="none" cap="none" strike="noStrike">
                <a:solidFill>
                  <a:srgbClr val="A5A5A5"/>
                </a:solidFill>
                <a:latin typeface="Twentieth Century"/>
                <a:ea typeface="Twentieth Century"/>
                <a:cs typeface="Twentieth Century"/>
                <a:sym typeface="Twentieth Century"/>
              </a:defRPr>
            </a:lvl1pPr>
            <a:lvl2pPr indent="-228600" lvl="1" marL="914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150"/>
              </a:spcBef>
              <a:spcAft>
                <a:spcPts val="0"/>
              </a:spcAft>
              <a:buClr>
                <a:schemeClr val="dk1"/>
              </a:buClr>
              <a:buSzPts val="750"/>
              <a:buFont typeface="Arial"/>
              <a:buNone/>
              <a:defRPr b="0" i="0" sz="75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9pPr>
          </a:lstStyle>
          <a:p/>
        </p:txBody>
      </p:sp>
      <p:sp>
        <p:nvSpPr>
          <p:cNvPr id="667" name="Google Shape;667;p182"/>
          <p:cNvSpPr txBox="1"/>
          <p:nvPr>
            <p:ph type="title"/>
          </p:nvPr>
        </p:nvSpPr>
        <p:spPr>
          <a:xfrm>
            <a:off x="381000" y="341314"/>
            <a:ext cx="8368500" cy="495300"/>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929292"/>
              </a:buClr>
              <a:buSzPts val="3200"/>
              <a:buFont typeface="Twentieth Century"/>
              <a:buNone/>
              <a:defRPr b="0" i="0" sz="3200" u="none" cap="none" strike="noStrike">
                <a:solidFill>
                  <a:srgbClr val="92929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68" name="Google Shape;668;p182"/>
          <p:cNvSpPr/>
          <p:nvPr>
            <p:ph idx="2" type="pic"/>
          </p:nvPr>
        </p:nvSpPr>
        <p:spPr>
          <a:xfrm>
            <a:off x="1098135" y="1949218"/>
            <a:ext cx="2950800" cy="1365300"/>
          </a:xfrm>
          <a:prstGeom prst="rect">
            <a:avLst/>
          </a:prstGeom>
          <a:solidFill>
            <a:srgbClr val="F2F2F2"/>
          </a:solidFill>
          <a:ln>
            <a:noFill/>
          </a:ln>
        </p:spPr>
      </p:sp>
    </p:spTree>
  </p:cSld>
  <p:clrMapOvr>
    <a:masterClrMapping/>
  </p:clrMapOvr>
</p:sldLayout>
</file>

<file path=ppt/slideLayouts/slideLayout1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2">
  <p:cSld name="M 42">
    <p:spTree>
      <p:nvGrpSpPr>
        <p:cNvPr id="669" name="Shape 669"/>
        <p:cNvGrpSpPr/>
        <p:nvPr/>
      </p:nvGrpSpPr>
      <p:grpSpPr>
        <a:xfrm>
          <a:off x="0" y="0"/>
          <a:ext cx="0" cy="0"/>
          <a:chOff x="0" y="0"/>
          <a:chExt cx="0" cy="0"/>
        </a:xfrm>
      </p:grpSpPr>
      <p:sp>
        <p:nvSpPr>
          <p:cNvPr id="670" name="Google Shape;670;p183"/>
          <p:cNvSpPr txBox="1"/>
          <p:nvPr>
            <p:ph idx="1" type="body"/>
          </p:nvPr>
        </p:nvSpPr>
        <p:spPr>
          <a:xfrm>
            <a:off x="381000" y="883821"/>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20"/>
              </a:spcBef>
              <a:spcAft>
                <a:spcPts val="0"/>
              </a:spcAft>
              <a:buClr>
                <a:srgbClr val="A5A5A5"/>
              </a:buClr>
              <a:buSzPts val="1100"/>
              <a:buFont typeface="Arial"/>
              <a:buNone/>
              <a:defRPr b="0" i="0" sz="1100" u="none" cap="none" strike="noStrike">
                <a:solidFill>
                  <a:srgbClr val="A5A5A5"/>
                </a:solidFill>
                <a:latin typeface="Twentieth Century"/>
                <a:ea typeface="Twentieth Century"/>
                <a:cs typeface="Twentieth Century"/>
                <a:sym typeface="Twentieth Century"/>
              </a:defRPr>
            </a:lvl1pPr>
            <a:lvl2pPr indent="-228600" lvl="1" marL="914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150"/>
              </a:spcBef>
              <a:spcAft>
                <a:spcPts val="0"/>
              </a:spcAft>
              <a:buClr>
                <a:schemeClr val="dk1"/>
              </a:buClr>
              <a:buSzPts val="750"/>
              <a:buFont typeface="Arial"/>
              <a:buNone/>
              <a:defRPr b="0" i="0" sz="75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9pPr>
          </a:lstStyle>
          <a:p/>
        </p:txBody>
      </p:sp>
      <p:sp>
        <p:nvSpPr>
          <p:cNvPr id="671" name="Google Shape;671;p183"/>
          <p:cNvSpPr txBox="1"/>
          <p:nvPr>
            <p:ph type="title"/>
          </p:nvPr>
        </p:nvSpPr>
        <p:spPr>
          <a:xfrm>
            <a:off x="381000" y="341314"/>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Twentieth Century"/>
              <a:buNone/>
              <a:defRPr b="0" i="0" sz="3200" u="none" cap="none" strike="noStrike">
                <a:solidFill>
                  <a:srgbClr val="92929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72" name="Google Shape;672;p183"/>
          <p:cNvSpPr/>
          <p:nvPr>
            <p:ph idx="2" type="pic"/>
          </p:nvPr>
        </p:nvSpPr>
        <p:spPr>
          <a:xfrm>
            <a:off x="426423" y="2205633"/>
            <a:ext cx="3185700" cy="1312500"/>
          </a:xfrm>
          <a:prstGeom prst="rect">
            <a:avLst/>
          </a:prstGeom>
          <a:solidFill>
            <a:srgbClr val="F2F2F2"/>
          </a:solidFill>
          <a:ln>
            <a:noFill/>
          </a:ln>
        </p:spPr>
      </p:sp>
      <p:sp>
        <p:nvSpPr>
          <p:cNvPr id="673" name="Google Shape;673;p183"/>
          <p:cNvSpPr/>
          <p:nvPr>
            <p:ph idx="3" type="pic"/>
          </p:nvPr>
        </p:nvSpPr>
        <p:spPr>
          <a:xfrm>
            <a:off x="5531823" y="2205633"/>
            <a:ext cx="3185700" cy="1312500"/>
          </a:xfrm>
          <a:prstGeom prst="rect">
            <a:avLst/>
          </a:prstGeom>
          <a:solidFill>
            <a:srgbClr val="F2F2F2"/>
          </a:solidFill>
          <a:ln>
            <a:noFill/>
          </a:ln>
        </p:spPr>
      </p:sp>
      <p:sp>
        <p:nvSpPr>
          <p:cNvPr id="674" name="Google Shape;674;p183"/>
          <p:cNvSpPr/>
          <p:nvPr>
            <p:ph idx="4" type="pic"/>
          </p:nvPr>
        </p:nvSpPr>
        <p:spPr>
          <a:xfrm>
            <a:off x="2616047" y="2030598"/>
            <a:ext cx="3902400" cy="1608000"/>
          </a:xfrm>
          <a:prstGeom prst="rect">
            <a:avLst/>
          </a:prstGeom>
          <a:solidFill>
            <a:srgbClr val="F2F2F2"/>
          </a:solidFill>
          <a:ln>
            <a:noFill/>
          </a:ln>
          <a:effectLst>
            <a:outerShdw blurRad="50800" rotWithShape="0" algn="t" dir="5400000" dist="38100">
              <a:srgbClr val="000000">
                <a:alpha val="40000"/>
              </a:srgbClr>
            </a:outerShdw>
          </a:effectLst>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p:cSld name="Title-Subtitle">
    <p:spTree>
      <p:nvGrpSpPr>
        <p:cNvPr id="111" name="Shape 111"/>
        <p:cNvGrpSpPr/>
        <p:nvPr/>
      </p:nvGrpSpPr>
      <p:grpSpPr>
        <a:xfrm>
          <a:off x="0" y="0"/>
          <a:ext cx="0" cy="0"/>
          <a:chOff x="0" y="0"/>
          <a:chExt cx="0" cy="0"/>
        </a:xfrm>
      </p:grpSpPr>
      <p:sp>
        <p:nvSpPr>
          <p:cNvPr id="112" name="Google Shape;112;p19"/>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113" name="Google Shape;113;p19"/>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transition spd="slow">
    <p:push/>
  </p:transition>
</p:sldLayout>
</file>

<file path=ppt/slideLayouts/slideLayout1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3">
  <p:cSld name="M 43">
    <p:spTree>
      <p:nvGrpSpPr>
        <p:cNvPr id="675" name="Shape 675"/>
        <p:cNvGrpSpPr/>
        <p:nvPr/>
      </p:nvGrpSpPr>
      <p:grpSpPr>
        <a:xfrm>
          <a:off x="0" y="0"/>
          <a:ext cx="0" cy="0"/>
          <a:chOff x="0" y="0"/>
          <a:chExt cx="0" cy="0"/>
        </a:xfrm>
      </p:grpSpPr>
      <p:sp>
        <p:nvSpPr>
          <p:cNvPr id="676" name="Google Shape;676;p184"/>
          <p:cNvSpPr/>
          <p:nvPr>
            <p:ph idx="2" type="pic"/>
          </p:nvPr>
        </p:nvSpPr>
        <p:spPr>
          <a:xfrm>
            <a:off x="3628309" y="1427735"/>
            <a:ext cx="1888800" cy="2326800"/>
          </a:xfrm>
          <a:prstGeom prst="rect">
            <a:avLst/>
          </a:prstGeom>
          <a:solidFill>
            <a:srgbClr val="F2F2F2"/>
          </a:solidFill>
          <a:ln>
            <a:noFill/>
          </a:ln>
        </p:spPr>
      </p:sp>
    </p:spTree>
  </p:cSld>
  <p:clrMapOvr>
    <a:masterClrMapping/>
  </p:clrMapOvr>
</p:sldLayout>
</file>

<file path=ppt/slideLayouts/slideLayout1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4">
  <p:cSld name="M 44">
    <p:spTree>
      <p:nvGrpSpPr>
        <p:cNvPr id="677" name="Shape 677"/>
        <p:cNvGrpSpPr/>
        <p:nvPr/>
      </p:nvGrpSpPr>
      <p:grpSpPr>
        <a:xfrm>
          <a:off x="0" y="0"/>
          <a:ext cx="0" cy="0"/>
          <a:chOff x="0" y="0"/>
          <a:chExt cx="0" cy="0"/>
        </a:xfrm>
      </p:grpSpPr>
      <p:sp>
        <p:nvSpPr>
          <p:cNvPr id="678" name="Google Shape;678;p185"/>
          <p:cNvSpPr txBox="1"/>
          <p:nvPr>
            <p:ph idx="1" type="body"/>
          </p:nvPr>
        </p:nvSpPr>
        <p:spPr>
          <a:xfrm>
            <a:off x="381001" y="883821"/>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180"/>
              </a:spcBef>
              <a:spcAft>
                <a:spcPts val="0"/>
              </a:spcAft>
              <a:buClr>
                <a:srgbClr val="A5A5A5"/>
              </a:buClr>
              <a:buSzPts val="900"/>
              <a:buFont typeface="Arial"/>
              <a:buNone/>
              <a:defRPr b="0" i="0" sz="900" u="none" cap="none" strike="noStrike">
                <a:solidFill>
                  <a:srgbClr val="A5A5A5"/>
                </a:solidFill>
                <a:latin typeface="Twentieth Century"/>
                <a:ea typeface="Twentieth Century"/>
                <a:cs typeface="Twentieth Century"/>
                <a:sym typeface="Twentieth Century"/>
              </a:defRPr>
            </a:lvl1pPr>
            <a:lvl2pPr indent="-228600" lvl="1" marL="914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150"/>
              </a:spcBef>
              <a:spcAft>
                <a:spcPts val="0"/>
              </a:spcAft>
              <a:buClr>
                <a:schemeClr val="dk1"/>
              </a:buClr>
              <a:buSzPts val="750"/>
              <a:buFont typeface="Arial"/>
              <a:buNone/>
              <a:defRPr b="0" i="0" sz="75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35"/>
              </a:spcBef>
              <a:spcAft>
                <a:spcPts val="0"/>
              </a:spcAft>
              <a:buClr>
                <a:schemeClr val="dk1"/>
              </a:buClr>
              <a:buSzPts val="675"/>
              <a:buFont typeface="Arial"/>
              <a:buNone/>
              <a:defRPr b="0" i="0" sz="675" u="none" cap="none" strike="noStrike">
                <a:solidFill>
                  <a:schemeClr val="dk1"/>
                </a:solidFill>
                <a:latin typeface="Twentieth Century"/>
                <a:ea typeface="Twentieth Century"/>
                <a:cs typeface="Twentieth Century"/>
                <a:sym typeface="Twentieth Century"/>
              </a:defRPr>
            </a:lvl9pPr>
          </a:lstStyle>
          <a:p/>
        </p:txBody>
      </p:sp>
      <p:sp>
        <p:nvSpPr>
          <p:cNvPr id="679" name="Google Shape;679;p185"/>
          <p:cNvSpPr txBox="1"/>
          <p:nvPr>
            <p:ph type="title"/>
          </p:nvPr>
        </p:nvSpPr>
        <p:spPr>
          <a:xfrm>
            <a:off x="381001" y="341314"/>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2700"/>
              <a:buFont typeface="Twentieth Century"/>
              <a:buNone/>
              <a:defRPr b="0" i="0" sz="2700" u="none" cap="none" strike="noStrike">
                <a:solidFill>
                  <a:srgbClr val="929292"/>
                </a:solidFill>
                <a:latin typeface="Twentieth Century"/>
                <a:ea typeface="Twentieth Century"/>
                <a:cs typeface="Twentieth Century"/>
                <a:sym typeface="Twentieth Centur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0" name="Google Shape;680;p185"/>
          <p:cNvSpPr/>
          <p:nvPr>
            <p:ph idx="2" type="pic"/>
          </p:nvPr>
        </p:nvSpPr>
        <p:spPr>
          <a:xfrm>
            <a:off x="4778041" y="2095561"/>
            <a:ext cx="1541700" cy="1899000"/>
          </a:xfrm>
          <a:prstGeom prst="rect">
            <a:avLst/>
          </a:prstGeom>
          <a:solidFill>
            <a:srgbClr val="F2F2F2"/>
          </a:solidFill>
          <a:ln>
            <a:noFill/>
          </a:ln>
        </p:spPr>
      </p:sp>
      <p:sp>
        <p:nvSpPr>
          <p:cNvPr id="681" name="Google Shape;681;p185"/>
          <p:cNvSpPr/>
          <p:nvPr>
            <p:ph idx="3" type="pic"/>
          </p:nvPr>
        </p:nvSpPr>
        <p:spPr>
          <a:xfrm>
            <a:off x="2825399" y="2095561"/>
            <a:ext cx="1541700" cy="1899000"/>
          </a:xfrm>
          <a:prstGeom prst="rect">
            <a:avLst/>
          </a:prstGeom>
          <a:solidFill>
            <a:srgbClr val="F2F2F2"/>
          </a:solidFill>
          <a:ln>
            <a:noFill/>
          </a:ln>
        </p:spPr>
      </p:sp>
    </p:spTree>
  </p:cSld>
  <p:clrMapOvr>
    <a:masterClrMapping/>
  </p:clrMapOvr>
</p:sldLayout>
</file>

<file path=ppt/slideLayouts/slideLayout1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2" name="Shape 682"/>
        <p:cNvGrpSpPr/>
        <p:nvPr/>
      </p:nvGrpSpPr>
      <p:grpSpPr>
        <a:xfrm>
          <a:off x="0" y="0"/>
          <a:ext cx="0" cy="0"/>
          <a:chOff x="0" y="0"/>
          <a:chExt cx="0" cy="0"/>
        </a:xfrm>
      </p:grpSpPr>
      <p:sp>
        <p:nvSpPr>
          <p:cNvPr id="683" name="Google Shape;683;p186"/>
          <p:cNvSpPr txBox="1"/>
          <p:nvPr>
            <p:ph type="title"/>
          </p:nvPr>
        </p:nvSpPr>
        <p:spPr>
          <a:xfrm>
            <a:off x="685800" y="1"/>
            <a:ext cx="8229600" cy="1208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chemeClr val="lt1"/>
              </a:buClr>
              <a:buSzPts val="3300"/>
              <a:buFont typeface="Arial"/>
              <a:buNone/>
              <a:defRPr b="0" i="0" sz="33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84" name="Google Shape;684;p186"/>
          <p:cNvSpPr txBox="1"/>
          <p:nvPr>
            <p:ph idx="1" type="body"/>
          </p:nvPr>
        </p:nvSpPr>
        <p:spPr>
          <a:xfrm>
            <a:off x="685800" y="1714500"/>
            <a:ext cx="8229600" cy="33945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361950" lvl="1" marL="914400" marR="0" rtl="0" algn="l">
              <a:lnSpc>
                <a:spcPct val="100000"/>
              </a:lnSpc>
              <a:spcBef>
                <a:spcPts val="420"/>
              </a:spcBef>
              <a:spcAft>
                <a:spcPts val="0"/>
              </a:spcAft>
              <a:buClr>
                <a:schemeClr val="dk1"/>
              </a:buClr>
              <a:buSzPts val="2100"/>
              <a:buFont typeface="Arial"/>
              <a:buChar char="–"/>
              <a:defRPr b="0" i="0" sz="2100" u="none" cap="none" strike="noStrike">
                <a:solidFill>
                  <a:schemeClr val="dk1"/>
                </a:solidFill>
                <a:latin typeface="Arial"/>
                <a:ea typeface="Arial"/>
                <a:cs typeface="Arial"/>
                <a:sym typeface="Arial"/>
              </a:defRPr>
            </a:lvl2pPr>
            <a:lvl3pPr indent="-342900" lvl="2" marL="1371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323850" lvl="3" marL="1828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4pPr>
            <a:lvl5pPr indent="-323850" lvl="4" marL="22860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Arial"/>
                <a:ea typeface="Arial"/>
                <a:cs typeface="Arial"/>
                <a:sym typeface="Arial"/>
              </a:defRPr>
            </a:lvl5pPr>
            <a:lvl6pPr indent="-323850" lvl="5" marL="27432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Twentieth Century"/>
                <a:ea typeface="Twentieth Century"/>
                <a:cs typeface="Twentieth Century"/>
                <a:sym typeface="Twentieth Century"/>
              </a:defRPr>
            </a:lvl6pPr>
            <a:lvl7pPr indent="-323850" lvl="6" marL="32004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Twentieth Century"/>
                <a:ea typeface="Twentieth Century"/>
                <a:cs typeface="Twentieth Century"/>
                <a:sym typeface="Twentieth Century"/>
              </a:defRPr>
            </a:lvl7pPr>
            <a:lvl8pPr indent="-323850" lvl="7" marL="36576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Twentieth Century"/>
                <a:ea typeface="Twentieth Century"/>
                <a:cs typeface="Twentieth Century"/>
                <a:sym typeface="Twentieth Century"/>
              </a:defRPr>
            </a:lvl8pPr>
            <a:lvl9pPr indent="-323850" lvl="8" marL="4114800" marR="0" rtl="0" algn="l">
              <a:lnSpc>
                <a:spcPct val="100000"/>
              </a:lnSpc>
              <a:spcBef>
                <a:spcPts val="300"/>
              </a:spcBef>
              <a:spcAft>
                <a:spcPts val="0"/>
              </a:spcAft>
              <a:buClr>
                <a:schemeClr val="dk1"/>
              </a:buClr>
              <a:buSzPts val="1500"/>
              <a:buFont typeface="Arial"/>
              <a:buChar char="•"/>
              <a:defRPr b="0" i="0" sz="1500" u="none" cap="none" strike="noStrike">
                <a:solidFill>
                  <a:schemeClr val="dk1"/>
                </a:solidFill>
                <a:latin typeface="Twentieth Century"/>
                <a:ea typeface="Twentieth Century"/>
                <a:cs typeface="Twentieth Century"/>
                <a:sym typeface="Twentieth Century"/>
              </a:defRPr>
            </a:lvl9pPr>
          </a:lstStyle>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685" name="Shape 685"/>
        <p:cNvGrpSpPr/>
        <p:nvPr/>
      </p:nvGrpSpPr>
      <p:grpSpPr>
        <a:xfrm>
          <a:off x="0" y="0"/>
          <a:ext cx="0" cy="0"/>
          <a:chOff x="0" y="0"/>
          <a:chExt cx="0" cy="0"/>
        </a:xfrm>
      </p:grpSpPr>
      <p:pic>
        <p:nvPicPr>
          <p:cNvPr id="686" name="Google Shape;686;p187"/>
          <p:cNvPicPr preferRelativeResize="0"/>
          <p:nvPr/>
        </p:nvPicPr>
        <p:blipFill rotWithShape="1">
          <a:blip r:embed="rId2">
            <a:alphaModFix/>
          </a:blip>
          <a:srcRect b="0" l="0" r="14302" t="0"/>
          <a:stretch/>
        </p:blipFill>
        <p:spPr>
          <a:xfrm>
            <a:off x="-2004817" y="-1"/>
            <a:ext cx="6611774" cy="5143500"/>
          </a:xfrm>
          <a:prstGeom prst="rect">
            <a:avLst/>
          </a:prstGeom>
          <a:noFill/>
          <a:ln>
            <a:noFill/>
          </a:ln>
        </p:spPr>
      </p:pic>
      <p:sp>
        <p:nvSpPr>
          <p:cNvPr id="687" name="Google Shape;687;p187"/>
          <p:cNvSpPr/>
          <p:nvPr/>
        </p:nvSpPr>
        <p:spPr>
          <a:xfrm>
            <a:off x="1700569" y="-9526"/>
            <a:ext cx="3740311" cy="5156359"/>
          </a:xfrm>
          <a:custGeom>
            <a:rect b="b" l="l" r="r" t="t"/>
            <a:pathLst>
              <a:path extrusionOk="0" h="5143500" w="4349199">
                <a:moveTo>
                  <a:pt x="4276936" y="0"/>
                </a:moveTo>
                <a:lnTo>
                  <a:pt x="4297636" y="0"/>
                </a:lnTo>
                <a:lnTo>
                  <a:pt x="4347208" y="0"/>
                </a:lnTo>
                <a:cubicBezTo>
                  <a:pt x="4340308" y="1706033"/>
                  <a:pt x="4354108" y="3437467"/>
                  <a:pt x="4347208" y="5143500"/>
                </a:cubicBezTo>
                <a:lnTo>
                  <a:pt x="1679270" y="5143500"/>
                </a:lnTo>
                <a:lnTo>
                  <a:pt x="1679270" y="5140369"/>
                </a:lnTo>
                <a:lnTo>
                  <a:pt x="1596854" y="5140369"/>
                </a:lnTo>
                <a:lnTo>
                  <a:pt x="1256224" y="5140369"/>
                </a:lnTo>
                <a:lnTo>
                  <a:pt x="957374" y="5140369"/>
                </a:lnTo>
                <a:lnTo>
                  <a:pt x="639480" y="5140369"/>
                </a:lnTo>
                <a:lnTo>
                  <a:pt x="0" y="5140369"/>
                </a:lnTo>
                <a:lnTo>
                  <a:pt x="3554557" y="12701"/>
                </a:lnTo>
                <a:lnTo>
                  <a:pt x="4276936" y="1"/>
                </a:lnTo>
                <a:lnTo>
                  <a:pt x="42769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688" name="Google Shape;688;p187"/>
          <p:cNvSpPr/>
          <p:nvPr/>
        </p:nvSpPr>
        <p:spPr>
          <a:xfrm>
            <a:off x="2005045" y="1"/>
            <a:ext cx="5673726" cy="5166073"/>
          </a:xfrm>
          <a:custGeom>
            <a:rect b="b" l="l" r="r" t="t"/>
            <a:pathLst>
              <a:path extrusionOk="0" h="5140371" w="5673726">
                <a:moveTo>
                  <a:pt x="3848025" y="1"/>
                </a:moveTo>
                <a:lnTo>
                  <a:pt x="3866649" y="1"/>
                </a:lnTo>
                <a:lnTo>
                  <a:pt x="4721151" y="1"/>
                </a:lnTo>
                <a:lnTo>
                  <a:pt x="4721151" y="2"/>
                </a:lnTo>
                <a:lnTo>
                  <a:pt x="3959465" y="2"/>
                </a:lnTo>
                <a:lnTo>
                  <a:pt x="873126" y="5140371"/>
                </a:lnTo>
                <a:lnTo>
                  <a:pt x="861365" y="5140371"/>
                </a:lnTo>
                <a:lnTo>
                  <a:pt x="575350" y="5140371"/>
                </a:lnTo>
                <a:lnTo>
                  <a:pt x="0" y="5140371"/>
                </a:lnTo>
                <a:lnTo>
                  <a:pt x="3086339" y="2"/>
                </a:lnTo>
                <a:lnTo>
                  <a:pt x="3848025" y="2"/>
                </a:lnTo>
                <a:close/>
                <a:moveTo>
                  <a:pt x="4800600" y="0"/>
                </a:moveTo>
                <a:lnTo>
                  <a:pt x="5673726" y="0"/>
                </a:lnTo>
                <a:lnTo>
                  <a:pt x="5673726" y="1"/>
                </a:lnTo>
                <a:lnTo>
                  <a:pt x="4800600" y="1"/>
                </a:lnTo>
                <a:close/>
              </a:path>
            </a:pathLst>
          </a:custGeom>
          <a:solidFill>
            <a:srgbClr val="F2F2F2">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689" name="Google Shape;689;p187"/>
          <p:cNvSpPr/>
          <p:nvPr/>
        </p:nvSpPr>
        <p:spPr>
          <a:xfrm>
            <a:off x="4508285" y="1057028"/>
            <a:ext cx="1680900" cy="665400"/>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690" name="Google Shape;690;p187"/>
          <p:cNvGrpSpPr/>
          <p:nvPr/>
        </p:nvGrpSpPr>
        <p:grpSpPr>
          <a:xfrm>
            <a:off x="5138306" y="1167274"/>
            <a:ext cx="430672" cy="407178"/>
            <a:chOff x="415925" y="3217863"/>
            <a:chExt cx="436566" cy="412750"/>
          </a:xfrm>
        </p:grpSpPr>
        <p:sp>
          <p:nvSpPr>
            <p:cNvPr id="691" name="Google Shape;691;p187"/>
            <p:cNvSpPr/>
            <p:nvPr/>
          </p:nvSpPr>
          <p:spPr>
            <a:xfrm>
              <a:off x="517525" y="3217863"/>
              <a:ext cx="233363" cy="231774"/>
            </a:xfrm>
            <a:custGeom>
              <a:rect b="b" l="l" r="r" t="t"/>
              <a:pathLst>
                <a:path extrusionOk="0" h="1756" w="1768">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692" name="Google Shape;692;p187"/>
            <p:cNvSpPr/>
            <p:nvPr/>
          </p:nvSpPr>
          <p:spPr>
            <a:xfrm>
              <a:off x="415925" y="3470275"/>
              <a:ext cx="436566" cy="160338"/>
            </a:xfrm>
            <a:custGeom>
              <a:rect b="b" l="l" r="r" t="t"/>
              <a:pathLst>
                <a:path extrusionOk="0" h="1219" w="3305">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693" name="Google Shape;693;p187"/>
          <p:cNvSpPr/>
          <p:nvPr/>
        </p:nvSpPr>
        <p:spPr>
          <a:xfrm>
            <a:off x="3888205" y="2046359"/>
            <a:ext cx="1680900" cy="665400"/>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694" name="Google Shape;694;p187"/>
          <p:cNvGrpSpPr/>
          <p:nvPr/>
        </p:nvGrpSpPr>
        <p:grpSpPr>
          <a:xfrm>
            <a:off x="4503518" y="2169952"/>
            <a:ext cx="471792" cy="471792"/>
            <a:chOff x="-1238250" y="2566988"/>
            <a:chExt cx="1381125" cy="1381125"/>
          </a:xfrm>
        </p:grpSpPr>
        <p:sp>
          <p:nvSpPr>
            <p:cNvPr id="695" name="Google Shape;695;p187"/>
            <p:cNvSpPr/>
            <p:nvPr/>
          </p:nvSpPr>
          <p:spPr>
            <a:xfrm>
              <a:off x="-1238250" y="2566988"/>
              <a:ext cx="1381125" cy="1381125"/>
            </a:xfrm>
            <a:custGeom>
              <a:rect b="b" l="l" r="r" t="t"/>
              <a:pathLst>
                <a:path extrusionOk="0" h="3480" w="3480">
                  <a:moveTo>
                    <a:pt x="1584" y="162"/>
                  </a:moveTo>
                  <a:lnTo>
                    <a:pt x="1575" y="165"/>
                  </a:lnTo>
                  <a:lnTo>
                    <a:pt x="1568" y="171"/>
                  </a:lnTo>
                  <a:lnTo>
                    <a:pt x="1565" y="179"/>
                  </a:lnTo>
                  <a:lnTo>
                    <a:pt x="1550" y="277"/>
                  </a:lnTo>
                  <a:lnTo>
                    <a:pt x="1538" y="375"/>
                  </a:lnTo>
                  <a:lnTo>
                    <a:pt x="1530" y="406"/>
                  </a:lnTo>
                  <a:lnTo>
                    <a:pt x="1520" y="434"/>
                  </a:lnTo>
                  <a:lnTo>
                    <a:pt x="1504" y="461"/>
                  </a:lnTo>
                  <a:lnTo>
                    <a:pt x="1484" y="483"/>
                  </a:lnTo>
                  <a:lnTo>
                    <a:pt x="1461" y="502"/>
                  </a:lnTo>
                  <a:lnTo>
                    <a:pt x="1434" y="518"/>
                  </a:lnTo>
                  <a:lnTo>
                    <a:pt x="1405" y="528"/>
                  </a:lnTo>
                  <a:lnTo>
                    <a:pt x="1331" y="552"/>
                  </a:lnTo>
                  <a:lnTo>
                    <a:pt x="1259" y="579"/>
                  </a:lnTo>
                  <a:lnTo>
                    <a:pt x="1188" y="611"/>
                  </a:lnTo>
                  <a:lnTo>
                    <a:pt x="1120" y="646"/>
                  </a:lnTo>
                  <a:lnTo>
                    <a:pt x="1091" y="659"/>
                  </a:lnTo>
                  <a:lnTo>
                    <a:pt x="1063" y="668"/>
                  </a:lnTo>
                  <a:lnTo>
                    <a:pt x="1032" y="670"/>
                  </a:lnTo>
                  <a:lnTo>
                    <a:pt x="1003" y="668"/>
                  </a:lnTo>
                  <a:lnTo>
                    <a:pt x="973" y="661"/>
                  </a:lnTo>
                  <a:lnTo>
                    <a:pt x="945" y="649"/>
                  </a:lnTo>
                  <a:lnTo>
                    <a:pt x="919" y="632"/>
                  </a:lnTo>
                  <a:lnTo>
                    <a:pt x="839" y="572"/>
                  </a:lnTo>
                  <a:lnTo>
                    <a:pt x="760" y="513"/>
                  </a:lnTo>
                  <a:lnTo>
                    <a:pt x="752" y="509"/>
                  </a:lnTo>
                  <a:lnTo>
                    <a:pt x="742" y="509"/>
                  </a:lnTo>
                  <a:lnTo>
                    <a:pt x="735" y="515"/>
                  </a:lnTo>
                  <a:lnTo>
                    <a:pt x="515" y="735"/>
                  </a:lnTo>
                  <a:lnTo>
                    <a:pt x="509" y="742"/>
                  </a:lnTo>
                  <a:lnTo>
                    <a:pt x="509" y="752"/>
                  </a:lnTo>
                  <a:lnTo>
                    <a:pt x="513" y="760"/>
                  </a:lnTo>
                  <a:lnTo>
                    <a:pt x="572" y="839"/>
                  </a:lnTo>
                  <a:lnTo>
                    <a:pt x="632" y="919"/>
                  </a:lnTo>
                  <a:lnTo>
                    <a:pt x="649" y="945"/>
                  </a:lnTo>
                  <a:lnTo>
                    <a:pt x="661" y="973"/>
                  </a:lnTo>
                  <a:lnTo>
                    <a:pt x="668" y="1003"/>
                  </a:lnTo>
                  <a:lnTo>
                    <a:pt x="670" y="1032"/>
                  </a:lnTo>
                  <a:lnTo>
                    <a:pt x="668" y="1063"/>
                  </a:lnTo>
                  <a:lnTo>
                    <a:pt x="659" y="1091"/>
                  </a:lnTo>
                  <a:lnTo>
                    <a:pt x="646" y="1120"/>
                  </a:lnTo>
                  <a:lnTo>
                    <a:pt x="611" y="1188"/>
                  </a:lnTo>
                  <a:lnTo>
                    <a:pt x="579" y="1259"/>
                  </a:lnTo>
                  <a:lnTo>
                    <a:pt x="552" y="1331"/>
                  </a:lnTo>
                  <a:lnTo>
                    <a:pt x="528" y="1405"/>
                  </a:lnTo>
                  <a:lnTo>
                    <a:pt x="518" y="1434"/>
                  </a:lnTo>
                  <a:lnTo>
                    <a:pt x="502" y="1461"/>
                  </a:lnTo>
                  <a:lnTo>
                    <a:pt x="483" y="1484"/>
                  </a:lnTo>
                  <a:lnTo>
                    <a:pt x="461" y="1504"/>
                  </a:lnTo>
                  <a:lnTo>
                    <a:pt x="434" y="1520"/>
                  </a:lnTo>
                  <a:lnTo>
                    <a:pt x="406" y="1530"/>
                  </a:lnTo>
                  <a:lnTo>
                    <a:pt x="375" y="1538"/>
                  </a:lnTo>
                  <a:lnTo>
                    <a:pt x="277" y="1550"/>
                  </a:lnTo>
                  <a:lnTo>
                    <a:pt x="179" y="1565"/>
                  </a:lnTo>
                  <a:lnTo>
                    <a:pt x="171" y="1568"/>
                  </a:lnTo>
                  <a:lnTo>
                    <a:pt x="165" y="1575"/>
                  </a:lnTo>
                  <a:lnTo>
                    <a:pt x="162" y="1585"/>
                  </a:lnTo>
                  <a:lnTo>
                    <a:pt x="162" y="1896"/>
                  </a:lnTo>
                  <a:lnTo>
                    <a:pt x="165" y="1905"/>
                  </a:lnTo>
                  <a:lnTo>
                    <a:pt x="171" y="1912"/>
                  </a:lnTo>
                  <a:lnTo>
                    <a:pt x="179" y="1915"/>
                  </a:lnTo>
                  <a:lnTo>
                    <a:pt x="277" y="1930"/>
                  </a:lnTo>
                  <a:lnTo>
                    <a:pt x="375" y="1942"/>
                  </a:lnTo>
                  <a:lnTo>
                    <a:pt x="406" y="1950"/>
                  </a:lnTo>
                  <a:lnTo>
                    <a:pt x="434" y="1960"/>
                  </a:lnTo>
                  <a:lnTo>
                    <a:pt x="461" y="1976"/>
                  </a:lnTo>
                  <a:lnTo>
                    <a:pt x="483" y="1996"/>
                  </a:lnTo>
                  <a:lnTo>
                    <a:pt x="502" y="2019"/>
                  </a:lnTo>
                  <a:lnTo>
                    <a:pt x="518" y="2046"/>
                  </a:lnTo>
                  <a:lnTo>
                    <a:pt x="528" y="2075"/>
                  </a:lnTo>
                  <a:lnTo>
                    <a:pt x="552" y="2149"/>
                  </a:lnTo>
                  <a:lnTo>
                    <a:pt x="579" y="2221"/>
                  </a:lnTo>
                  <a:lnTo>
                    <a:pt x="611" y="2292"/>
                  </a:lnTo>
                  <a:lnTo>
                    <a:pt x="646" y="2360"/>
                  </a:lnTo>
                  <a:lnTo>
                    <a:pt x="659" y="2389"/>
                  </a:lnTo>
                  <a:lnTo>
                    <a:pt x="668" y="2417"/>
                  </a:lnTo>
                  <a:lnTo>
                    <a:pt x="670" y="2448"/>
                  </a:lnTo>
                  <a:lnTo>
                    <a:pt x="668" y="2477"/>
                  </a:lnTo>
                  <a:lnTo>
                    <a:pt x="661" y="2507"/>
                  </a:lnTo>
                  <a:lnTo>
                    <a:pt x="649" y="2535"/>
                  </a:lnTo>
                  <a:lnTo>
                    <a:pt x="632" y="2561"/>
                  </a:lnTo>
                  <a:lnTo>
                    <a:pt x="572" y="2641"/>
                  </a:lnTo>
                  <a:lnTo>
                    <a:pt x="513" y="2720"/>
                  </a:lnTo>
                  <a:lnTo>
                    <a:pt x="509" y="2728"/>
                  </a:lnTo>
                  <a:lnTo>
                    <a:pt x="509" y="2738"/>
                  </a:lnTo>
                  <a:lnTo>
                    <a:pt x="515" y="2745"/>
                  </a:lnTo>
                  <a:lnTo>
                    <a:pt x="735" y="2965"/>
                  </a:lnTo>
                  <a:lnTo>
                    <a:pt x="742" y="2971"/>
                  </a:lnTo>
                  <a:lnTo>
                    <a:pt x="752" y="2972"/>
                  </a:lnTo>
                  <a:lnTo>
                    <a:pt x="760" y="2967"/>
                  </a:lnTo>
                  <a:lnTo>
                    <a:pt x="839" y="2908"/>
                  </a:lnTo>
                  <a:lnTo>
                    <a:pt x="919" y="2848"/>
                  </a:lnTo>
                  <a:lnTo>
                    <a:pt x="945" y="2831"/>
                  </a:lnTo>
                  <a:lnTo>
                    <a:pt x="972" y="2820"/>
                  </a:lnTo>
                  <a:lnTo>
                    <a:pt x="1001" y="2812"/>
                  </a:lnTo>
                  <a:lnTo>
                    <a:pt x="1030" y="2810"/>
                  </a:lnTo>
                  <a:lnTo>
                    <a:pt x="1061" y="2812"/>
                  </a:lnTo>
                  <a:lnTo>
                    <a:pt x="1091" y="2821"/>
                  </a:lnTo>
                  <a:lnTo>
                    <a:pt x="1120" y="2834"/>
                  </a:lnTo>
                  <a:lnTo>
                    <a:pt x="1188" y="2869"/>
                  </a:lnTo>
                  <a:lnTo>
                    <a:pt x="1259" y="2901"/>
                  </a:lnTo>
                  <a:lnTo>
                    <a:pt x="1331" y="2928"/>
                  </a:lnTo>
                  <a:lnTo>
                    <a:pt x="1405" y="2952"/>
                  </a:lnTo>
                  <a:lnTo>
                    <a:pt x="1434" y="2962"/>
                  </a:lnTo>
                  <a:lnTo>
                    <a:pt x="1461" y="2978"/>
                  </a:lnTo>
                  <a:lnTo>
                    <a:pt x="1484" y="2997"/>
                  </a:lnTo>
                  <a:lnTo>
                    <a:pt x="1504" y="3019"/>
                  </a:lnTo>
                  <a:lnTo>
                    <a:pt x="1520" y="3046"/>
                  </a:lnTo>
                  <a:lnTo>
                    <a:pt x="1530" y="3074"/>
                  </a:lnTo>
                  <a:lnTo>
                    <a:pt x="1538" y="3105"/>
                  </a:lnTo>
                  <a:lnTo>
                    <a:pt x="1550" y="3204"/>
                  </a:lnTo>
                  <a:lnTo>
                    <a:pt x="1565" y="3301"/>
                  </a:lnTo>
                  <a:lnTo>
                    <a:pt x="1568" y="3309"/>
                  </a:lnTo>
                  <a:lnTo>
                    <a:pt x="1575" y="3315"/>
                  </a:lnTo>
                  <a:lnTo>
                    <a:pt x="1584" y="3318"/>
                  </a:lnTo>
                  <a:lnTo>
                    <a:pt x="1896" y="3318"/>
                  </a:lnTo>
                  <a:lnTo>
                    <a:pt x="1905" y="3315"/>
                  </a:lnTo>
                  <a:lnTo>
                    <a:pt x="1912" y="3309"/>
                  </a:lnTo>
                  <a:lnTo>
                    <a:pt x="1915" y="3301"/>
                  </a:lnTo>
                  <a:lnTo>
                    <a:pt x="1930" y="3203"/>
                  </a:lnTo>
                  <a:lnTo>
                    <a:pt x="1942" y="3105"/>
                  </a:lnTo>
                  <a:lnTo>
                    <a:pt x="1950" y="3074"/>
                  </a:lnTo>
                  <a:lnTo>
                    <a:pt x="1960" y="3046"/>
                  </a:lnTo>
                  <a:lnTo>
                    <a:pt x="1976" y="3019"/>
                  </a:lnTo>
                  <a:lnTo>
                    <a:pt x="1996" y="2997"/>
                  </a:lnTo>
                  <a:lnTo>
                    <a:pt x="2019" y="2978"/>
                  </a:lnTo>
                  <a:lnTo>
                    <a:pt x="2046" y="2962"/>
                  </a:lnTo>
                  <a:lnTo>
                    <a:pt x="2075" y="2952"/>
                  </a:lnTo>
                  <a:lnTo>
                    <a:pt x="2149" y="2928"/>
                  </a:lnTo>
                  <a:lnTo>
                    <a:pt x="2221" y="2901"/>
                  </a:lnTo>
                  <a:lnTo>
                    <a:pt x="2292" y="2869"/>
                  </a:lnTo>
                  <a:lnTo>
                    <a:pt x="2360" y="2834"/>
                  </a:lnTo>
                  <a:lnTo>
                    <a:pt x="2389" y="2821"/>
                  </a:lnTo>
                  <a:lnTo>
                    <a:pt x="2417" y="2812"/>
                  </a:lnTo>
                  <a:lnTo>
                    <a:pt x="2448" y="2810"/>
                  </a:lnTo>
                  <a:lnTo>
                    <a:pt x="2477" y="2812"/>
                  </a:lnTo>
                  <a:lnTo>
                    <a:pt x="2507" y="2819"/>
                  </a:lnTo>
                  <a:lnTo>
                    <a:pt x="2535" y="2831"/>
                  </a:lnTo>
                  <a:lnTo>
                    <a:pt x="2561" y="2848"/>
                  </a:lnTo>
                  <a:lnTo>
                    <a:pt x="2641" y="2908"/>
                  </a:lnTo>
                  <a:lnTo>
                    <a:pt x="2720" y="2967"/>
                  </a:lnTo>
                  <a:lnTo>
                    <a:pt x="2728" y="2972"/>
                  </a:lnTo>
                  <a:lnTo>
                    <a:pt x="2738" y="2971"/>
                  </a:lnTo>
                  <a:lnTo>
                    <a:pt x="2745" y="2965"/>
                  </a:lnTo>
                  <a:lnTo>
                    <a:pt x="2965" y="2745"/>
                  </a:lnTo>
                  <a:lnTo>
                    <a:pt x="2971" y="2738"/>
                  </a:lnTo>
                  <a:lnTo>
                    <a:pt x="2971" y="2728"/>
                  </a:lnTo>
                  <a:lnTo>
                    <a:pt x="2967" y="2720"/>
                  </a:lnTo>
                  <a:lnTo>
                    <a:pt x="2908" y="2641"/>
                  </a:lnTo>
                  <a:lnTo>
                    <a:pt x="2848" y="2561"/>
                  </a:lnTo>
                  <a:lnTo>
                    <a:pt x="2831" y="2535"/>
                  </a:lnTo>
                  <a:lnTo>
                    <a:pt x="2819" y="2507"/>
                  </a:lnTo>
                  <a:lnTo>
                    <a:pt x="2812" y="2477"/>
                  </a:lnTo>
                  <a:lnTo>
                    <a:pt x="2810" y="2448"/>
                  </a:lnTo>
                  <a:lnTo>
                    <a:pt x="2812" y="2417"/>
                  </a:lnTo>
                  <a:lnTo>
                    <a:pt x="2821" y="2389"/>
                  </a:lnTo>
                  <a:lnTo>
                    <a:pt x="2834" y="2360"/>
                  </a:lnTo>
                  <a:lnTo>
                    <a:pt x="2869" y="2292"/>
                  </a:lnTo>
                  <a:lnTo>
                    <a:pt x="2901" y="2221"/>
                  </a:lnTo>
                  <a:lnTo>
                    <a:pt x="2928" y="2149"/>
                  </a:lnTo>
                  <a:lnTo>
                    <a:pt x="2952" y="2075"/>
                  </a:lnTo>
                  <a:lnTo>
                    <a:pt x="2962" y="2046"/>
                  </a:lnTo>
                  <a:lnTo>
                    <a:pt x="2978" y="2019"/>
                  </a:lnTo>
                  <a:lnTo>
                    <a:pt x="2997" y="1996"/>
                  </a:lnTo>
                  <a:lnTo>
                    <a:pt x="3019" y="1976"/>
                  </a:lnTo>
                  <a:lnTo>
                    <a:pt x="3046" y="1960"/>
                  </a:lnTo>
                  <a:lnTo>
                    <a:pt x="3074" y="1950"/>
                  </a:lnTo>
                  <a:lnTo>
                    <a:pt x="3105" y="1942"/>
                  </a:lnTo>
                  <a:lnTo>
                    <a:pt x="3203" y="1930"/>
                  </a:lnTo>
                  <a:lnTo>
                    <a:pt x="3301" y="1915"/>
                  </a:lnTo>
                  <a:lnTo>
                    <a:pt x="3309" y="1912"/>
                  </a:lnTo>
                  <a:lnTo>
                    <a:pt x="3315" y="1905"/>
                  </a:lnTo>
                  <a:lnTo>
                    <a:pt x="3318" y="1896"/>
                  </a:lnTo>
                  <a:lnTo>
                    <a:pt x="3318" y="1584"/>
                  </a:lnTo>
                  <a:lnTo>
                    <a:pt x="3315" y="1575"/>
                  </a:lnTo>
                  <a:lnTo>
                    <a:pt x="3309" y="1568"/>
                  </a:lnTo>
                  <a:lnTo>
                    <a:pt x="3301" y="1565"/>
                  </a:lnTo>
                  <a:lnTo>
                    <a:pt x="3203" y="1550"/>
                  </a:lnTo>
                  <a:lnTo>
                    <a:pt x="3105" y="1538"/>
                  </a:lnTo>
                  <a:lnTo>
                    <a:pt x="3074" y="1530"/>
                  </a:lnTo>
                  <a:lnTo>
                    <a:pt x="3046" y="1520"/>
                  </a:lnTo>
                  <a:lnTo>
                    <a:pt x="3019" y="1504"/>
                  </a:lnTo>
                  <a:lnTo>
                    <a:pt x="2997" y="1484"/>
                  </a:lnTo>
                  <a:lnTo>
                    <a:pt x="2978" y="1461"/>
                  </a:lnTo>
                  <a:lnTo>
                    <a:pt x="2962" y="1434"/>
                  </a:lnTo>
                  <a:lnTo>
                    <a:pt x="2952" y="1405"/>
                  </a:lnTo>
                  <a:lnTo>
                    <a:pt x="2928" y="1331"/>
                  </a:lnTo>
                  <a:lnTo>
                    <a:pt x="2901" y="1259"/>
                  </a:lnTo>
                  <a:lnTo>
                    <a:pt x="2869" y="1188"/>
                  </a:lnTo>
                  <a:lnTo>
                    <a:pt x="2834" y="1120"/>
                  </a:lnTo>
                  <a:lnTo>
                    <a:pt x="2821" y="1091"/>
                  </a:lnTo>
                  <a:lnTo>
                    <a:pt x="2812" y="1063"/>
                  </a:lnTo>
                  <a:lnTo>
                    <a:pt x="2810" y="1032"/>
                  </a:lnTo>
                  <a:lnTo>
                    <a:pt x="2812" y="1003"/>
                  </a:lnTo>
                  <a:lnTo>
                    <a:pt x="2819" y="973"/>
                  </a:lnTo>
                  <a:lnTo>
                    <a:pt x="2831" y="945"/>
                  </a:lnTo>
                  <a:lnTo>
                    <a:pt x="2848" y="919"/>
                  </a:lnTo>
                  <a:lnTo>
                    <a:pt x="2908" y="839"/>
                  </a:lnTo>
                  <a:lnTo>
                    <a:pt x="2967" y="760"/>
                  </a:lnTo>
                  <a:lnTo>
                    <a:pt x="2971" y="752"/>
                  </a:lnTo>
                  <a:lnTo>
                    <a:pt x="2971" y="742"/>
                  </a:lnTo>
                  <a:lnTo>
                    <a:pt x="2965" y="735"/>
                  </a:lnTo>
                  <a:lnTo>
                    <a:pt x="2745" y="515"/>
                  </a:lnTo>
                  <a:lnTo>
                    <a:pt x="2738" y="509"/>
                  </a:lnTo>
                  <a:lnTo>
                    <a:pt x="2728" y="509"/>
                  </a:lnTo>
                  <a:lnTo>
                    <a:pt x="2720" y="513"/>
                  </a:lnTo>
                  <a:lnTo>
                    <a:pt x="2641" y="572"/>
                  </a:lnTo>
                  <a:lnTo>
                    <a:pt x="2561" y="632"/>
                  </a:lnTo>
                  <a:lnTo>
                    <a:pt x="2535" y="649"/>
                  </a:lnTo>
                  <a:lnTo>
                    <a:pt x="2507" y="661"/>
                  </a:lnTo>
                  <a:lnTo>
                    <a:pt x="2477" y="668"/>
                  </a:lnTo>
                  <a:lnTo>
                    <a:pt x="2448" y="670"/>
                  </a:lnTo>
                  <a:lnTo>
                    <a:pt x="2417" y="668"/>
                  </a:lnTo>
                  <a:lnTo>
                    <a:pt x="2389" y="659"/>
                  </a:lnTo>
                  <a:lnTo>
                    <a:pt x="2360" y="646"/>
                  </a:lnTo>
                  <a:lnTo>
                    <a:pt x="2292" y="611"/>
                  </a:lnTo>
                  <a:lnTo>
                    <a:pt x="2221" y="579"/>
                  </a:lnTo>
                  <a:lnTo>
                    <a:pt x="2149" y="552"/>
                  </a:lnTo>
                  <a:lnTo>
                    <a:pt x="2075" y="528"/>
                  </a:lnTo>
                  <a:lnTo>
                    <a:pt x="2046" y="518"/>
                  </a:lnTo>
                  <a:lnTo>
                    <a:pt x="2019" y="502"/>
                  </a:lnTo>
                  <a:lnTo>
                    <a:pt x="1996" y="483"/>
                  </a:lnTo>
                  <a:lnTo>
                    <a:pt x="1976" y="461"/>
                  </a:lnTo>
                  <a:lnTo>
                    <a:pt x="1960" y="434"/>
                  </a:lnTo>
                  <a:lnTo>
                    <a:pt x="1950" y="406"/>
                  </a:lnTo>
                  <a:lnTo>
                    <a:pt x="1942" y="375"/>
                  </a:lnTo>
                  <a:lnTo>
                    <a:pt x="1930" y="277"/>
                  </a:lnTo>
                  <a:lnTo>
                    <a:pt x="1915" y="179"/>
                  </a:lnTo>
                  <a:lnTo>
                    <a:pt x="1912" y="171"/>
                  </a:lnTo>
                  <a:lnTo>
                    <a:pt x="1905" y="165"/>
                  </a:lnTo>
                  <a:lnTo>
                    <a:pt x="1896" y="162"/>
                  </a:lnTo>
                  <a:lnTo>
                    <a:pt x="1584" y="162"/>
                  </a:lnTo>
                  <a:close/>
                  <a:moveTo>
                    <a:pt x="1584" y="0"/>
                  </a:moveTo>
                  <a:lnTo>
                    <a:pt x="1896" y="0"/>
                  </a:lnTo>
                  <a:lnTo>
                    <a:pt x="1929" y="3"/>
                  </a:lnTo>
                  <a:lnTo>
                    <a:pt x="1959" y="12"/>
                  </a:lnTo>
                  <a:lnTo>
                    <a:pt x="1989" y="25"/>
                  </a:lnTo>
                  <a:lnTo>
                    <a:pt x="2014" y="44"/>
                  </a:lnTo>
                  <a:lnTo>
                    <a:pt x="2036" y="67"/>
                  </a:lnTo>
                  <a:lnTo>
                    <a:pt x="2055" y="94"/>
                  </a:lnTo>
                  <a:lnTo>
                    <a:pt x="2068" y="123"/>
                  </a:lnTo>
                  <a:lnTo>
                    <a:pt x="2076" y="155"/>
                  </a:lnTo>
                  <a:lnTo>
                    <a:pt x="2090" y="254"/>
                  </a:lnTo>
                  <a:lnTo>
                    <a:pt x="2104" y="354"/>
                  </a:lnTo>
                  <a:lnTo>
                    <a:pt x="2105" y="360"/>
                  </a:lnTo>
                  <a:lnTo>
                    <a:pt x="2107" y="364"/>
                  </a:lnTo>
                  <a:lnTo>
                    <a:pt x="2110" y="367"/>
                  </a:lnTo>
                  <a:lnTo>
                    <a:pt x="2113" y="370"/>
                  </a:lnTo>
                  <a:lnTo>
                    <a:pt x="2118" y="371"/>
                  </a:lnTo>
                  <a:lnTo>
                    <a:pt x="2202" y="398"/>
                  </a:lnTo>
                  <a:lnTo>
                    <a:pt x="2283" y="428"/>
                  </a:lnTo>
                  <a:lnTo>
                    <a:pt x="2363" y="464"/>
                  </a:lnTo>
                  <a:lnTo>
                    <a:pt x="2440" y="505"/>
                  </a:lnTo>
                  <a:lnTo>
                    <a:pt x="2448" y="507"/>
                  </a:lnTo>
                  <a:lnTo>
                    <a:pt x="2455" y="507"/>
                  </a:lnTo>
                  <a:lnTo>
                    <a:pt x="2462" y="503"/>
                  </a:lnTo>
                  <a:lnTo>
                    <a:pt x="2543" y="442"/>
                  </a:lnTo>
                  <a:lnTo>
                    <a:pt x="2623" y="382"/>
                  </a:lnTo>
                  <a:lnTo>
                    <a:pt x="2648" y="366"/>
                  </a:lnTo>
                  <a:lnTo>
                    <a:pt x="2674" y="355"/>
                  </a:lnTo>
                  <a:lnTo>
                    <a:pt x="2703" y="349"/>
                  </a:lnTo>
                  <a:lnTo>
                    <a:pt x="2730" y="347"/>
                  </a:lnTo>
                  <a:lnTo>
                    <a:pt x="2759" y="349"/>
                  </a:lnTo>
                  <a:lnTo>
                    <a:pt x="2787" y="355"/>
                  </a:lnTo>
                  <a:lnTo>
                    <a:pt x="2814" y="366"/>
                  </a:lnTo>
                  <a:lnTo>
                    <a:pt x="2838" y="381"/>
                  </a:lnTo>
                  <a:lnTo>
                    <a:pt x="2860" y="400"/>
                  </a:lnTo>
                  <a:lnTo>
                    <a:pt x="3080" y="620"/>
                  </a:lnTo>
                  <a:lnTo>
                    <a:pt x="3099" y="642"/>
                  </a:lnTo>
                  <a:lnTo>
                    <a:pt x="3114" y="666"/>
                  </a:lnTo>
                  <a:lnTo>
                    <a:pt x="3125" y="693"/>
                  </a:lnTo>
                  <a:lnTo>
                    <a:pt x="3131" y="721"/>
                  </a:lnTo>
                  <a:lnTo>
                    <a:pt x="3133" y="750"/>
                  </a:lnTo>
                  <a:lnTo>
                    <a:pt x="3131" y="777"/>
                  </a:lnTo>
                  <a:lnTo>
                    <a:pt x="3125" y="806"/>
                  </a:lnTo>
                  <a:lnTo>
                    <a:pt x="3114" y="832"/>
                  </a:lnTo>
                  <a:lnTo>
                    <a:pt x="3098" y="857"/>
                  </a:lnTo>
                  <a:lnTo>
                    <a:pt x="3038" y="937"/>
                  </a:lnTo>
                  <a:lnTo>
                    <a:pt x="2977" y="1018"/>
                  </a:lnTo>
                  <a:lnTo>
                    <a:pt x="2973" y="1025"/>
                  </a:lnTo>
                  <a:lnTo>
                    <a:pt x="2973" y="1032"/>
                  </a:lnTo>
                  <a:lnTo>
                    <a:pt x="2975" y="1040"/>
                  </a:lnTo>
                  <a:lnTo>
                    <a:pt x="3016" y="1117"/>
                  </a:lnTo>
                  <a:lnTo>
                    <a:pt x="3052" y="1197"/>
                  </a:lnTo>
                  <a:lnTo>
                    <a:pt x="3082" y="1278"/>
                  </a:lnTo>
                  <a:lnTo>
                    <a:pt x="3109" y="1362"/>
                  </a:lnTo>
                  <a:lnTo>
                    <a:pt x="3110" y="1367"/>
                  </a:lnTo>
                  <a:lnTo>
                    <a:pt x="3113" y="1370"/>
                  </a:lnTo>
                  <a:lnTo>
                    <a:pt x="3116" y="1373"/>
                  </a:lnTo>
                  <a:lnTo>
                    <a:pt x="3120" y="1375"/>
                  </a:lnTo>
                  <a:lnTo>
                    <a:pt x="3126" y="1376"/>
                  </a:lnTo>
                  <a:lnTo>
                    <a:pt x="3226" y="1390"/>
                  </a:lnTo>
                  <a:lnTo>
                    <a:pt x="3325" y="1404"/>
                  </a:lnTo>
                  <a:lnTo>
                    <a:pt x="3357" y="1412"/>
                  </a:lnTo>
                  <a:lnTo>
                    <a:pt x="3386" y="1425"/>
                  </a:lnTo>
                  <a:lnTo>
                    <a:pt x="3413" y="1444"/>
                  </a:lnTo>
                  <a:lnTo>
                    <a:pt x="3436" y="1466"/>
                  </a:lnTo>
                  <a:lnTo>
                    <a:pt x="3455" y="1491"/>
                  </a:lnTo>
                  <a:lnTo>
                    <a:pt x="3468" y="1521"/>
                  </a:lnTo>
                  <a:lnTo>
                    <a:pt x="3477" y="1551"/>
                  </a:lnTo>
                  <a:lnTo>
                    <a:pt x="3480" y="1584"/>
                  </a:lnTo>
                  <a:lnTo>
                    <a:pt x="3480" y="1896"/>
                  </a:lnTo>
                  <a:lnTo>
                    <a:pt x="3477" y="1929"/>
                  </a:lnTo>
                  <a:lnTo>
                    <a:pt x="3468" y="1959"/>
                  </a:lnTo>
                  <a:lnTo>
                    <a:pt x="3455" y="1989"/>
                  </a:lnTo>
                  <a:lnTo>
                    <a:pt x="3436" y="2014"/>
                  </a:lnTo>
                  <a:lnTo>
                    <a:pt x="3413" y="2036"/>
                  </a:lnTo>
                  <a:lnTo>
                    <a:pt x="3386" y="2055"/>
                  </a:lnTo>
                  <a:lnTo>
                    <a:pt x="3357" y="2068"/>
                  </a:lnTo>
                  <a:lnTo>
                    <a:pt x="3325" y="2076"/>
                  </a:lnTo>
                  <a:lnTo>
                    <a:pt x="3226" y="2090"/>
                  </a:lnTo>
                  <a:lnTo>
                    <a:pt x="3126" y="2104"/>
                  </a:lnTo>
                  <a:lnTo>
                    <a:pt x="3120" y="2105"/>
                  </a:lnTo>
                  <a:lnTo>
                    <a:pt x="3116" y="2107"/>
                  </a:lnTo>
                  <a:lnTo>
                    <a:pt x="3113" y="2110"/>
                  </a:lnTo>
                  <a:lnTo>
                    <a:pt x="3110" y="2113"/>
                  </a:lnTo>
                  <a:lnTo>
                    <a:pt x="3109" y="2118"/>
                  </a:lnTo>
                  <a:lnTo>
                    <a:pt x="3082" y="2202"/>
                  </a:lnTo>
                  <a:lnTo>
                    <a:pt x="3052" y="2283"/>
                  </a:lnTo>
                  <a:lnTo>
                    <a:pt x="3016" y="2363"/>
                  </a:lnTo>
                  <a:lnTo>
                    <a:pt x="2975" y="2440"/>
                  </a:lnTo>
                  <a:lnTo>
                    <a:pt x="2973" y="2448"/>
                  </a:lnTo>
                  <a:lnTo>
                    <a:pt x="2973" y="2455"/>
                  </a:lnTo>
                  <a:lnTo>
                    <a:pt x="2977" y="2462"/>
                  </a:lnTo>
                  <a:lnTo>
                    <a:pt x="3038" y="2543"/>
                  </a:lnTo>
                  <a:lnTo>
                    <a:pt x="3098" y="2623"/>
                  </a:lnTo>
                  <a:lnTo>
                    <a:pt x="3114" y="2648"/>
                  </a:lnTo>
                  <a:lnTo>
                    <a:pt x="3125" y="2674"/>
                  </a:lnTo>
                  <a:lnTo>
                    <a:pt x="3131" y="2703"/>
                  </a:lnTo>
                  <a:lnTo>
                    <a:pt x="3133" y="2730"/>
                  </a:lnTo>
                  <a:lnTo>
                    <a:pt x="3131" y="2759"/>
                  </a:lnTo>
                  <a:lnTo>
                    <a:pt x="3125" y="2786"/>
                  </a:lnTo>
                  <a:lnTo>
                    <a:pt x="3114" y="2814"/>
                  </a:lnTo>
                  <a:lnTo>
                    <a:pt x="3099" y="2838"/>
                  </a:lnTo>
                  <a:lnTo>
                    <a:pt x="3080" y="2860"/>
                  </a:lnTo>
                  <a:lnTo>
                    <a:pt x="2860" y="3080"/>
                  </a:lnTo>
                  <a:lnTo>
                    <a:pt x="2838" y="3099"/>
                  </a:lnTo>
                  <a:lnTo>
                    <a:pt x="2814" y="3114"/>
                  </a:lnTo>
                  <a:lnTo>
                    <a:pt x="2786" y="3125"/>
                  </a:lnTo>
                  <a:lnTo>
                    <a:pt x="2759" y="3131"/>
                  </a:lnTo>
                  <a:lnTo>
                    <a:pt x="2730" y="3133"/>
                  </a:lnTo>
                  <a:lnTo>
                    <a:pt x="2703" y="3131"/>
                  </a:lnTo>
                  <a:lnTo>
                    <a:pt x="2674" y="3125"/>
                  </a:lnTo>
                  <a:lnTo>
                    <a:pt x="2648" y="3114"/>
                  </a:lnTo>
                  <a:lnTo>
                    <a:pt x="2623" y="3098"/>
                  </a:lnTo>
                  <a:lnTo>
                    <a:pt x="2543" y="3038"/>
                  </a:lnTo>
                  <a:lnTo>
                    <a:pt x="2462" y="2977"/>
                  </a:lnTo>
                  <a:lnTo>
                    <a:pt x="2455" y="2973"/>
                  </a:lnTo>
                  <a:lnTo>
                    <a:pt x="2448" y="2973"/>
                  </a:lnTo>
                  <a:lnTo>
                    <a:pt x="2440" y="2975"/>
                  </a:lnTo>
                  <a:lnTo>
                    <a:pt x="2363" y="3016"/>
                  </a:lnTo>
                  <a:lnTo>
                    <a:pt x="2283" y="3052"/>
                  </a:lnTo>
                  <a:lnTo>
                    <a:pt x="2202" y="3082"/>
                  </a:lnTo>
                  <a:lnTo>
                    <a:pt x="2118" y="3109"/>
                  </a:lnTo>
                  <a:lnTo>
                    <a:pt x="2113" y="3110"/>
                  </a:lnTo>
                  <a:lnTo>
                    <a:pt x="2110" y="3113"/>
                  </a:lnTo>
                  <a:lnTo>
                    <a:pt x="2107" y="3116"/>
                  </a:lnTo>
                  <a:lnTo>
                    <a:pt x="2105" y="3120"/>
                  </a:lnTo>
                  <a:lnTo>
                    <a:pt x="2104" y="3126"/>
                  </a:lnTo>
                  <a:lnTo>
                    <a:pt x="2090" y="3226"/>
                  </a:lnTo>
                  <a:lnTo>
                    <a:pt x="2076" y="3325"/>
                  </a:lnTo>
                  <a:lnTo>
                    <a:pt x="2068" y="3357"/>
                  </a:lnTo>
                  <a:lnTo>
                    <a:pt x="2055" y="3386"/>
                  </a:lnTo>
                  <a:lnTo>
                    <a:pt x="2036" y="3413"/>
                  </a:lnTo>
                  <a:lnTo>
                    <a:pt x="2014" y="3436"/>
                  </a:lnTo>
                  <a:lnTo>
                    <a:pt x="1989" y="3455"/>
                  </a:lnTo>
                  <a:lnTo>
                    <a:pt x="1959" y="3468"/>
                  </a:lnTo>
                  <a:lnTo>
                    <a:pt x="1929" y="3477"/>
                  </a:lnTo>
                  <a:lnTo>
                    <a:pt x="1896" y="3480"/>
                  </a:lnTo>
                  <a:lnTo>
                    <a:pt x="1584" y="3480"/>
                  </a:lnTo>
                  <a:lnTo>
                    <a:pt x="1551" y="3477"/>
                  </a:lnTo>
                  <a:lnTo>
                    <a:pt x="1521" y="3468"/>
                  </a:lnTo>
                  <a:lnTo>
                    <a:pt x="1491" y="3455"/>
                  </a:lnTo>
                  <a:lnTo>
                    <a:pt x="1466" y="3436"/>
                  </a:lnTo>
                  <a:lnTo>
                    <a:pt x="1444" y="3413"/>
                  </a:lnTo>
                  <a:lnTo>
                    <a:pt x="1425" y="3386"/>
                  </a:lnTo>
                  <a:lnTo>
                    <a:pt x="1412" y="3357"/>
                  </a:lnTo>
                  <a:lnTo>
                    <a:pt x="1404" y="3325"/>
                  </a:lnTo>
                  <a:lnTo>
                    <a:pt x="1390" y="3226"/>
                  </a:lnTo>
                  <a:lnTo>
                    <a:pt x="1376" y="3126"/>
                  </a:lnTo>
                  <a:lnTo>
                    <a:pt x="1375" y="3120"/>
                  </a:lnTo>
                  <a:lnTo>
                    <a:pt x="1373" y="3116"/>
                  </a:lnTo>
                  <a:lnTo>
                    <a:pt x="1370" y="3113"/>
                  </a:lnTo>
                  <a:lnTo>
                    <a:pt x="1367" y="3110"/>
                  </a:lnTo>
                  <a:lnTo>
                    <a:pt x="1362" y="3109"/>
                  </a:lnTo>
                  <a:lnTo>
                    <a:pt x="1278" y="3082"/>
                  </a:lnTo>
                  <a:lnTo>
                    <a:pt x="1197" y="3052"/>
                  </a:lnTo>
                  <a:lnTo>
                    <a:pt x="1117" y="3016"/>
                  </a:lnTo>
                  <a:lnTo>
                    <a:pt x="1040" y="2975"/>
                  </a:lnTo>
                  <a:lnTo>
                    <a:pt x="1032" y="2973"/>
                  </a:lnTo>
                  <a:lnTo>
                    <a:pt x="1025" y="2973"/>
                  </a:lnTo>
                  <a:lnTo>
                    <a:pt x="1018" y="2977"/>
                  </a:lnTo>
                  <a:lnTo>
                    <a:pt x="937" y="3038"/>
                  </a:lnTo>
                  <a:lnTo>
                    <a:pt x="857" y="3098"/>
                  </a:lnTo>
                  <a:lnTo>
                    <a:pt x="832" y="3114"/>
                  </a:lnTo>
                  <a:lnTo>
                    <a:pt x="806" y="3125"/>
                  </a:lnTo>
                  <a:lnTo>
                    <a:pt x="777" y="3131"/>
                  </a:lnTo>
                  <a:lnTo>
                    <a:pt x="750" y="3134"/>
                  </a:lnTo>
                  <a:lnTo>
                    <a:pt x="721" y="3131"/>
                  </a:lnTo>
                  <a:lnTo>
                    <a:pt x="693" y="3125"/>
                  </a:lnTo>
                  <a:lnTo>
                    <a:pt x="666" y="3114"/>
                  </a:lnTo>
                  <a:lnTo>
                    <a:pt x="642" y="3099"/>
                  </a:lnTo>
                  <a:lnTo>
                    <a:pt x="620" y="3080"/>
                  </a:lnTo>
                  <a:lnTo>
                    <a:pt x="400" y="2860"/>
                  </a:lnTo>
                  <a:lnTo>
                    <a:pt x="381" y="2838"/>
                  </a:lnTo>
                  <a:lnTo>
                    <a:pt x="366" y="2814"/>
                  </a:lnTo>
                  <a:lnTo>
                    <a:pt x="355" y="2787"/>
                  </a:lnTo>
                  <a:lnTo>
                    <a:pt x="349" y="2759"/>
                  </a:lnTo>
                  <a:lnTo>
                    <a:pt x="346" y="2730"/>
                  </a:lnTo>
                  <a:lnTo>
                    <a:pt x="349" y="2703"/>
                  </a:lnTo>
                  <a:lnTo>
                    <a:pt x="355" y="2674"/>
                  </a:lnTo>
                  <a:lnTo>
                    <a:pt x="366" y="2648"/>
                  </a:lnTo>
                  <a:lnTo>
                    <a:pt x="382" y="2623"/>
                  </a:lnTo>
                  <a:lnTo>
                    <a:pt x="442" y="2543"/>
                  </a:lnTo>
                  <a:lnTo>
                    <a:pt x="503" y="2462"/>
                  </a:lnTo>
                  <a:lnTo>
                    <a:pt x="507" y="2455"/>
                  </a:lnTo>
                  <a:lnTo>
                    <a:pt x="507" y="2448"/>
                  </a:lnTo>
                  <a:lnTo>
                    <a:pt x="505" y="2440"/>
                  </a:lnTo>
                  <a:lnTo>
                    <a:pt x="464" y="2363"/>
                  </a:lnTo>
                  <a:lnTo>
                    <a:pt x="428" y="2283"/>
                  </a:lnTo>
                  <a:lnTo>
                    <a:pt x="398" y="2202"/>
                  </a:lnTo>
                  <a:lnTo>
                    <a:pt x="371" y="2118"/>
                  </a:lnTo>
                  <a:lnTo>
                    <a:pt x="370" y="2113"/>
                  </a:lnTo>
                  <a:lnTo>
                    <a:pt x="367" y="2110"/>
                  </a:lnTo>
                  <a:lnTo>
                    <a:pt x="364" y="2107"/>
                  </a:lnTo>
                  <a:lnTo>
                    <a:pt x="360" y="2105"/>
                  </a:lnTo>
                  <a:lnTo>
                    <a:pt x="354" y="2104"/>
                  </a:lnTo>
                  <a:lnTo>
                    <a:pt x="254" y="2090"/>
                  </a:lnTo>
                  <a:lnTo>
                    <a:pt x="155" y="2076"/>
                  </a:lnTo>
                  <a:lnTo>
                    <a:pt x="123" y="2068"/>
                  </a:lnTo>
                  <a:lnTo>
                    <a:pt x="94" y="2055"/>
                  </a:lnTo>
                  <a:lnTo>
                    <a:pt x="67" y="2036"/>
                  </a:lnTo>
                  <a:lnTo>
                    <a:pt x="44" y="2014"/>
                  </a:lnTo>
                  <a:lnTo>
                    <a:pt x="25" y="1989"/>
                  </a:lnTo>
                  <a:lnTo>
                    <a:pt x="12" y="1959"/>
                  </a:lnTo>
                  <a:lnTo>
                    <a:pt x="3" y="1929"/>
                  </a:lnTo>
                  <a:lnTo>
                    <a:pt x="0" y="1896"/>
                  </a:lnTo>
                  <a:lnTo>
                    <a:pt x="0" y="1584"/>
                  </a:lnTo>
                  <a:lnTo>
                    <a:pt x="3" y="1551"/>
                  </a:lnTo>
                  <a:lnTo>
                    <a:pt x="12" y="1521"/>
                  </a:lnTo>
                  <a:lnTo>
                    <a:pt x="25" y="1491"/>
                  </a:lnTo>
                  <a:lnTo>
                    <a:pt x="44" y="1466"/>
                  </a:lnTo>
                  <a:lnTo>
                    <a:pt x="67" y="1444"/>
                  </a:lnTo>
                  <a:lnTo>
                    <a:pt x="94" y="1425"/>
                  </a:lnTo>
                  <a:lnTo>
                    <a:pt x="123" y="1412"/>
                  </a:lnTo>
                  <a:lnTo>
                    <a:pt x="155" y="1404"/>
                  </a:lnTo>
                  <a:lnTo>
                    <a:pt x="254" y="1390"/>
                  </a:lnTo>
                  <a:lnTo>
                    <a:pt x="354" y="1376"/>
                  </a:lnTo>
                  <a:lnTo>
                    <a:pt x="360" y="1375"/>
                  </a:lnTo>
                  <a:lnTo>
                    <a:pt x="364" y="1373"/>
                  </a:lnTo>
                  <a:lnTo>
                    <a:pt x="367" y="1370"/>
                  </a:lnTo>
                  <a:lnTo>
                    <a:pt x="370" y="1367"/>
                  </a:lnTo>
                  <a:lnTo>
                    <a:pt x="371" y="1362"/>
                  </a:lnTo>
                  <a:lnTo>
                    <a:pt x="398" y="1278"/>
                  </a:lnTo>
                  <a:lnTo>
                    <a:pt x="428" y="1197"/>
                  </a:lnTo>
                  <a:lnTo>
                    <a:pt x="464" y="1117"/>
                  </a:lnTo>
                  <a:lnTo>
                    <a:pt x="505" y="1040"/>
                  </a:lnTo>
                  <a:lnTo>
                    <a:pt x="507" y="1032"/>
                  </a:lnTo>
                  <a:lnTo>
                    <a:pt x="507" y="1025"/>
                  </a:lnTo>
                  <a:lnTo>
                    <a:pt x="503" y="1018"/>
                  </a:lnTo>
                  <a:lnTo>
                    <a:pt x="442" y="937"/>
                  </a:lnTo>
                  <a:lnTo>
                    <a:pt x="382" y="857"/>
                  </a:lnTo>
                  <a:lnTo>
                    <a:pt x="366" y="832"/>
                  </a:lnTo>
                  <a:lnTo>
                    <a:pt x="355" y="806"/>
                  </a:lnTo>
                  <a:lnTo>
                    <a:pt x="349" y="777"/>
                  </a:lnTo>
                  <a:lnTo>
                    <a:pt x="346" y="750"/>
                  </a:lnTo>
                  <a:lnTo>
                    <a:pt x="349" y="721"/>
                  </a:lnTo>
                  <a:lnTo>
                    <a:pt x="355" y="694"/>
                  </a:lnTo>
                  <a:lnTo>
                    <a:pt x="366" y="666"/>
                  </a:lnTo>
                  <a:lnTo>
                    <a:pt x="381" y="642"/>
                  </a:lnTo>
                  <a:lnTo>
                    <a:pt x="400" y="620"/>
                  </a:lnTo>
                  <a:lnTo>
                    <a:pt x="620" y="400"/>
                  </a:lnTo>
                  <a:lnTo>
                    <a:pt x="642" y="381"/>
                  </a:lnTo>
                  <a:lnTo>
                    <a:pt x="666" y="366"/>
                  </a:lnTo>
                  <a:lnTo>
                    <a:pt x="693" y="355"/>
                  </a:lnTo>
                  <a:lnTo>
                    <a:pt x="721" y="349"/>
                  </a:lnTo>
                  <a:lnTo>
                    <a:pt x="750" y="347"/>
                  </a:lnTo>
                  <a:lnTo>
                    <a:pt x="777" y="349"/>
                  </a:lnTo>
                  <a:lnTo>
                    <a:pt x="806" y="355"/>
                  </a:lnTo>
                  <a:lnTo>
                    <a:pt x="832" y="366"/>
                  </a:lnTo>
                  <a:lnTo>
                    <a:pt x="857" y="382"/>
                  </a:lnTo>
                  <a:lnTo>
                    <a:pt x="937" y="442"/>
                  </a:lnTo>
                  <a:lnTo>
                    <a:pt x="1018" y="503"/>
                  </a:lnTo>
                  <a:lnTo>
                    <a:pt x="1025" y="507"/>
                  </a:lnTo>
                  <a:lnTo>
                    <a:pt x="1032" y="507"/>
                  </a:lnTo>
                  <a:lnTo>
                    <a:pt x="1040" y="505"/>
                  </a:lnTo>
                  <a:lnTo>
                    <a:pt x="1117" y="464"/>
                  </a:lnTo>
                  <a:lnTo>
                    <a:pt x="1197" y="428"/>
                  </a:lnTo>
                  <a:lnTo>
                    <a:pt x="1278" y="398"/>
                  </a:lnTo>
                  <a:lnTo>
                    <a:pt x="1362" y="371"/>
                  </a:lnTo>
                  <a:lnTo>
                    <a:pt x="1367" y="370"/>
                  </a:lnTo>
                  <a:lnTo>
                    <a:pt x="1370" y="367"/>
                  </a:lnTo>
                  <a:lnTo>
                    <a:pt x="1373" y="364"/>
                  </a:lnTo>
                  <a:lnTo>
                    <a:pt x="1375" y="360"/>
                  </a:lnTo>
                  <a:lnTo>
                    <a:pt x="1376" y="354"/>
                  </a:lnTo>
                  <a:lnTo>
                    <a:pt x="1390" y="254"/>
                  </a:lnTo>
                  <a:lnTo>
                    <a:pt x="1404" y="155"/>
                  </a:lnTo>
                  <a:lnTo>
                    <a:pt x="1412" y="123"/>
                  </a:lnTo>
                  <a:lnTo>
                    <a:pt x="1425" y="94"/>
                  </a:lnTo>
                  <a:lnTo>
                    <a:pt x="1444" y="67"/>
                  </a:lnTo>
                  <a:lnTo>
                    <a:pt x="1466" y="44"/>
                  </a:lnTo>
                  <a:lnTo>
                    <a:pt x="1491" y="25"/>
                  </a:lnTo>
                  <a:lnTo>
                    <a:pt x="1521" y="12"/>
                  </a:lnTo>
                  <a:lnTo>
                    <a:pt x="1551" y="3"/>
                  </a:lnTo>
                  <a:lnTo>
                    <a:pt x="15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696" name="Google Shape;696;p187"/>
            <p:cNvSpPr/>
            <p:nvPr/>
          </p:nvSpPr>
          <p:spPr>
            <a:xfrm>
              <a:off x="-847725" y="2957513"/>
              <a:ext cx="600074" cy="600074"/>
            </a:xfrm>
            <a:custGeom>
              <a:rect b="b" l="l" r="r" t="t"/>
              <a:pathLst>
                <a:path extrusionOk="0" h="1510" w="1510">
                  <a:moveTo>
                    <a:pt x="755" y="162"/>
                  </a:moveTo>
                  <a:lnTo>
                    <a:pt x="695" y="166"/>
                  </a:lnTo>
                  <a:lnTo>
                    <a:pt x="636" y="174"/>
                  </a:lnTo>
                  <a:lnTo>
                    <a:pt x="579" y="189"/>
                  </a:lnTo>
                  <a:lnTo>
                    <a:pt x="524" y="209"/>
                  </a:lnTo>
                  <a:lnTo>
                    <a:pt x="472" y="234"/>
                  </a:lnTo>
                  <a:lnTo>
                    <a:pt x="424" y="264"/>
                  </a:lnTo>
                  <a:lnTo>
                    <a:pt x="379" y="297"/>
                  </a:lnTo>
                  <a:lnTo>
                    <a:pt x="336" y="336"/>
                  </a:lnTo>
                  <a:lnTo>
                    <a:pt x="297" y="379"/>
                  </a:lnTo>
                  <a:lnTo>
                    <a:pt x="264" y="424"/>
                  </a:lnTo>
                  <a:lnTo>
                    <a:pt x="234" y="472"/>
                  </a:lnTo>
                  <a:lnTo>
                    <a:pt x="209" y="524"/>
                  </a:lnTo>
                  <a:lnTo>
                    <a:pt x="189" y="579"/>
                  </a:lnTo>
                  <a:lnTo>
                    <a:pt x="174" y="636"/>
                  </a:lnTo>
                  <a:lnTo>
                    <a:pt x="166" y="695"/>
                  </a:lnTo>
                  <a:lnTo>
                    <a:pt x="162" y="755"/>
                  </a:lnTo>
                  <a:lnTo>
                    <a:pt x="166" y="815"/>
                  </a:lnTo>
                  <a:lnTo>
                    <a:pt x="174" y="874"/>
                  </a:lnTo>
                  <a:lnTo>
                    <a:pt x="189" y="931"/>
                  </a:lnTo>
                  <a:lnTo>
                    <a:pt x="209" y="986"/>
                  </a:lnTo>
                  <a:lnTo>
                    <a:pt x="234" y="1038"/>
                  </a:lnTo>
                  <a:lnTo>
                    <a:pt x="264" y="1086"/>
                  </a:lnTo>
                  <a:lnTo>
                    <a:pt x="297" y="1131"/>
                  </a:lnTo>
                  <a:lnTo>
                    <a:pt x="336" y="1174"/>
                  </a:lnTo>
                  <a:lnTo>
                    <a:pt x="379" y="1213"/>
                  </a:lnTo>
                  <a:lnTo>
                    <a:pt x="424" y="1246"/>
                  </a:lnTo>
                  <a:lnTo>
                    <a:pt x="472" y="1276"/>
                  </a:lnTo>
                  <a:lnTo>
                    <a:pt x="524" y="1301"/>
                  </a:lnTo>
                  <a:lnTo>
                    <a:pt x="579" y="1321"/>
                  </a:lnTo>
                  <a:lnTo>
                    <a:pt x="636" y="1336"/>
                  </a:lnTo>
                  <a:lnTo>
                    <a:pt x="695" y="1344"/>
                  </a:lnTo>
                  <a:lnTo>
                    <a:pt x="755" y="1348"/>
                  </a:lnTo>
                  <a:lnTo>
                    <a:pt x="815" y="1344"/>
                  </a:lnTo>
                  <a:lnTo>
                    <a:pt x="874" y="1336"/>
                  </a:lnTo>
                  <a:lnTo>
                    <a:pt x="931" y="1321"/>
                  </a:lnTo>
                  <a:lnTo>
                    <a:pt x="986" y="1301"/>
                  </a:lnTo>
                  <a:lnTo>
                    <a:pt x="1038" y="1276"/>
                  </a:lnTo>
                  <a:lnTo>
                    <a:pt x="1086" y="1246"/>
                  </a:lnTo>
                  <a:lnTo>
                    <a:pt x="1131" y="1213"/>
                  </a:lnTo>
                  <a:lnTo>
                    <a:pt x="1174" y="1174"/>
                  </a:lnTo>
                  <a:lnTo>
                    <a:pt x="1213" y="1131"/>
                  </a:lnTo>
                  <a:lnTo>
                    <a:pt x="1246" y="1086"/>
                  </a:lnTo>
                  <a:lnTo>
                    <a:pt x="1276" y="1038"/>
                  </a:lnTo>
                  <a:lnTo>
                    <a:pt x="1301" y="986"/>
                  </a:lnTo>
                  <a:lnTo>
                    <a:pt x="1321" y="931"/>
                  </a:lnTo>
                  <a:lnTo>
                    <a:pt x="1336" y="874"/>
                  </a:lnTo>
                  <a:lnTo>
                    <a:pt x="1344" y="815"/>
                  </a:lnTo>
                  <a:lnTo>
                    <a:pt x="1348" y="755"/>
                  </a:lnTo>
                  <a:lnTo>
                    <a:pt x="1344" y="695"/>
                  </a:lnTo>
                  <a:lnTo>
                    <a:pt x="1336" y="636"/>
                  </a:lnTo>
                  <a:lnTo>
                    <a:pt x="1321" y="579"/>
                  </a:lnTo>
                  <a:lnTo>
                    <a:pt x="1301" y="524"/>
                  </a:lnTo>
                  <a:lnTo>
                    <a:pt x="1276" y="472"/>
                  </a:lnTo>
                  <a:lnTo>
                    <a:pt x="1246" y="424"/>
                  </a:lnTo>
                  <a:lnTo>
                    <a:pt x="1213" y="379"/>
                  </a:lnTo>
                  <a:lnTo>
                    <a:pt x="1174" y="336"/>
                  </a:lnTo>
                  <a:lnTo>
                    <a:pt x="1131" y="297"/>
                  </a:lnTo>
                  <a:lnTo>
                    <a:pt x="1086" y="264"/>
                  </a:lnTo>
                  <a:lnTo>
                    <a:pt x="1038" y="234"/>
                  </a:lnTo>
                  <a:lnTo>
                    <a:pt x="986" y="209"/>
                  </a:lnTo>
                  <a:lnTo>
                    <a:pt x="931" y="189"/>
                  </a:lnTo>
                  <a:lnTo>
                    <a:pt x="874" y="174"/>
                  </a:lnTo>
                  <a:lnTo>
                    <a:pt x="815" y="166"/>
                  </a:lnTo>
                  <a:lnTo>
                    <a:pt x="755" y="162"/>
                  </a:lnTo>
                  <a:close/>
                  <a:moveTo>
                    <a:pt x="755" y="0"/>
                  </a:moveTo>
                  <a:lnTo>
                    <a:pt x="824" y="3"/>
                  </a:lnTo>
                  <a:lnTo>
                    <a:pt x="891" y="12"/>
                  </a:lnTo>
                  <a:lnTo>
                    <a:pt x="955" y="26"/>
                  </a:lnTo>
                  <a:lnTo>
                    <a:pt x="1019" y="47"/>
                  </a:lnTo>
                  <a:lnTo>
                    <a:pt x="1079" y="73"/>
                  </a:lnTo>
                  <a:lnTo>
                    <a:pt x="1136" y="103"/>
                  </a:lnTo>
                  <a:lnTo>
                    <a:pt x="1191" y="138"/>
                  </a:lnTo>
                  <a:lnTo>
                    <a:pt x="1241" y="177"/>
                  </a:lnTo>
                  <a:lnTo>
                    <a:pt x="1289" y="221"/>
                  </a:lnTo>
                  <a:lnTo>
                    <a:pt x="1333" y="269"/>
                  </a:lnTo>
                  <a:lnTo>
                    <a:pt x="1372" y="319"/>
                  </a:lnTo>
                  <a:lnTo>
                    <a:pt x="1407" y="374"/>
                  </a:lnTo>
                  <a:lnTo>
                    <a:pt x="1437" y="431"/>
                  </a:lnTo>
                  <a:lnTo>
                    <a:pt x="1463" y="491"/>
                  </a:lnTo>
                  <a:lnTo>
                    <a:pt x="1484" y="555"/>
                  </a:lnTo>
                  <a:lnTo>
                    <a:pt x="1498" y="619"/>
                  </a:lnTo>
                  <a:lnTo>
                    <a:pt x="1507" y="686"/>
                  </a:lnTo>
                  <a:lnTo>
                    <a:pt x="1510" y="755"/>
                  </a:lnTo>
                  <a:lnTo>
                    <a:pt x="1507" y="824"/>
                  </a:lnTo>
                  <a:lnTo>
                    <a:pt x="1498" y="891"/>
                  </a:lnTo>
                  <a:lnTo>
                    <a:pt x="1484" y="955"/>
                  </a:lnTo>
                  <a:lnTo>
                    <a:pt x="1463" y="1019"/>
                  </a:lnTo>
                  <a:lnTo>
                    <a:pt x="1437" y="1079"/>
                  </a:lnTo>
                  <a:lnTo>
                    <a:pt x="1407" y="1136"/>
                  </a:lnTo>
                  <a:lnTo>
                    <a:pt x="1372" y="1191"/>
                  </a:lnTo>
                  <a:lnTo>
                    <a:pt x="1333" y="1241"/>
                  </a:lnTo>
                  <a:lnTo>
                    <a:pt x="1289" y="1289"/>
                  </a:lnTo>
                  <a:lnTo>
                    <a:pt x="1241" y="1333"/>
                  </a:lnTo>
                  <a:lnTo>
                    <a:pt x="1191" y="1372"/>
                  </a:lnTo>
                  <a:lnTo>
                    <a:pt x="1136" y="1407"/>
                  </a:lnTo>
                  <a:lnTo>
                    <a:pt x="1079" y="1437"/>
                  </a:lnTo>
                  <a:lnTo>
                    <a:pt x="1019" y="1463"/>
                  </a:lnTo>
                  <a:lnTo>
                    <a:pt x="955" y="1484"/>
                  </a:lnTo>
                  <a:lnTo>
                    <a:pt x="891" y="1498"/>
                  </a:lnTo>
                  <a:lnTo>
                    <a:pt x="824" y="1507"/>
                  </a:lnTo>
                  <a:lnTo>
                    <a:pt x="755" y="1510"/>
                  </a:lnTo>
                  <a:lnTo>
                    <a:pt x="686" y="1507"/>
                  </a:lnTo>
                  <a:lnTo>
                    <a:pt x="619" y="1498"/>
                  </a:lnTo>
                  <a:lnTo>
                    <a:pt x="555" y="1484"/>
                  </a:lnTo>
                  <a:lnTo>
                    <a:pt x="491" y="1463"/>
                  </a:lnTo>
                  <a:lnTo>
                    <a:pt x="431" y="1437"/>
                  </a:lnTo>
                  <a:lnTo>
                    <a:pt x="374" y="1407"/>
                  </a:lnTo>
                  <a:lnTo>
                    <a:pt x="319" y="1372"/>
                  </a:lnTo>
                  <a:lnTo>
                    <a:pt x="269" y="1333"/>
                  </a:lnTo>
                  <a:lnTo>
                    <a:pt x="221" y="1289"/>
                  </a:lnTo>
                  <a:lnTo>
                    <a:pt x="177" y="1241"/>
                  </a:lnTo>
                  <a:lnTo>
                    <a:pt x="138" y="1191"/>
                  </a:lnTo>
                  <a:lnTo>
                    <a:pt x="103" y="1136"/>
                  </a:lnTo>
                  <a:lnTo>
                    <a:pt x="73" y="1079"/>
                  </a:lnTo>
                  <a:lnTo>
                    <a:pt x="47" y="1019"/>
                  </a:lnTo>
                  <a:lnTo>
                    <a:pt x="26" y="955"/>
                  </a:lnTo>
                  <a:lnTo>
                    <a:pt x="12" y="891"/>
                  </a:lnTo>
                  <a:lnTo>
                    <a:pt x="3" y="824"/>
                  </a:lnTo>
                  <a:lnTo>
                    <a:pt x="0" y="755"/>
                  </a:lnTo>
                  <a:lnTo>
                    <a:pt x="3" y="686"/>
                  </a:lnTo>
                  <a:lnTo>
                    <a:pt x="12" y="619"/>
                  </a:lnTo>
                  <a:lnTo>
                    <a:pt x="26" y="555"/>
                  </a:lnTo>
                  <a:lnTo>
                    <a:pt x="47" y="491"/>
                  </a:lnTo>
                  <a:lnTo>
                    <a:pt x="73" y="431"/>
                  </a:lnTo>
                  <a:lnTo>
                    <a:pt x="103" y="374"/>
                  </a:lnTo>
                  <a:lnTo>
                    <a:pt x="138" y="319"/>
                  </a:lnTo>
                  <a:lnTo>
                    <a:pt x="177" y="269"/>
                  </a:lnTo>
                  <a:lnTo>
                    <a:pt x="221" y="221"/>
                  </a:lnTo>
                  <a:lnTo>
                    <a:pt x="269" y="177"/>
                  </a:lnTo>
                  <a:lnTo>
                    <a:pt x="319" y="138"/>
                  </a:lnTo>
                  <a:lnTo>
                    <a:pt x="374" y="103"/>
                  </a:lnTo>
                  <a:lnTo>
                    <a:pt x="431" y="73"/>
                  </a:lnTo>
                  <a:lnTo>
                    <a:pt x="491" y="47"/>
                  </a:lnTo>
                  <a:lnTo>
                    <a:pt x="555" y="26"/>
                  </a:lnTo>
                  <a:lnTo>
                    <a:pt x="619" y="12"/>
                  </a:lnTo>
                  <a:lnTo>
                    <a:pt x="686" y="3"/>
                  </a:lnTo>
                  <a:lnTo>
                    <a:pt x="75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697" name="Google Shape;697;p187"/>
          <p:cNvSpPr/>
          <p:nvPr/>
        </p:nvSpPr>
        <p:spPr>
          <a:xfrm>
            <a:off x="3294533" y="3073813"/>
            <a:ext cx="1680900" cy="665400"/>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698" name="Google Shape;698;p187"/>
          <p:cNvGrpSpPr/>
          <p:nvPr/>
        </p:nvGrpSpPr>
        <p:grpSpPr>
          <a:xfrm>
            <a:off x="3832713" y="3248751"/>
            <a:ext cx="512075" cy="383756"/>
            <a:chOff x="4932363" y="1844675"/>
            <a:chExt cx="2705100" cy="2027239"/>
          </a:xfrm>
        </p:grpSpPr>
        <p:sp>
          <p:nvSpPr>
            <p:cNvPr id="699" name="Google Shape;699;p187"/>
            <p:cNvSpPr/>
            <p:nvPr/>
          </p:nvSpPr>
          <p:spPr>
            <a:xfrm>
              <a:off x="4932363" y="1844675"/>
              <a:ext cx="2217740" cy="2027239"/>
            </a:xfrm>
            <a:custGeom>
              <a:rect b="b" l="l" r="r" t="t"/>
              <a:pathLst>
                <a:path extrusionOk="0" h="2555" w="2793">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700" name="Google Shape;700;p187"/>
            <p:cNvSpPr/>
            <p:nvPr/>
          </p:nvSpPr>
          <p:spPr>
            <a:xfrm>
              <a:off x="7237413" y="2625725"/>
              <a:ext cx="400050" cy="136525"/>
            </a:xfrm>
            <a:custGeom>
              <a:rect b="b" l="l" r="r" t="t"/>
              <a:pathLst>
                <a:path extrusionOk="0" h="172" w="505">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701" name="Google Shape;701;p187"/>
            <p:cNvSpPr/>
            <p:nvPr/>
          </p:nvSpPr>
          <p:spPr>
            <a:xfrm>
              <a:off x="7207250" y="2290763"/>
              <a:ext cx="390525" cy="236538"/>
            </a:xfrm>
            <a:custGeom>
              <a:rect b="b" l="l" r="r" t="t"/>
              <a:pathLst>
                <a:path extrusionOk="0" h="296" w="492">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702" name="Google Shape;702;p187"/>
            <p:cNvSpPr/>
            <p:nvPr/>
          </p:nvSpPr>
          <p:spPr>
            <a:xfrm>
              <a:off x="7207250" y="2859088"/>
              <a:ext cx="390525" cy="234950"/>
            </a:xfrm>
            <a:custGeom>
              <a:rect b="b" l="l" r="r" t="t"/>
              <a:pathLst>
                <a:path extrusionOk="0" h="297" w="493">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703" name="Google Shape;703;p187"/>
          <p:cNvSpPr/>
          <p:nvPr/>
        </p:nvSpPr>
        <p:spPr>
          <a:xfrm>
            <a:off x="2698851" y="4108744"/>
            <a:ext cx="1680900" cy="665400"/>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704" name="Google Shape;704;p187"/>
          <p:cNvSpPr/>
          <p:nvPr/>
        </p:nvSpPr>
        <p:spPr>
          <a:xfrm>
            <a:off x="3374633" y="4235135"/>
            <a:ext cx="397923" cy="412532"/>
          </a:xfrm>
          <a:custGeom>
            <a:rect b="b" l="l" r="r" t="t"/>
            <a:pathLst>
              <a:path extrusionOk="0" h="3299" w="3186">
                <a:moveTo>
                  <a:pt x="1333" y="347"/>
                </a:moveTo>
                <a:lnTo>
                  <a:pt x="1252" y="350"/>
                </a:lnTo>
                <a:lnTo>
                  <a:pt x="1173" y="361"/>
                </a:lnTo>
                <a:lnTo>
                  <a:pt x="1096" y="376"/>
                </a:lnTo>
                <a:lnTo>
                  <a:pt x="1022" y="398"/>
                </a:lnTo>
                <a:lnTo>
                  <a:pt x="950" y="425"/>
                </a:lnTo>
                <a:lnTo>
                  <a:pt x="881" y="458"/>
                </a:lnTo>
                <a:lnTo>
                  <a:pt x="815" y="495"/>
                </a:lnTo>
                <a:lnTo>
                  <a:pt x="752" y="538"/>
                </a:lnTo>
                <a:lnTo>
                  <a:pt x="692" y="584"/>
                </a:lnTo>
                <a:lnTo>
                  <a:pt x="636" y="636"/>
                </a:lnTo>
                <a:lnTo>
                  <a:pt x="586" y="692"/>
                </a:lnTo>
                <a:lnTo>
                  <a:pt x="538" y="750"/>
                </a:lnTo>
                <a:lnTo>
                  <a:pt x="496" y="813"/>
                </a:lnTo>
                <a:lnTo>
                  <a:pt x="458" y="879"/>
                </a:lnTo>
                <a:lnTo>
                  <a:pt x="426" y="949"/>
                </a:lnTo>
                <a:lnTo>
                  <a:pt x="398" y="1021"/>
                </a:lnTo>
                <a:lnTo>
                  <a:pt x="376" y="1096"/>
                </a:lnTo>
                <a:lnTo>
                  <a:pt x="361" y="1172"/>
                </a:lnTo>
                <a:lnTo>
                  <a:pt x="352" y="1251"/>
                </a:lnTo>
                <a:lnTo>
                  <a:pt x="348" y="1332"/>
                </a:lnTo>
                <a:lnTo>
                  <a:pt x="352" y="1412"/>
                </a:lnTo>
                <a:lnTo>
                  <a:pt x="361" y="1492"/>
                </a:lnTo>
                <a:lnTo>
                  <a:pt x="376" y="1568"/>
                </a:lnTo>
                <a:lnTo>
                  <a:pt x="398" y="1642"/>
                </a:lnTo>
                <a:lnTo>
                  <a:pt x="426" y="1714"/>
                </a:lnTo>
                <a:lnTo>
                  <a:pt x="458" y="1783"/>
                </a:lnTo>
                <a:lnTo>
                  <a:pt x="496" y="1849"/>
                </a:lnTo>
                <a:lnTo>
                  <a:pt x="538" y="1912"/>
                </a:lnTo>
                <a:lnTo>
                  <a:pt x="586" y="1972"/>
                </a:lnTo>
                <a:lnTo>
                  <a:pt x="636" y="2028"/>
                </a:lnTo>
                <a:lnTo>
                  <a:pt x="692" y="2079"/>
                </a:lnTo>
                <a:lnTo>
                  <a:pt x="752" y="2126"/>
                </a:lnTo>
                <a:lnTo>
                  <a:pt x="815" y="2169"/>
                </a:lnTo>
                <a:lnTo>
                  <a:pt x="881" y="2206"/>
                </a:lnTo>
                <a:lnTo>
                  <a:pt x="950" y="2239"/>
                </a:lnTo>
                <a:lnTo>
                  <a:pt x="1022" y="2266"/>
                </a:lnTo>
                <a:lnTo>
                  <a:pt x="1096" y="2288"/>
                </a:lnTo>
                <a:lnTo>
                  <a:pt x="1173" y="2303"/>
                </a:lnTo>
                <a:lnTo>
                  <a:pt x="1252" y="2313"/>
                </a:lnTo>
                <a:lnTo>
                  <a:pt x="1333" y="2316"/>
                </a:lnTo>
                <a:lnTo>
                  <a:pt x="1413" y="2313"/>
                </a:lnTo>
                <a:lnTo>
                  <a:pt x="1492" y="2303"/>
                </a:lnTo>
                <a:lnTo>
                  <a:pt x="1569" y="2288"/>
                </a:lnTo>
                <a:lnTo>
                  <a:pt x="1644" y="2266"/>
                </a:lnTo>
                <a:lnTo>
                  <a:pt x="1715" y="2239"/>
                </a:lnTo>
                <a:lnTo>
                  <a:pt x="1785" y="2206"/>
                </a:lnTo>
                <a:lnTo>
                  <a:pt x="1851" y="2169"/>
                </a:lnTo>
                <a:lnTo>
                  <a:pt x="1914" y="2126"/>
                </a:lnTo>
                <a:lnTo>
                  <a:pt x="1973" y="2079"/>
                </a:lnTo>
                <a:lnTo>
                  <a:pt x="2029" y="2028"/>
                </a:lnTo>
                <a:lnTo>
                  <a:pt x="2080" y="1972"/>
                </a:lnTo>
                <a:lnTo>
                  <a:pt x="2128" y="1912"/>
                </a:lnTo>
                <a:lnTo>
                  <a:pt x="2170" y="1849"/>
                </a:lnTo>
                <a:lnTo>
                  <a:pt x="2207" y="1783"/>
                </a:lnTo>
                <a:lnTo>
                  <a:pt x="2240" y="1714"/>
                </a:lnTo>
                <a:lnTo>
                  <a:pt x="2267" y="1642"/>
                </a:lnTo>
                <a:lnTo>
                  <a:pt x="2289" y="1568"/>
                </a:lnTo>
                <a:lnTo>
                  <a:pt x="2305" y="1492"/>
                </a:lnTo>
                <a:lnTo>
                  <a:pt x="2314" y="1412"/>
                </a:lnTo>
                <a:lnTo>
                  <a:pt x="2318" y="1332"/>
                </a:lnTo>
                <a:lnTo>
                  <a:pt x="2314" y="1251"/>
                </a:lnTo>
                <a:lnTo>
                  <a:pt x="2305" y="1172"/>
                </a:lnTo>
                <a:lnTo>
                  <a:pt x="2289" y="1096"/>
                </a:lnTo>
                <a:lnTo>
                  <a:pt x="2267" y="1021"/>
                </a:lnTo>
                <a:lnTo>
                  <a:pt x="2240" y="949"/>
                </a:lnTo>
                <a:lnTo>
                  <a:pt x="2207" y="879"/>
                </a:lnTo>
                <a:lnTo>
                  <a:pt x="2170" y="813"/>
                </a:lnTo>
                <a:lnTo>
                  <a:pt x="2128" y="750"/>
                </a:lnTo>
                <a:lnTo>
                  <a:pt x="2080" y="692"/>
                </a:lnTo>
                <a:lnTo>
                  <a:pt x="2029" y="636"/>
                </a:lnTo>
                <a:lnTo>
                  <a:pt x="1973" y="584"/>
                </a:lnTo>
                <a:lnTo>
                  <a:pt x="1914" y="538"/>
                </a:lnTo>
                <a:lnTo>
                  <a:pt x="1851" y="495"/>
                </a:lnTo>
                <a:lnTo>
                  <a:pt x="1785" y="458"/>
                </a:lnTo>
                <a:lnTo>
                  <a:pt x="1715" y="425"/>
                </a:lnTo>
                <a:lnTo>
                  <a:pt x="1644" y="398"/>
                </a:lnTo>
                <a:lnTo>
                  <a:pt x="1569" y="376"/>
                </a:lnTo>
                <a:lnTo>
                  <a:pt x="1492" y="361"/>
                </a:lnTo>
                <a:lnTo>
                  <a:pt x="1413" y="350"/>
                </a:lnTo>
                <a:lnTo>
                  <a:pt x="1333" y="347"/>
                </a:lnTo>
                <a:close/>
                <a:moveTo>
                  <a:pt x="1333" y="0"/>
                </a:moveTo>
                <a:lnTo>
                  <a:pt x="1423" y="3"/>
                </a:lnTo>
                <a:lnTo>
                  <a:pt x="1513" y="12"/>
                </a:lnTo>
                <a:lnTo>
                  <a:pt x="1601" y="27"/>
                </a:lnTo>
                <a:lnTo>
                  <a:pt x="1686" y="47"/>
                </a:lnTo>
                <a:lnTo>
                  <a:pt x="1770" y="73"/>
                </a:lnTo>
                <a:lnTo>
                  <a:pt x="1851" y="105"/>
                </a:lnTo>
                <a:lnTo>
                  <a:pt x="1930" y="141"/>
                </a:lnTo>
                <a:lnTo>
                  <a:pt x="2005" y="182"/>
                </a:lnTo>
                <a:lnTo>
                  <a:pt x="2077" y="228"/>
                </a:lnTo>
                <a:lnTo>
                  <a:pt x="2146" y="278"/>
                </a:lnTo>
                <a:lnTo>
                  <a:pt x="2212" y="332"/>
                </a:lnTo>
                <a:lnTo>
                  <a:pt x="2274" y="391"/>
                </a:lnTo>
                <a:lnTo>
                  <a:pt x="2333" y="452"/>
                </a:lnTo>
                <a:lnTo>
                  <a:pt x="2388" y="518"/>
                </a:lnTo>
                <a:lnTo>
                  <a:pt x="2437" y="588"/>
                </a:lnTo>
                <a:lnTo>
                  <a:pt x="2484" y="660"/>
                </a:lnTo>
                <a:lnTo>
                  <a:pt x="2524" y="736"/>
                </a:lnTo>
                <a:lnTo>
                  <a:pt x="2561" y="813"/>
                </a:lnTo>
                <a:lnTo>
                  <a:pt x="2592" y="895"/>
                </a:lnTo>
                <a:lnTo>
                  <a:pt x="2618" y="978"/>
                </a:lnTo>
                <a:lnTo>
                  <a:pt x="2638" y="1064"/>
                </a:lnTo>
                <a:lnTo>
                  <a:pt x="2653" y="1151"/>
                </a:lnTo>
                <a:lnTo>
                  <a:pt x="2662" y="1241"/>
                </a:lnTo>
                <a:lnTo>
                  <a:pt x="2665" y="1332"/>
                </a:lnTo>
                <a:lnTo>
                  <a:pt x="2663" y="1417"/>
                </a:lnTo>
                <a:lnTo>
                  <a:pt x="2655" y="1502"/>
                </a:lnTo>
                <a:lnTo>
                  <a:pt x="2641" y="1585"/>
                </a:lnTo>
                <a:lnTo>
                  <a:pt x="2623" y="1667"/>
                </a:lnTo>
                <a:lnTo>
                  <a:pt x="2598" y="1748"/>
                </a:lnTo>
                <a:lnTo>
                  <a:pt x="2570" y="1827"/>
                </a:lnTo>
                <a:lnTo>
                  <a:pt x="2536" y="1904"/>
                </a:lnTo>
                <a:lnTo>
                  <a:pt x="2497" y="1979"/>
                </a:lnTo>
                <a:lnTo>
                  <a:pt x="2454" y="2051"/>
                </a:lnTo>
                <a:lnTo>
                  <a:pt x="2405" y="2122"/>
                </a:lnTo>
                <a:lnTo>
                  <a:pt x="2353" y="2189"/>
                </a:lnTo>
                <a:lnTo>
                  <a:pt x="3137" y="3004"/>
                </a:lnTo>
                <a:lnTo>
                  <a:pt x="3158" y="3029"/>
                </a:lnTo>
                <a:lnTo>
                  <a:pt x="3173" y="3056"/>
                </a:lnTo>
                <a:lnTo>
                  <a:pt x="3182" y="3084"/>
                </a:lnTo>
                <a:lnTo>
                  <a:pt x="3186" y="3113"/>
                </a:lnTo>
                <a:lnTo>
                  <a:pt x="3186" y="3143"/>
                </a:lnTo>
                <a:lnTo>
                  <a:pt x="3180" y="3172"/>
                </a:lnTo>
                <a:lnTo>
                  <a:pt x="3169" y="3200"/>
                </a:lnTo>
                <a:lnTo>
                  <a:pt x="3154" y="3227"/>
                </a:lnTo>
                <a:lnTo>
                  <a:pt x="3133" y="3250"/>
                </a:lnTo>
                <a:lnTo>
                  <a:pt x="3113" y="3267"/>
                </a:lnTo>
                <a:lnTo>
                  <a:pt x="3090" y="3280"/>
                </a:lnTo>
                <a:lnTo>
                  <a:pt x="3065" y="3291"/>
                </a:lnTo>
                <a:lnTo>
                  <a:pt x="3040" y="3297"/>
                </a:lnTo>
                <a:lnTo>
                  <a:pt x="3013" y="3299"/>
                </a:lnTo>
                <a:lnTo>
                  <a:pt x="2985" y="3297"/>
                </a:lnTo>
                <a:lnTo>
                  <a:pt x="2958" y="3290"/>
                </a:lnTo>
                <a:lnTo>
                  <a:pt x="2932" y="3279"/>
                </a:lnTo>
                <a:lnTo>
                  <a:pt x="2909" y="3264"/>
                </a:lnTo>
                <a:lnTo>
                  <a:pt x="2888" y="3245"/>
                </a:lnTo>
                <a:lnTo>
                  <a:pt x="2096" y="2423"/>
                </a:lnTo>
                <a:lnTo>
                  <a:pt x="2028" y="2468"/>
                </a:lnTo>
                <a:lnTo>
                  <a:pt x="1957" y="2508"/>
                </a:lnTo>
                <a:lnTo>
                  <a:pt x="1884" y="2544"/>
                </a:lnTo>
                <a:lnTo>
                  <a:pt x="1810" y="2576"/>
                </a:lnTo>
                <a:lnTo>
                  <a:pt x="1734" y="2602"/>
                </a:lnTo>
                <a:lnTo>
                  <a:pt x="1655" y="2625"/>
                </a:lnTo>
                <a:lnTo>
                  <a:pt x="1577" y="2641"/>
                </a:lnTo>
                <a:lnTo>
                  <a:pt x="1497" y="2653"/>
                </a:lnTo>
                <a:lnTo>
                  <a:pt x="1415" y="2661"/>
                </a:lnTo>
                <a:lnTo>
                  <a:pt x="1333" y="2664"/>
                </a:lnTo>
                <a:lnTo>
                  <a:pt x="1242" y="2661"/>
                </a:lnTo>
                <a:lnTo>
                  <a:pt x="1152" y="2651"/>
                </a:lnTo>
                <a:lnTo>
                  <a:pt x="1064" y="2637"/>
                </a:lnTo>
                <a:lnTo>
                  <a:pt x="979" y="2616"/>
                </a:lnTo>
                <a:lnTo>
                  <a:pt x="895" y="2590"/>
                </a:lnTo>
                <a:lnTo>
                  <a:pt x="815" y="2559"/>
                </a:lnTo>
                <a:lnTo>
                  <a:pt x="736" y="2523"/>
                </a:lnTo>
                <a:lnTo>
                  <a:pt x="661" y="2481"/>
                </a:lnTo>
                <a:lnTo>
                  <a:pt x="588" y="2436"/>
                </a:lnTo>
                <a:lnTo>
                  <a:pt x="519" y="2385"/>
                </a:lnTo>
                <a:lnTo>
                  <a:pt x="453" y="2332"/>
                </a:lnTo>
                <a:lnTo>
                  <a:pt x="391" y="2273"/>
                </a:lnTo>
                <a:lnTo>
                  <a:pt x="333" y="2211"/>
                </a:lnTo>
                <a:lnTo>
                  <a:pt x="278" y="2145"/>
                </a:lnTo>
                <a:lnTo>
                  <a:pt x="228" y="2076"/>
                </a:lnTo>
                <a:lnTo>
                  <a:pt x="183" y="2003"/>
                </a:lnTo>
                <a:lnTo>
                  <a:pt x="141" y="1928"/>
                </a:lnTo>
                <a:lnTo>
                  <a:pt x="105" y="1849"/>
                </a:lnTo>
                <a:lnTo>
                  <a:pt x="74" y="1769"/>
                </a:lnTo>
                <a:lnTo>
                  <a:pt x="48" y="1685"/>
                </a:lnTo>
                <a:lnTo>
                  <a:pt x="28" y="1600"/>
                </a:lnTo>
                <a:lnTo>
                  <a:pt x="12" y="1512"/>
                </a:lnTo>
                <a:lnTo>
                  <a:pt x="3" y="1423"/>
                </a:lnTo>
                <a:lnTo>
                  <a:pt x="0" y="1332"/>
                </a:lnTo>
                <a:lnTo>
                  <a:pt x="3" y="1241"/>
                </a:lnTo>
                <a:lnTo>
                  <a:pt x="12" y="1151"/>
                </a:lnTo>
                <a:lnTo>
                  <a:pt x="28" y="1064"/>
                </a:lnTo>
                <a:lnTo>
                  <a:pt x="48" y="978"/>
                </a:lnTo>
                <a:lnTo>
                  <a:pt x="74" y="895"/>
                </a:lnTo>
                <a:lnTo>
                  <a:pt x="105" y="813"/>
                </a:lnTo>
                <a:lnTo>
                  <a:pt x="141" y="736"/>
                </a:lnTo>
                <a:lnTo>
                  <a:pt x="183" y="660"/>
                </a:lnTo>
                <a:lnTo>
                  <a:pt x="228" y="588"/>
                </a:lnTo>
                <a:lnTo>
                  <a:pt x="278" y="518"/>
                </a:lnTo>
                <a:lnTo>
                  <a:pt x="333" y="452"/>
                </a:lnTo>
                <a:lnTo>
                  <a:pt x="391" y="391"/>
                </a:lnTo>
                <a:lnTo>
                  <a:pt x="453" y="332"/>
                </a:lnTo>
                <a:lnTo>
                  <a:pt x="519" y="278"/>
                </a:lnTo>
                <a:lnTo>
                  <a:pt x="588" y="228"/>
                </a:lnTo>
                <a:lnTo>
                  <a:pt x="661" y="182"/>
                </a:lnTo>
                <a:lnTo>
                  <a:pt x="736" y="141"/>
                </a:lnTo>
                <a:lnTo>
                  <a:pt x="815" y="105"/>
                </a:lnTo>
                <a:lnTo>
                  <a:pt x="895" y="73"/>
                </a:lnTo>
                <a:lnTo>
                  <a:pt x="979" y="47"/>
                </a:lnTo>
                <a:lnTo>
                  <a:pt x="1064" y="27"/>
                </a:lnTo>
                <a:lnTo>
                  <a:pt x="1152" y="12"/>
                </a:lnTo>
                <a:lnTo>
                  <a:pt x="1242" y="3"/>
                </a:lnTo>
                <a:lnTo>
                  <a:pt x="1333"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689"/>
                                        </p:tgtEl>
                                        <p:attrNameLst>
                                          <p:attrName>style.visibility</p:attrName>
                                        </p:attrNameLst>
                                      </p:cBhvr>
                                      <p:to>
                                        <p:strVal val="visible"/>
                                      </p:to>
                                    </p:set>
                                    <p:anim calcmode="lin" valueType="num">
                                      <p:cBhvr additive="base">
                                        <p:cTn dur="500"/>
                                        <p:tgtEl>
                                          <p:spTgt spid="689"/>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690"/>
                                        </p:tgtEl>
                                        <p:attrNameLst>
                                          <p:attrName>style.visibility</p:attrName>
                                        </p:attrNameLst>
                                      </p:cBhvr>
                                      <p:to>
                                        <p:strVal val="visible"/>
                                      </p:to>
                                    </p:set>
                                    <p:anim calcmode="lin" valueType="num">
                                      <p:cBhvr additive="base">
                                        <p:cTn dur="500"/>
                                        <p:tgtEl>
                                          <p:spTgt spid="690"/>
                                        </p:tgtEl>
                                        <p:attrNameLst>
                                          <p:attrName>ppt_w</p:attrName>
                                        </p:attrNameLst>
                                      </p:cBhvr>
                                      <p:tavLst>
                                        <p:tav fmla="" tm="0">
                                          <p:val>
                                            <p:strVal val="0"/>
                                          </p:val>
                                        </p:tav>
                                        <p:tav fmla="" tm="100000">
                                          <p:val>
                                            <p:strVal val="#ppt_w"/>
                                          </p:val>
                                        </p:tav>
                                      </p:tavLst>
                                    </p:anim>
                                    <p:anim calcmode="lin" valueType="num">
                                      <p:cBhvr additive="base">
                                        <p:cTn dur="500"/>
                                        <p:tgtEl>
                                          <p:spTgt spid="69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94"/>
                                        </p:tgtEl>
                                        <p:attrNameLst>
                                          <p:attrName>style.visibility</p:attrName>
                                        </p:attrNameLst>
                                      </p:cBhvr>
                                      <p:to>
                                        <p:strVal val="visible"/>
                                      </p:to>
                                    </p:set>
                                    <p:anim calcmode="lin" valueType="num">
                                      <p:cBhvr additive="base">
                                        <p:cTn dur="500"/>
                                        <p:tgtEl>
                                          <p:spTgt spid="694"/>
                                        </p:tgtEl>
                                        <p:attrNameLst>
                                          <p:attrName>ppt_w</p:attrName>
                                        </p:attrNameLst>
                                      </p:cBhvr>
                                      <p:tavLst>
                                        <p:tav fmla="" tm="0">
                                          <p:val>
                                            <p:strVal val="0"/>
                                          </p:val>
                                        </p:tav>
                                        <p:tav fmla="" tm="100000">
                                          <p:val>
                                            <p:strVal val="#ppt_w"/>
                                          </p:val>
                                        </p:tav>
                                      </p:tavLst>
                                    </p:anim>
                                    <p:anim calcmode="lin" valueType="num">
                                      <p:cBhvr additive="base">
                                        <p:cTn dur="500"/>
                                        <p:tgtEl>
                                          <p:spTgt spid="69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698"/>
                                        </p:tgtEl>
                                        <p:attrNameLst>
                                          <p:attrName>style.visibility</p:attrName>
                                        </p:attrNameLst>
                                      </p:cBhvr>
                                      <p:to>
                                        <p:strVal val="visible"/>
                                      </p:to>
                                    </p:set>
                                    <p:anim calcmode="lin" valueType="num">
                                      <p:cBhvr additive="base">
                                        <p:cTn dur="500"/>
                                        <p:tgtEl>
                                          <p:spTgt spid="698"/>
                                        </p:tgtEl>
                                        <p:attrNameLst>
                                          <p:attrName>ppt_w</p:attrName>
                                        </p:attrNameLst>
                                      </p:cBhvr>
                                      <p:tavLst>
                                        <p:tav fmla="" tm="0">
                                          <p:val>
                                            <p:strVal val="0"/>
                                          </p:val>
                                        </p:tav>
                                        <p:tav fmla="" tm="100000">
                                          <p:val>
                                            <p:strVal val="#ppt_w"/>
                                          </p:val>
                                        </p:tav>
                                      </p:tavLst>
                                    </p:anim>
                                    <p:anim calcmode="lin" valueType="num">
                                      <p:cBhvr additive="base">
                                        <p:cTn dur="500"/>
                                        <p:tgtEl>
                                          <p:spTgt spid="69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704"/>
                                        </p:tgtEl>
                                        <p:attrNameLst>
                                          <p:attrName>style.visibility</p:attrName>
                                        </p:attrNameLst>
                                      </p:cBhvr>
                                      <p:to>
                                        <p:strVal val="visible"/>
                                      </p:to>
                                    </p:set>
                                    <p:anim calcmode="lin" valueType="num">
                                      <p:cBhvr additive="base">
                                        <p:cTn dur="500"/>
                                        <p:tgtEl>
                                          <p:spTgt spid="704"/>
                                        </p:tgtEl>
                                        <p:attrNameLst>
                                          <p:attrName>ppt_w</p:attrName>
                                        </p:attrNameLst>
                                      </p:cBhvr>
                                      <p:tavLst>
                                        <p:tav fmla="" tm="0">
                                          <p:val>
                                            <p:strVal val="0"/>
                                          </p:val>
                                        </p:tav>
                                        <p:tav fmla="" tm="100000">
                                          <p:val>
                                            <p:strVal val="#ppt_w"/>
                                          </p:val>
                                        </p:tav>
                                      </p:tavLst>
                                    </p:anim>
                                    <p:anim calcmode="lin" valueType="num">
                                      <p:cBhvr additive="base">
                                        <p:cTn dur="500"/>
                                        <p:tgtEl>
                                          <p:spTgt spid="704"/>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693"/>
                                        </p:tgtEl>
                                        <p:attrNameLst>
                                          <p:attrName>style.visibility</p:attrName>
                                        </p:attrNameLst>
                                      </p:cBhvr>
                                      <p:to>
                                        <p:strVal val="visible"/>
                                      </p:to>
                                    </p:set>
                                    <p:anim calcmode="lin" valueType="num">
                                      <p:cBhvr additive="base">
                                        <p:cTn dur="500"/>
                                        <p:tgtEl>
                                          <p:spTgt spid="693"/>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697"/>
                                        </p:tgtEl>
                                        <p:attrNameLst>
                                          <p:attrName>style.visibility</p:attrName>
                                        </p:attrNameLst>
                                      </p:cBhvr>
                                      <p:to>
                                        <p:strVal val="visible"/>
                                      </p:to>
                                    </p:set>
                                    <p:anim calcmode="lin" valueType="num">
                                      <p:cBhvr additive="base">
                                        <p:cTn dur="500"/>
                                        <p:tgtEl>
                                          <p:spTgt spid="697"/>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703"/>
                                        </p:tgtEl>
                                        <p:attrNameLst>
                                          <p:attrName>style.visibility</p:attrName>
                                        </p:attrNameLst>
                                      </p:cBhvr>
                                      <p:to>
                                        <p:strVal val="visible"/>
                                      </p:to>
                                    </p:set>
                                    <p:anim calcmode="lin" valueType="num">
                                      <p:cBhvr additive="base">
                                        <p:cTn dur="500"/>
                                        <p:tgtEl>
                                          <p:spTgt spid="703"/>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p:cSld name="Title-Subtitle">
    <p:spTree>
      <p:nvGrpSpPr>
        <p:cNvPr id="705" name="Shape 705"/>
        <p:cNvGrpSpPr/>
        <p:nvPr/>
      </p:nvGrpSpPr>
      <p:grpSpPr>
        <a:xfrm>
          <a:off x="0" y="0"/>
          <a:ext cx="0" cy="0"/>
          <a:chOff x="0" y="0"/>
          <a:chExt cx="0" cy="0"/>
        </a:xfrm>
      </p:grpSpPr>
      <p:sp>
        <p:nvSpPr>
          <p:cNvPr id="706" name="Google Shape;706;p188"/>
          <p:cNvSpPr txBox="1"/>
          <p:nvPr>
            <p:ph idx="1" type="body"/>
          </p:nvPr>
        </p:nvSpPr>
        <p:spPr>
          <a:xfrm>
            <a:off x="381000" y="883820"/>
            <a:ext cx="8368500" cy="173400"/>
          </a:xfrm>
          <a:prstGeom prst="rect">
            <a:avLst/>
          </a:prstGeom>
          <a:noFill/>
          <a:ln>
            <a:noFill/>
          </a:ln>
        </p:spPr>
        <p:txBody>
          <a:bodyPr anchorCtr="0" anchor="ctr" bIns="0" lIns="0" spcFirstLastPara="1" rIns="0" wrap="square" tIns="0">
            <a:noAutofit/>
          </a:bodyPr>
          <a:lstStyle>
            <a:lvl1pPr indent="-228600" lvl="0" marL="457200" marR="0" rtl="0" algn="ctr">
              <a:spcBef>
                <a:spcPts val="240"/>
              </a:spcBef>
              <a:spcAft>
                <a:spcPts val="0"/>
              </a:spcAft>
              <a:buClr>
                <a:srgbClr val="A5A5A5"/>
              </a:buClr>
              <a:buSzPts val="1200"/>
              <a:buFont typeface="Arial"/>
              <a:buNone/>
              <a:defRPr b="0" sz="1200">
                <a:solidFill>
                  <a:srgbClr val="A5A5A5"/>
                </a:solidFill>
                <a:latin typeface="Century Gothic"/>
                <a:ea typeface="Century Gothic"/>
                <a:cs typeface="Century Gothic"/>
                <a:sym typeface="Century Gothic"/>
              </a:defRPr>
            </a:lvl1pPr>
            <a:lvl2pPr indent="-228600" lvl="1" marL="914400" marR="0" rtl="0" algn="l">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707" name="Google Shape;707;p188"/>
          <p:cNvSpPr txBox="1"/>
          <p:nvPr>
            <p:ph type="title"/>
          </p:nvPr>
        </p:nvSpPr>
        <p:spPr>
          <a:xfrm>
            <a:off x="381000" y="341313"/>
            <a:ext cx="8368500" cy="495300"/>
          </a:xfrm>
          <a:prstGeom prst="rect">
            <a:avLst/>
          </a:prstGeom>
          <a:noFill/>
          <a:ln>
            <a:noFill/>
          </a:ln>
        </p:spPr>
        <p:txBody>
          <a:bodyPr anchorCtr="0" anchor="ctr" bIns="0" lIns="0" spcFirstLastPara="1" rIns="0" wrap="square" tIns="0">
            <a:noAutofit/>
          </a:bodyPr>
          <a:lstStyle>
            <a:lvl1pPr lvl="0" marR="0" rtl="0" algn="ctr">
              <a:spcBef>
                <a:spcPts val="0"/>
              </a:spcBef>
              <a:spcAft>
                <a:spcPts val="0"/>
              </a:spcAft>
              <a:buClr>
                <a:srgbClr val="7F7F7F"/>
              </a:buClr>
              <a:buSzPts val="3600"/>
              <a:buFont typeface="Century Gothic"/>
              <a:buNone/>
              <a:defRPr sz="3600">
                <a:solidFill>
                  <a:srgbClr val="7F7F7F"/>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Blank">
  <p:cSld name="11_Blank">
    <p:spTree>
      <p:nvGrpSpPr>
        <p:cNvPr id="114" name="Shape 114"/>
        <p:cNvGrpSpPr/>
        <p:nvPr/>
      </p:nvGrpSpPr>
      <p:grpSpPr>
        <a:xfrm>
          <a:off x="0" y="0"/>
          <a:ext cx="0" cy="0"/>
          <a:chOff x="0" y="0"/>
          <a:chExt cx="0" cy="0"/>
        </a:xfrm>
      </p:grpSpPr>
      <p:sp>
        <p:nvSpPr>
          <p:cNvPr id="115" name="Google Shape;115;p20"/>
          <p:cNvSpPr/>
          <p:nvPr/>
        </p:nvSpPr>
        <p:spPr>
          <a:xfrm>
            <a:off x="0" y="0"/>
            <a:ext cx="9144000" cy="438150"/>
          </a:xfrm>
          <a:prstGeom prst="rect">
            <a:avLst/>
          </a:prstGeom>
          <a:gradFill>
            <a:gsLst>
              <a:gs pos="0">
                <a:srgbClr val="1F512E"/>
              </a:gs>
              <a:gs pos="50000">
                <a:srgbClr val="2E7543"/>
              </a:gs>
              <a:gs pos="100000">
                <a:srgbClr val="388D50"/>
              </a:gs>
            </a:gsLst>
            <a:lin ang="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16" name="Google Shape;116;p20"/>
          <p:cNvPicPr preferRelativeResize="0"/>
          <p:nvPr/>
        </p:nvPicPr>
        <p:blipFill rotWithShape="1">
          <a:blip r:embed="rId2">
            <a:alphaModFix/>
          </a:blip>
          <a:srcRect b="0" l="18607" r="20921" t="0"/>
          <a:stretch/>
        </p:blipFill>
        <p:spPr>
          <a:xfrm>
            <a:off x="76200" y="4400550"/>
            <a:ext cx="1295400" cy="669419"/>
          </a:xfrm>
          <a:prstGeom prst="rect">
            <a:avLst/>
          </a:prstGeom>
          <a:noFill/>
          <a:ln>
            <a:noFill/>
          </a:ln>
        </p:spPr>
      </p:pic>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12" name="Shape 12"/>
        <p:cNvGrpSpPr/>
        <p:nvPr/>
      </p:nvGrpSpPr>
      <p:grpSpPr>
        <a:xfrm>
          <a:off x="0" y="0"/>
          <a:ext cx="0" cy="0"/>
          <a:chOff x="0" y="0"/>
          <a:chExt cx="0" cy="0"/>
        </a:xfrm>
      </p:grpSpPr>
      <p:sp>
        <p:nvSpPr>
          <p:cNvPr id="13" name="Google Shape;13;p3"/>
          <p:cNvSpPr/>
          <p:nvPr/>
        </p:nvSpPr>
        <p:spPr>
          <a:xfrm>
            <a:off x="0" y="0"/>
            <a:ext cx="9144000" cy="438150"/>
          </a:xfrm>
          <a:prstGeom prst="rect">
            <a:avLst/>
          </a:prstGeom>
          <a:gradFill>
            <a:gsLst>
              <a:gs pos="0">
                <a:srgbClr val="1F512E"/>
              </a:gs>
              <a:gs pos="50000">
                <a:srgbClr val="2E7543"/>
              </a:gs>
              <a:gs pos="100000">
                <a:srgbClr val="388D50"/>
              </a:gs>
            </a:gsLst>
            <a:lin ang="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4" name="Google Shape;14;p3"/>
          <p:cNvPicPr preferRelativeResize="0"/>
          <p:nvPr/>
        </p:nvPicPr>
        <p:blipFill rotWithShape="1">
          <a:blip r:embed="rId2">
            <a:alphaModFix/>
          </a:blip>
          <a:srcRect b="0" l="18607" r="20921" t="0"/>
          <a:stretch/>
        </p:blipFill>
        <p:spPr>
          <a:xfrm>
            <a:off x="7772400" y="4400550"/>
            <a:ext cx="1295400" cy="669419"/>
          </a:xfrm>
          <a:prstGeom prst="rect">
            <a:avLst/>
          </a:prstGeom>
          <a:noFill/>
          <a:ln>
            <a:noFill/>
          </a:ln>
        </p:spPr>
      </p:pic>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17" name="Shape 117"/>
        <p:cNvGrpSpPr/>
        <p:nvPr/>
      </p:nvGrpSpPr>
      <p:grpSpPr>
        <a:xfrm>
          <a:off x="0" y="0"/>
          <a:ext cx="0" cy="0"/>
          <a:chOff x="0" y="0"/>
          <a:chExt cx="0" cy="0"/>
        </a:xfrm>
      </p:grpSpPr>
      <p:pic>
        <p:nvPicPr>
          <p:cNvPr id="118" name="Google Shape;118;p21"/>
          <p:cNvPicPr preferRelativeResize="0"/>
          <p:nvPr/>
        </p:nvPicPr>
        <p:blipFill rotWithShape="1">
          <a:blip r:embed="rId2">
            <a:alphaModFix/>
          </a:blip>
          <a:srcRect b="0" l="0" r="0" t="0"/>
          <a:stretch/>
        </p:blipFill>
        <p:spPr>
          <a:xfrm>
            <a:off x="3973799" y="11921"/>
            <a:ext cx="7715250" cy="5143500"/>
          </a:xfrm>
          <a:prstGeom prst="rect">
            <a:avLst/>
          </a:prstGeom>
          <a:noFill/>
          <a:ln>
            <a:noFill/>
          </a:ln>
        </p:spPr>
      </p:pic>
      <p:sp>
        <p:nvSpPr>
          <p:cNvPr id="119" name="Google Shape;119;p21"/>
          <p:cNvSpPr/>
          <p:nvPr/>
        </p:nvSpPr>
        <p:spPr>
          <a:xfrm flipH="1">
            <a:off x="3617353" y="-68278"/>
            <a:ext cx="3892060" cy="5238750"/>
          </a:xfrm>
          <a:custGeom>
            <a:rect b="b" l="l" r="r" t="t"/>
            <a:pathLst>
              <a:path extrusionOk="0" h="5143500" w="4349199">
                <a:moveTo>
                  <a:pt x="4276936" y="0"/>
                </a:moveTo>
                <a:lnTo>
                  <a:pt x="4297636" y="0"/>
                </a:lnTo>
                <a:lnTo>
                  <a:pt x="4347208" y="0"/>
                </a:lnTo>
                <a:cubicBezTo>
                  <a:pt x="4340308" y="1706033"/>
                  <a:pt x="4354108" y="3437467"/>
                  <a:pt x="4347208" y="5143500"/>
                </a:cubicBezTo>
                <a:lnTo>
                  <a:pt x="1679270" y="5143500"/>
                </a:lnTo>
                <a:lnTo>
                  <a:pt x="1679270" y="5140369"/>
                </a:lnTo>
                <a:lnTo>
                  <a:pt x="1596854" y="5140369"/>
                </a:lnTo>
                <a:lnTo>
                  <a:pt x="1256224" y="5140369"/>
                </a:lnTo>
                <a:lnTo>
                  <a:pt x="957374" y="5140369"/>
                </a:lnTo>
                <a:lnTo>
                  <a:pt x="639480" y="5140369"/>
                </a:lnTo>
                <a:lnTo>
                  <a:pt x="0" y="5140369"/>
                </a:lnTo>
                <a:lnTo>
                  <a:pt x="3554557" y="12701"/>
                </a:lnTo>
                <a:lnTo>
                  <a:pt x="4276936" y="1"/>
                </a:lnTo>
                <a:lnTo>
                  <a:pt x="42769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120" name="Google Shape;120;p21"/>
          <p:cNvSpPr/>
          <p:nvPr/>
        </p:nvSpPr>
        <p:spPr>
          <a:xfrm flipH="1">
            <a:off x="1316037" y="-2"/>
            <a:ext cx="5673726" cy="5140371"/>
          </a:xfrm>
          <a:custGeom>
            <a:rect b="b" l="l" r="r" t="t"/>
            <a:pathLst>
              <a:path extrusionOk="0" h="5140371" w="5673726">
                <a:moveTo>
                  <a:pt x="3848025" y="1"/>
                </a:moveTo>
                <a:lnTo>
                  <a:pt x="3866649" y="1"/>
                </a:lnTo>
                <a:lnTo>
                  <a:pt x="4721151" y="1"/>
                </a:lnTo>
                <a:lnTo>
                  <a:pt x="4721151" y="2"/>
                </a:lnTo>
                <a:lnTo>
                  <a:pt x="3959465" y="2"/>
                </a:lnTo>
                <a:lnTo>
                  <a:pt x="873126" y="5140371"/>
                </a:lnTo>
                <a:lnTo>
                  <a:pt x="861365" y="5140371"/>
                </a:lnTo>
                <a:lnTo>
                  <a:pt x="575350" y="5140371"/>
                </a:lnTo>
                <a:lnTo>
                  <a:pt x="0" y="5140371"/>
                </a:lnTo>
                <a:lnTo>
                  <a:pt x="3086339" y="2"/>
                </a:lnTo>
                <a:lnTo>
                  <a:pt x="3848025" y="2"/>
                </a:lnTo>
                <a:close/>
                <a:moveTo>
                  <a:pt x="4800600" y="0"/>
                </a:moveTo>
                <a:lnTo>
                  <a:pt x="5673726" y="0"/>
                </a:lnTo>
                <a:lnTo>
                  <a:pt x="5673726" y="1"/>
                </a:lnTo>
                <a:lnTo>
                  <a:pt x="4800600" y="1"/>
                </a:lnTo>
                <a:close/>
              </a:path>
            </a:pathLst>
          </a:custGeom>
          <a:solidFill>
            <a:srgbClr val="F2F2F2">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1" name="Google Shape;121;p21"/>
          <p:cNvSpPr/>
          <p:nvPr/>
        </p:nvSpPr>
        <p:spPr>
          <a:xfrm flipH="1">
            <a:off x="2862331" y="1038225"/>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22" name="Google Shape;122;p21"/>
          <p:cNvGrpSpPr/>
          <p:nvPr/>
        </p:nvGrpSpPr>
        <p:grpSpPr>
          <a:xfrm>
            <a:off x="3487383" y="1167292"/>
            <a:ext cx="430672" cy="407180"/>
            <a:chOff x="415925" y="3217863"/>
            <a:chExt cx="436563" cy="412750"/>
          </a:xfrm>
        </p:grpSpPr>
        <p:sp>
          <p:nvSpPr>
            <p:cNvPr id="123" name="Google Shape;123;p21"/>
            <p:cNvSpPr/>
            <p:nvPr/>
          </p:nvSpPr>
          <p:spPr>
            <a:xfrm>
              <a:off x="517525" y="3217863"/>
              <a:ext cx="233363" cy="231775"/>
            </a:xfrm>
            <a:custGeom>
              <a:rect b="b" l="l" r="r" t="t"/>
              <a:pathLst>
                <a:path extrusionOk="0" h="1756" w="1768">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24" name="Google Shape;124;p21"/>
            <p:cNvSpPr/>
            <p:nvPr/>
          </p:nvSpPr>
          <p:spPr>
            <a:xfrm>
              <a:off x="415925" y="3470275"/>
              <a:ext cx="436563" cy="160338"/>
            </a:xfrm>
            <a:custGeom>
              <a:rect b="b" l="l" r="r" t="t"/>
              <a:pathLst>
                <a:path extrusionOk="0" h="1219" w="3305">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125" name="Google Shape;125;p21"/>
          <p:cNvSpPr txBox="1"/>
          <p:nvPr>
            <p:ph idx="1" type="body"/>
          </p:nvPr>
        </p:nvSpPr>
        <p:spPr>
          <a:xfrm>
            <a:off x="280174" y="4288458"/>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126" name="Google Shape;126;p21"/>
          <p:cNvSpPr txBox="1"/>
          <p:nvPr>
            <p:ph idx="2" type="body"/>
          </p:nvPr>
        </p:nvSpPr>
        <p:spPr>
          <a:xfrm>
            <a:off x="280174" y="3200367"/>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127" name="Google Shape;127;p21"/>
          <p:cNvSpPr txBox="1"/>
          <p:nvPr>
            <p:ph idx="3" type="body"/>
          </p:nvPr>
        </p:nvSpPr>
        <p:spPr>
          <a:xfrm>
            <a:off x="280174" y="2192449"/>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128" name="Google Shape;128;p21"/>
          <p:cNvSpPr txBox="1"/>
          <p:nvPr>
            <p:ph idx="4" type="body"/>
          </p:nvPr>
        </p:nvSpPr>
        <p:spPr>
          <a:xfrm>
            <a:off x="280174" y="1137376"/>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129" name="Google Shape;129;p21"/>
          <p:cNvSpPr/>
          <p:nvPr/>
        </p:nvSpPr>
        <p:spPr>
          <a:xfrm flipH="1">
            <a:off x="3480278" y="2083481"/>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30" name="Google Shape;130;p21"/>
          <p:cNvGrpSpPr/>
          <p:nvPr/>
        </p:nvGrpSpPr>
        <p:grpSpPr>
          <a:xfrm>
            <a:off x="4086690" y="2169924"/>
            <a:ext cx="471778" cy="471778"/>
            <a:chOff x="-1238250" y="2566988"/>
            <a:chExt cx="1381125" cy="1381125"/>
          </a:xfrm>
        </p:grpSpPr>
        <p:sp>
          <p:nvSpPr>
            <p:cNvPr id="131" name="Google Shape;131;p21"/>
            <p:cNvSpPr/>
            <p:nvPr/>
          </p:nvSpPr>
          <p:spPr>
            <a:xfrm>
              <a:off x="-1238250" y="2566988"/>
              <a:ext cx="1381125" cy="1381125"/>
            </a:xfrm>
            <a:custGeom>
              <a:rect b="b" l="l" r="r" t="t"/>
              <a:pathLst>
                <a:path extrusionOk="0" h="3480" w="3480">
                  <a:moveTo>
                    <a:pt x="1584" y="162"/>
                  </a:moveTo>
                  <a:lnTo>
                    <a:pt x="1575" y="165"/>
                  </a:lnTo>
                  <a:lnTo>
                    <a:pt x="1568" y="171"/>
                  </a:lnTo>
                  <a:lnTo>
                    <a:pt x="1565" y="179"/>
                  </a:lnTo>
                  <a:lnTo>
                    <a:pt x="1550" y="277"/>
                  </a:lnTo>
                  <a:lnTo>
                    <a:pt x="1538" y="375"/>
                  </a:lnTo>
                  <a:lnTo>
                    <a:pt x="1530" y="406"/>
                  </a:lnTo>
                  <a:lnTo>
                    <a:pt x="1520" y="434"/>
                  </a:lnTo>
                  <a:lnTo>
                    <a:pt x="1504" y="461"/>
                  </a:lnTo>
                  <a:lnTo>
                    <a:pt x="1484" y="483"/>
                  </a:lnTo>
                  <a:lnTo>
                    <a:pt x="1461" y="502"/>
                  </a:lnTo>
                  <a:lnTo>
                    <a:pt x="1434" y="518"/>
                  </a:lnTo>
                  <a:lnTo>
                    <a:pt x="1405" y="528"/>
                  </a:lnTo>
                  <a:lnTo>
                    <a:pt x="1331" y="552"/>
                  </a:lnTo>
                  <a:lnTo>
                    <a:pt x="1259" y="579"/>
                  </a:lnTo>
                  <a:lnTo>
                    <a:pt x="1188" y="611"/>
                  </a:lnTo>
                  <a:lnTo>
                    <a:pt x="1120" y="646"/>
                  </a:lnTo>
                  <a:lnTo>
                    <a:pt x="1091" y="659"/>
                  </a:lnTo>
                  <a:lnTo>
                    <a:pt x="1063" y="668"/>
                  </a:lnTo>
                  <a:lnTo>
                    <a:pt x="1032" y="670"/>
                  </a:lnTo>
                  <a:lnTo>
                    <a:pt x="1003" y="668"/>
                  </a:lnTo>
                  <a:lnTo>
                    <a:pt x="973" y="661"/>
                  </a:lnTo>
                  <a:lnTo>
                    <a:pt x="945" y="649"/>
                  </a:lnTo>
                  <a:lnTo>
                    <a:pt x="919" y="632"/>
                  </a:lnTo>
                  <a:lnTo>
                    <a:pt x="839" y="572"/>
                  </a:lnTo>
                  <a:lnTo>
                    <a:pt x="760" y="513"/>
                  </a:lnTo>
                  <a:lnTo>
                    <a:pt x="752" y="509"/>
                  </a:lnTo>
                  <a:lnTo>
                    <a:pt x="742" y="509"/>
                  </a:lnTo>
                  <a:lnTo>
                    <a:pt x="735" y="515"/>
                  </a:lnTo>
                  <a:lnTo>
                    <a:pt x="515" y="735"/>
                  </a:lnTo>
                  <a:lnTo>
                    <a:pt x="509" y="742"/>
                  </a:lnTo>
                  <a:lnTo>
                    <a:pt x="509" y="752"/>
                  </a:lnTo>
                  <a:lnTo>
                    <a:pt x="513" y="760"/>
                  </a:lnTo>
                  <a:lnTo>
                    <a:pt x="572" y="839"/>
                  </a:lnTo>
                  <a:lnTo>
                    <a:pt x="632" y="919"/>
                  </a:lnTo>
                  <a:lnTo>
                    <a:pt x="649" y="945"/>
                  </a:lnTo>
                  <a:lnTo>
                    <a:pt x="661" y="973"/>
                  </a:lnTo>
                  <a:lnTo>
                    <a:pt x="668" y="1003"/>
                  </a:lnTo>
                  <a:lnTo>
                    <a:pt x="670" y="1032"/>
                  </a:lnTo>
                  <a:lnTo>
                    <a:pt x="668" y="1063"/>
                  </a:lnTo>
                  <a:lnTo>
                    <a:pt x="659" y="1091"/>
                  </a:lnTo>
                  <a:lnTo>
                    <a:pt x="646" y="1120"/>
                  </a:lnTo>
                  <a:lnTo>
                    <a:pt x="611" y="1188"/>
                  </a:lnTo>
                  <a:lnTo>
                    <a:pt x="579" y="1259"/>
                  </a:lnTo>
                  <a:lnTo>
                    <a:pt x="552" y="1331"/>
                  </a:lnTo>
                  <a:lnTo>
                    <a:pt x="528" y="1405"/>
                  </a:lnTo>
                  <a:lnTo>
                    <a:pt x="518" y="1434"/>
                  </a:lnTo>
                  <a:lnTo>
                    <a:pt x="502" y="1461"/>
                  </a:lnTo>
                  <a:lnTo>
                    <a:pt x="483" y="1484"/>
                  </a:lnTo>
                  <a:lnTo>
                    <a:pt x="461" y="1504"/>
                  </a:lnTo>
                  <a:lnTo>
                    <a:pt x="434" y="1520"/>
                  </a:lnTo>
                  <a:lnTo>
                    <a:pt x="406" y="1530"/>
                  </a:lnTo>
                  <a:lnTo>
                    <a:pt x="375" y="1538"/>
                  </a:lnTo>
                  <a:lnTo>
                    <a:pt x="277" y="1550"/>
                  </a:lnTo>
                  <a:lnTo>
                    <a:pt x="179" y="1565"/>
                  </a:lnTo>
                  <a:lnTo>
                    <a:pt x="171" y="1568"/>
                  </a:lnTo>
                  <a:lnTo>
                    <a:pt x="165" y="1575"/>
                  </a:lnTo>
                  <a:lnTo>
                    <a:pt x="162" y="1585"/>
                  </a:lnTo>
                  <a:lnTo>
                    <a:pt x="162" y="1896"/>
                  </a:lnTo>
                  <a:lnTo>
                    <a:pt x="165" y="1905"/>
                  </a:lnTo>
                  <a:lnTo>
                    <a:pt x="171" y="1912"/>
                  </a:lnTo>
                  <a:lnTo>
                    <a:pt x="179" y="1915"/>
                  </a:lnTo>
                  <a:lnTo>
                    <a:pt x="277" y="1930"/>
                  </a:lnTo>
                  <a:lnTo>
                    <a:pt x="375" y="1942"/>
                  </a:lnTo>
                  <a:lnTo>
                    <a:pt x="406" y="1950"/>
                  </a:lnTo>
                  <a:lnTo>
                    <a:pt x="434" y="1960"/>
                  </a:lnTo>
                  <a:lnTo>
                    <a:pt x="461" y="1976"/>
                  </a:lnTo>
                  <a:lnTo>
                    <a:pt x="483" y="1996"/>
                  </a:lnTo>
                  <a:lnTo>
                    <a:pt x="502" y="2019"/>
                  </a:lnTo>
                  <a:lnTo>
                    <a:pt x="518" y="2046"/>
                  </a:lnTo>
                  <a:lnTo>
                    <a:pt x="528" y="2075"/>
                  </a:lnTo>
                  <a:lnTo>
                    <a:pt x="552" y="2149"/>
                  </a:lnTo>
                  <a:lnTo>
                    <a:pt x="579" y="2221"/>
                  </a:lnTo>
                  <a:lnTo>
                    <a:pt x="611" y="2292"/>
                  </a:lnTo>
                  <a:lnTo>
                    <a:pt x="646" y="2360"/>
                  </a:lnTo>
                  <a:lnTo>
                    <a:pt x="659" y="2389"/>
                  </a:lnTo>
                  <a:lnTo>
                    <a:pt x="668" y="2417"/>
                  </a:lnTo>
                  <a:lnTo>
                    <a:pt x="670" y="2448"/>
                  </a:lnTo>
                  <a:lnTo>
                    <a:pt x="668" y="2477"/>
                  </a:lnTo>
                  <a:lnTo>
                    <a:pt x="661" y="2507"/>
                  </a:lnTo>
                  <a:lnTo>
                    <a:pt x="649" y="2535"/>
                  </a:lnTo>
                  <a:lnTo>
                    <a:pt x="632" y="2561"/>
                  </a:lnTo>
                  <a:lnTo>
                    <a:pt x="572" y="2641"/>
                  </a:lnTo>
                  <a:lnTo>
                    <a:pt x="513" y="2720"/>
                  </a:lnTo>
                  <a:lnTo>
                    <a:pt x="509" y="2728"/>
                  </a:lnTo>
                  <a:lnTo>
                    <a:pt x="509" y="2738"/>
                  </a:lnTo>
                  <a:lnTo>
                    <a:pt x="515" y="2745"/>
                  </a:lnTo>
                  <a:lnTo>
                    <a:pt x="735" y="2965"/>
                  </a:lnTo>
                  <a:lnTo>
                    <a:pt x="742" y="2971"/>
                  </a:lnTo>
                  <a:lnTo>
                    <a:pt x="752" y="2972"/>
                  </a:lnTo>
                  <a:lnTo>
                    <a:pt x="760" y="2967"/>
                  </a:lnTo>
                  <a:lnTo>
                    <a:pt x="839" y="2908"/>
                  </a:lnTo>
                  <a:lnTo>
                    <a:pt x="919" y="2848"/>
                  </a:lnTo>
                  <a:lnTo>
                    <a:pt x="945" y="2831"/>
                  </a:lnTo>
                  <a:lnTo>
                    <a:pt x="972" y="2820"/>
                  </a:lnTo>
                  <a:lnTo>
                    <a:pt x="1001" y="2812"/>
                  </a:lnTo>
                  <a:lnTo>
                    <a:pt x="1030" y="2810"/>
                  </a:lnTo>
                  <a:lnTo>
                    <a:pt x="1061" y="2812"/>
                  </a:lnTo>
                  <a:lnTo>
                    <a:pt x="1091" y="2821"/>
                  </a:lnTo>
                  <a:lnTo>
                    <a:pt x="1120" y="2834"/>
                  </a:lnTo>
                  <a:lnTo>
                    <a:pt x="1188" y="2869"/>
                  </a:lnTo>
                  <a:lnTo>
                    <a:pt x="1259" y="2901"/>
                  </a:lnTo>
                  <a:lnTo>
                    <a:pt x="1331" y="2928"/>
                  </a:lnTo>
                  <a:lnTo>
                    <a:pt x="1405" y="2952"/>
                  </a:lnTo>
                  <a:lnTo>
                    <a:pt x="1434" y="2962"/>
                  </a:lnTo>
                  <a:lnTo>
                    <a:pt x="1461" y="2978"/>
                  </a:lnTo>
                  <a:lnTo>
                    <a:pt x="1484" y="2997"/>
                  </a:lnTo>
                  <a:lnTo>
                    <a:pt x="1504" y="3019"/>
                  </a:lnTo>
                  <a:lnTo>
                    <a:pt x="1520" y="3046"/>
                  </a:lnTo>
                  <a:lnTo>
                    <a:pt x="1530" y="3074"/>
                  </a:lnTo>
                  <a:lnTo>
                    <a:pt x="1538" y="3105"/>
                  </a:lnTo>
                  <a:lnTo>
                    <a:pt x="1550" y="3204"/>
                  </a:lnTo>
                  <a:lnTo>
                    <a:pt x="1565" y="3301"/>
                  </a:lnTo>
                  <a:lnTo>
                    <a:pt x="1568" y="3309"/>
                  </a:lnTo>
                  <a:lnTo>
                    <a:pt x="1575" y="3315"/>
                  </a:lnTo>
                  <a:lnTo>
                    <a:pt x="1584" y="3318"/>
                  </a:lnTo>
                  <a:lnTo>
                    <a:pt x="1896" y="3318"/>
                  </a:lnTo>
                  <a:lnTo>
                    <a:pt x="1905" y="3315"/>
                  </a:lnTo>
                  <a:lnTo>
                    <a:pt x="1912" y="3309"/>
                  </a:lnTo>
                  <a:lnTo>
                    <a:pt x="1915" y="3301"/>
                  </a:lnTo>
                  <a:lnTo>
                    <a:pt x="1930" y="3203"/>
                  </a:lnTo>
                  <a:lnTo>
                    <a:pt x="1942" y="3105"/>
                  </a:lnTo>
                  <a:lnTo>
                    <a:pt x="1950" y="3074"/>
                  </a:lnTo>
                  <a:lnTo>
                    <a:pt x="1960" y="3046"/>
                  </a:lnTo>
                  <a:lnTo>
                    <a:pt x="1976" y="3019"/>
                  </a:lnTo>
                  <a:lnTo>
                    <a:pt x="1996" y="2997"/>
                  </a:lnTo>
                  <a:lnTo>
                    <a:pt x="2019" y="2978"/>
                  </a:lnTo>
                  <a:lnTo>
                    <a:pt x="2046" y="2962"/>
                  </a:lnTo>
                  <a:lnTo>
                    <a:pt x="2075" y="2952"/>
                  </a:lnTo>
                  <a:lnTo>
                    <a:pt x="2149" y="2928"/>
                  </a:lnTo>
                  <a:lnTo>
                    <a:pt x="2221" y="2901"/>
                  </a:lnTo>
                  <a:lnTo>
                    <a:pt x="2292" y="2869"/>
                  </a:lnTo>
                  <a:lnTo>
                    <a:pt x="2360" y="2834"/>
                  </a:lnTo>
                  <a:lnTo>
                    <a:pt x="2389" y="2821"/>
                  </a:lnTo>
                  <a:lnTo>
                    <a:pt x="2417" y="2812"/>
                  </a:lnTo>
                  <a:lnTo>
                    <a:pt x="2448" y="2810"/>
                  </a:lnTo>
                  <a:lnTo>
                    <a:pt x="2477" y="2812"/>
                  </a:lnTo>
                  <a:lnTo>
                    <a:pt x="2507" y="2819"/>
                  </a:lnTo>
                  <a:lnTo>
                    <a:pt x="2535" y="2831"/>
                  </a:lnTo>
                  <a:lnTo>
                    <a:pt x="2561" y="2848"/>
                  </a:lnTo>
                  <a:lnTo>
                    <a:pt x="2641" y="2908"/>
                  </a:lnTo>
                  <a:lnTo>
                    <a:pt x="2720" y="2967"/>
                  </a:lnTo>
                  <a:lnTo>
                    <a:pt x="2728" y="2972"/>
                  </a:lnTo>
                  <a:lnTo>
                    <a:pt x="2738" y="2971"/>
                  </a:lnTo>
                  <a:lnTo>
                    <a:pt x="2745" y="2965"/>
                  </a:lnTo>
                  <a:lnTo>
                    <a:pt x="2965" y="2745"/>
                  </a:lnTo>
                  <a:lnTo>
                    <a:pt x="2971" y="2738"/>
                  </a:lnTo>
                  <a:lnTo>
                    <a:pt x="2971" y="2728"/>
                  </a:lnTo>
                  <a:lnTo>
                    <a:pt x="2967" y="2720"/>
                  </a:lnTo>
                  <a:lnTo>
                    <a:pt x="2908" y="2641"/>
                  </a:lnTo>
                  <a:lnTo>
                    <a:pt x="2848" y="2561"/>
                  </a:lnTo>
                  <a:lnTo>
                    <a:pt x="2831" y="2535"/>
                  </a:lnTo>
                  <a:lnTo>
                    <a:pt x="2819" y="2507"/>
                  </a:lnTo>
                  <a:lnTo>
                    <a:pt x="2812" y="2477"/>
                  </a:lnTo>
                  <a:lnTo>
                    <a:pt x="2810" y="2448"/>
                  </a:lnTo>
                  <a:lnTo>
                    <a:pt x="2812" y="2417"/>
                  </a:lnTo>
                  <a:lnTo>
                    <a:pt x="2821" y="2389"/>
                  </a:lnTo>
                  <a:lnTo>
                    <a:pt x="2834" y="2360"/>
                  </a:lnTo>
                  <a:lnTo>
                    <a:pt x="2869" y="2292"/>
                  </a:lnTo>
                  <a:lnTo>
                    <a:pt x="2901" y="2221"/>
                  </a:lnTo>
                  <a:lnTo>
                    <a:pt x="2928" y="2149"/>
                  </a:lnTo>
                  <a:lnTo>
                    <a:pt x="2952" y="2075"/>
                  </a:lnTo>
                  <a:lnTo>
                    <a:pt x="2962" y="2046"/>
                  </a:lnTo>
                  <a:lnTo>
                    <a:pt x="2978" y="2019"/>
                  </a:lnTo>
                  <a:lnTo>
                    <a:pt x="2997" y="1996"/>
                  </a:lnTo>
                  <a:lnTo>
                    <a:pt x="3019" y="1976"/>
                  </a:lnTo>
                  <a:lnTo>
                    <a:pt x="3046" y="1960"/>
                  </a:lnTo>
                  <a:lnTo>
                    <a:pt x="3074" y="1950"/>
                  </a:lnTo>
                  <a:lnTo>
                    <a:pt x="3105" y="1942"/>
                  </a:lnTo>
                  <a:lnTo>
                    <a:pt x="3203" y="1930"/>
                  </a:lnTo>
                  <a:lnTo>
                    <a:pt x="3301" y="1915"/>
                  </a:lnTo>
                  <a:lnTo>
                    <a:pt x="3309" y="1912"/>
                  </a:lnTo>
                  <a:lnTo>
                    <a:pt x="3315" y="1905"/>
                  </a:lnTo>
                  <a:lnTo>
                    <a:pt x="3318" y="1896"/>
                  </a:lnTo>
                  <a:lnTo>
                    <a:pt x="3318" y="1584"/>
                  </a:lnTo>
                  <a:lnTo>
                    <a:pt x="3315" y="1575"/>
                  </a:lnTo>
                  <a:lnTo>
                    <a:pt x="3309" y="1568"/>
                  </a:lnTo>
                  <a:lnTo>
                    <a:pt x="3301" y="1565"/>
                  </a:lnTo>
                  <a:lnTo>
                    <a:pt x="3203" y="1550"/>
                  </a:lnTo>
                  <a:lnTo>
                    <a:pt x="3105" y="1538"/>
                  </a:lnTo>
                  <a:lnTo>
                    <a:pt x="3074" y="1530"/>
                  </a:lnTo>
                  <a:lnTo>
                    <a:pt x="3046" y="1520"/>
                  </a:lnTo>
                  <a:lnTo>
                    <a:pt x="3019" y="1504"/>
                  </a:lnTo>
                  <a:lnTo>
                    <a:pt x="2997" y="1484"/>
                  </a:lnTo>
                  <a:lnTo>
                    <a:pt x="2978" y="1461"/>
                  </a:lnTo>
                  <a:lnTo>
                    <a:pt x="2962" y="1434"/>
                  </a:lnTo>
                  <a:lnTo>
                    <a:pt x="2952" y="1405"/>
                  </a:lnTo>
                  <a:lnTo>
                    <a:pt x="2928" y="1331"/>
                  </a:lnTo>
                  <a:lnTo>
                    <a:pt x="2901" y="1259"/>
                  </a:lnTo>
                  <a:lnTo>
                    <a:pt x="2869" y="1188"/>
                  </a:lnTo>
                  <a:lnTo>
                    <a:pt x="2834" y="1120"/>
                  </a:lnTo>
                  <a:lnTo>
                    <a:pt x="2821" y="1091"/>
                  </a:lnTo>
                  <a:lnTo>
                    <a:pt x="2812" y="1063"/>
                  </a:lnTo>
                  <a:lnTo>
                    <a:pt x="2810" y="1032"/>
                  </a:lnTo>
                  <a:lnTo>
                    <a:pt x="2812" y="1003"/>
                  </a:lnTo>
                  <a:lnTo>
                    <a:pt x="2819" y="973"/>
                  </a:lnTo>
                  <a:lnTo>
                    <a:pt x="2831" y="945"/>
                  </a:lnTo>
                  <a:lnTo>
                    <a:pt x="2848" y="919"/>
                  </a:lnTo>
                  <a:lnTo>
                    <a:pt x="2908" y="839"/>
                  </a:lnTo>
                  <a:lnTo>
                    <a:pt x="2967" y="760"/>
                  </a:lnTo>
                  <a:lnTo>
                    <a:pt x="2971" y="752"/>
                  </a:lnTo>
                  <a:lnTo>
                    <a:pt x="2971" y="742"/>
                  </a:lnTo>
                  <a:lnTo>
                    <a:pt x="2965" y="735"/>
                  </a:lnTo>
                  <a:lnTo>
                    <a:pt x="2745" y="515"/>
                  </a:lnTo>
                  <a:lnTo>
                    <a:pt x="2738" y="509"/>
                  </a:lnTo>
                  <a:lnTo>
                    <a:pt x="2728" y="509"/>
                  </a:lnTo>
                  <a:lnTo>
                    <a:pt x="2720" y="513"/>
                  </a:lnTo>
                  <a:lnTo>
                    <a:pt x="2641" y="572"/>
                  </a:lnTo>
                  <a:lnTo>
                    <a:pt x="2561" y="632"/>
                  </a:lnTo>
                  <a:lnTo>
                    <a:pt x="2535" y="649"/>
                  </a:lnTo>
                  <a:lnTo>
                    <a:pt x="2507" y="661"/>
                  </a:lnTo>
                  <a:lnTo>
                    <a:pt x="2477" y="668"/>
                  </a:lnTo>
                  <a:lnTo>
                    <a:pt x="2448" y="670"/>
                  </a:lnTo>
                  <a:lnTo>
                    <a:pt x="2417" y="668"/>
                  </a:lnTo>
                  <a:lnTo>
                    <a:pt x="2389" y="659"/>
                  </a:lnTo>
                  <a:lnTo>
                    <a:pt x="2360" y="646"/>
                  </a:lnTo>
                  <a:lnTo>
                    <a:pt x="2292" y="611"/>
                  </a:lnTo>
                  <a:lnTo>
                    <a:pt x="2221" y="579"/>
                  </a:lnTo>
                  <a:lnTo>
                    <a:pt x="2149" y="552"/>
                  </a:lnTo>
                  <a:lnTo>
                    <a:pt x="2075" y="528"/>
                  </a:lnTo>
                  <a:lnTo>
                    <a:pt x="2046" y="518"/>
                  </a:lnTo>
                  <a:lnTo>
                    <a:pt x="2019" y="502"/>
                  </a:lnTo>
                  <a:lnTo>
                    <a:pt x="1996" y="483"/>
                  </a:lnTo>
                  <a:lnTo>
                    <a:pt x="1976" y="461"/>
                  </a:lnTo>
                  <a:lnTo>
                    <a:pt x="1960" y="434"/>
                  </a:lnTo>
                  <a:lnTo>
                    <a:pt x="1950" y="406"/>
                  </a:lnTo>
                  <a:lnTo>
                    <a:pt x="1942" y="375"/>
                  </a:lnTo>
                  <a:lnTo>
                    <a:pt x="1930" y="277"/>
                  </a:lnTo>
                  <a:lnTo>
                    <a:pt x="1915" y="179"/>
                  </a:lnTo>
                  <a:lnTo>
                    <a:pt x="1912" y="171"/>
                  </a:lnTo>
                  <a:lnTo>
                    <a:pt x="1905" y="165"/>
                  </a:lnTo>
                  <a:lnTo>
                    <a:pt x="1896" y="162"/>
                  </a:lnTo>
                  <a:lnTo>
                    <a:pt x="1584" y="162"/>
                  </a:lnTo>
                  <a:close/>
                  <a:moveTo>
                    <a:pt x="1584" y="0"/>
                  </a:moveTo>
                  <a:lnTo>
                    <a:pt x="1896" y="0"/>
                  </a:lnTo>
                  <a:lnTo>
                    <a:pt x="1929" y="3"/>
                  </a:lnTo>
                  <a:lnTo>
                    <a:pt x="1959" y="12"/>
                  </a:lnTo>
                  <a:lnTo>
                    <a:pt x="1989" y="25"/>
                  </a:lnTo>
                  <a:lnTo>
                    <a:pt x="2014" y="44"/>
                  </a:lnTo>
                  <a:lnTo>
                    <a:pt x="2036" y="67"/>
                  </a:lnTo>
                  <a:lnTo>
                    <a:pt x="2055" y="94"/>
                  </a:lnTo>
                  <a:lnTo>
                    <a:pt x="2068" y="123"/>
                  </a:lnTo>
                  <a:lnTo>
                    <a:pt x="2076" y="155"/>
                  </a:lnTo>
                  <a:lnTo>
                    <a:pt x="2090" y="254"/>
                  </a:lnTo>
                  <a:lnTo>
                    <a:pt x="2104" y="354"/>
                  </a:lnTo>
                  <a:lnTo>
                    <a:pt x="2105" y="360"/>
                  </a:lnTo>
                  <a:lnTo>
                    <a:pt x="2107" y="364"/>
                  </a:lnTo>
                  <a:lnTo>
                    <a:pt x="2110" y="367"/>
                  </a:lnTo>
                  <a:lnTo>
                    <a:pt x="2113" y="370"/>
                  </a:lnTo>
                  <a:lnTo>
                    <a:pt x="2118" y="371"/>
                  </a:lnTo>
                  <a:lnTo>
                    <a:pt x="2202" y="398"/>
                  </a:lnTo>
                  <a:lnTo>
                    <a:pt x="2283" y="428"/>
                  </a:lnTo>
                  <a:lnTo>
                    <a:pt x="2363" y="464"/>
                  </a:lnTo>
                  <a:lnTo>
                    <a:pt x="2440" y="505"/>
                  </a:lnTo>
                  <a:lnTo>
                    <a:pt x="2448" y="507"/>
                  </a:lnTo>
                  <a:lnTo>
                    <a:pt x="2455" y="507"/>
                  </a:lnTo>
                  <a:lnTo>
                    <a:pt x="2462" y="503"/>
                  </a:lnTo>
                  <a:lnTo>
                    <a:pt x="2543" y="442"/>
                  </a:lnTo>
                  <a:lnTo>
                    <a:pt x="2623" y="382"/>
                  </a:lnTo>
                  <a:lnTo>
                    <a:pt x="2648" y="366"/>
                  </a:lnTo>
                  <a:lnTo>
                    <a:pt x="2674" y="355"/>
                  </a:lnTo>
                  <a:lnTo>
                    <a:pt x="2703" y="349"/>
                  </a:lnTo>
                  <a:lnTo>
                    <a:pt x="2730" y="347"/>
                  </a:lnTo>
                  <a:lnTo>
                    <a:pt x="2759" y="349"/>
                  </a:lnTo>
                  <a:lnTo>
                    <a:pt x="2787" y="355"/>
                  </a:lnTo>
                  <a:lnTo>
                    <a:pt x="2814" y="366"/>
                  </a:lnTo>
                  <a:lnTo>
                    <a:pt x="2838" y="381"/>
                  </a:lnTo>
                  <a:lnTo>
                    <a:pt x="2860" y="400"/>
                  </a:lnTo>
                  <a:lnTo>
                    <a:pt x="3080" y="620"/>
                  </a:lnTo>
                  <a:lnTo>
                    <a:pt x="3099" y="642"/>
                  </a:lnTo>
                  <a:lnTo>
                    <a:pt x="3114" y="666"/>
                  </a:lnTo>
                  <a:lnTo>
                    <a:pt x="3125" y="693"/>
                  </a:lnTo>
                  <a:lnTo>
                    <a:pt x="3131" y="721"/>
                  </a:lnTo>
                  <a:lnTo>
                    <a:pt x="3133" y="750"/>
                  </a:lnTo>
                  <a:lnTo>
                    <a:pt x="3131" y="777"/>
                  </a:lnTo>
                  <a:lnTo>
                    <a:pt x="3125" y="806"/>
                  </a:lnTo>
                  <a:lnTo>
                    <a:pt x="3114" y="832"/>
                  </a:lnTo>
                  <a:lnTo>
                    <a:pt x="3098" y="857"/>
                  </a:lnTo>
                  <a:lnTo>
                    <a:pt x="3038" y="937"/>
                  </a:lnTo>
                  <a:lnTo>
                    <a:pt x="2977" y="1018"/>
                  </a:lnTo>
                  <a:lnTo>
                    <a:pt x="2973" y="1025"/>
                  </a:lnTo>
                  <a:lnTo>
                    <a:pt x="2973" y="1032"/>
                  </a:lnTo>
                  <a:lnTo>
                    <a:pt x="2975" y="1040"/>
                  </a:lnTo>
                  <a:lnTo>
                    <a:pt x="3016" y="1117"/>
                  </a:lnTo>
                  <a:lnTo>
                    <a:pt x="3052" y="1197"/>
                  </a:lnTo>
                  <a:lnTo>
                    <a:pt x="3082" y="1278"/>
                  </a:lnTo>
                  <a:lnTo>
                    <a:pt x="3109" y="1362"/>
                  </a:lnTo>
                  <a:lnTo>
                    <a:pt x="3110" y="1367"/>
                  </a:lnTo>
                  <a:lnTo>
                    <a:pt x="3113" y="1370"/>
                  </a:lnTo>
                  <a:lnTo>
                    <a:pt x="3116" y="1373"/>
                  </a:lnTo>
                  <a:lnTo>
                    <a:pt x="3120" y="1375"/>
                  </a:lnTo>
                  <a:lnTo>
                    <a:pt x="3126" y="1376"/>
                  </a:lnTo>
                  <a:lnTo>
                    <a:pt x="3226" y="1390"/>
                  </a:lnTo>
                  <a:lnTo>
                    <a:pt x="3325" y="1404"/>
                  </a:lnTo>
                  <a:lnTo>
                    <a:pt x="3357" y="1412"/>
                  </a:lnTo>
                  <a:lnTo>
                    <a:pt x="3386" y="1425"/>
                  </a:lnTo>
                  <a:lnTo>
                    <a:pt x="3413" y="1444"/>
                  </a:lnTo>
                  <a:lnTo>
                    <a:pt x="3436" y="1466"/>
                  </a:lnTo>
                  <a:lnTo>
                    <a:pt x="3455" y="1491"/>
                  </a:lnTo>
                  <a:lnTo>
                    <a:pt x="3468" y="1521"/>
                  </a:lnTo>
                  <a:lnTo>
                    <a:pt x="3477" y="1551"/>
                  </a:lnTo>
                  <a:lnTo>
                    <a:pt x="3480" y="1584"/>
                  </a:lnTo>
                  <a:lnTo>
                    <a:pt x="3480" y="1896"/>
                  </a:lnTo>
                  <a:lnTo>
                    <a:pt x="3477" y="1929"/>
                  </a:lnTo>
                  <a:lnTo>
                    <a:pt x="3468" y="1959"/>
                  </a:lnTo>
                  <a:lnTo>
                    <a:pt x="3455" y="1989"/>
                  </a:lnTo>
                  <a:lnTo>
                    <a:pt x="3436" y="2014"/>
                  </a:lnTo>
                  <a:lnTo>
                    <a:pt x="3413" y="2036"/>
                  </a:lnTo>
                  <a:lnTo>
                    <a:pt x="3386" y="2055"/>
                  </a:lnTo>
                  <a:lnTo>
                    <a:pt x="3357" y="2068"/>
                  </a:lnTo>
                  <a:lnTo>
                    <a:pt x="3325" y="2076"/>
                  </a:lnTo>
                  <a:lnTo>
                    <a:pt x="3226" y="2090"/>
                  </a:lnTo>
                  <a:lnTo>
                    <a:pt x="3126" y="2104"/>
                  </a:lnTo>
                  <a:lnTo>
                    <a:pt x="3120" y="2105"/>
                  </a:lnTo>
                  <a:lnTo>
                    <a:pt x="3116" y="2107"/>
                  </a:lnTo>
                  <a:lnTo>
                    <a:pt x="3113" y="2110"/>
                  </a:lnTo>
                  <a:lnTo>
                    <a:pt x="3110" y="2113"/>
                  </a:lnTo>
                  <a:lnTo>
                    <a:pt x="3109" y="2118"/>
                  </a:lnTo>
                  <a:lnTo>
                    <a:pt x="3082" y="2202"/>
                  </a:lnTo>
                  <a:lnTo>
                    <a:pt x="3052" y="2283"/>
                  </a:lnTo>
                  <a:lnTo>
                    <a:pt x="3016" y="2363"/>
                  </a:lnTo>
                  <a:lnTo>
                    <a:pt x="2975" y="2440"/>
                  </a:lnTo>
                  <a:lnTo>
                    <a:pt x="2973" y="2448"/>
                  </a:lnTo>
                  <a:lnTo>
                    <a:pt x="2973" y="2455"/>
                  </a:lnTo>
                  <a:lnTo>
                    <a:pt x="2977" y="2462"/>
                  </a:lnTo>
                  <a:lnTo>
                    <a:pt x="3038" y="2543"/>
                  </a:lnTo>
                  <a:lnTo>
                    <a:pt x="3098" y="2623"/>
                  </a:lnTo>
                  <a:lnTo>
                    <a:pt x="3114" y="2648"/>
                  </a:lnTo>
                  <a:lnTo>
                    <a:pt x="3125" y="2674"/>
                  </a:lnTo>
                  <a:lnTo>
                    <a:pt x="3131" y="2703"/>
                  </a:lnTo>
                  <a:lnTo>
                    <a:pt x="3133" y="2730"/>
                  </a:lnTo>
                  <a:lnTo>
                    <a:pt x="3131" y="2759"/>
                  </a:lnTo>
                  <a:lnTo>
                    <a:pt x="3125" y="2786"/>
                  </a:lnTo>
                  <a:lnTo>
                    <a:pt x="3114" y="2814"/>
                  </a:lnTo>
                  <a:lnTo>
                    <a:pt x="3099" y="2838"/>
                  </a:lnTo>
                  <a:lnTo>
                    <a:pt x="3080" y="2860"/>
                  </a:lnTo>
                  <a:lnTo>
                    <a:pt x="2860" y="3080"/>
                  </a:lnTo>
                  <a:lnTo>
                    <a:pt x="2838" y="3099"/>
                  </a:lnTo>
                  <a:lnTo>
                    <a:pt x="2814" y="3114"/>
                  </a:lnTo>
                  <a:lnTo>
                    <a:pt x="2786" y="3125"/>
                  </a:lnTo>
                  <a:lnTo>
                    <a:pt x="2759" y="3131"/>
                  </a:lnTo>
                  <a:lnTo>
                    <a:pt x="2730" y="3133"/>
                  </a:lnTo>
                  <a:lnTo>
                    <a:pt x="2703" y="3131"/>
                  </a:lnTo>
                  <a:lnTo>
                    <a:pt x="2674" y="3125"/>
                  </a:lnTo>
                  <a:lnTo>
                    <a:pt x="2648" y="3114"/>
                  </a:lnTo>
                  <a:lnTo>
                    <a:pt x="2623" y="3098"/>
                  </a:lnTo>
                  <a:lnTo>
                    <a:pt x="2543" y="3038"/>
                  </a:lnTo>
                  <a:lnTo>
                    <a:pt x="2462" y="2977"/>
                  </a:lnTo>
                  <a:lnTo>
                    <a:pt x="2455" y="2973"/>
                  </a:lnTo>
                  <a:lnTo>
                    <a:pt x="2448" y="2973"/>
                  </a:lnTo>
                  <a:lnTo>
                    <a:pt x="2440" y="2975"/>
                  </a:lnTo>
                  <a:lnTo>
                    <a:pt x="2363" y="3016"/>
                  </a:lnTo>
                  <a:lnTo>
                    <a:pt x="2283" y="3052"/>
                  </a:lnTo>
                  <a:lnTo>
                    <a:pt x="2202" y="3082"/>
                  </a:lnTo>
                  <a:lnTo>
                    <a:pt x="2118" y="3109"/>
                  </a:lnTo>
                  <a:lnTo>
                    <a:pt x="2113" y="3110"/>
                  </a:lnTo>
                  <a:lnTo>
                    <a:pt x="2110" y="3113"/>
                  </a:lnTo>
                  <a:lnTo>
                    <a:pt x="2107" y="3116"/>
                  </a:lnTo>
                  <a:lnTo>
                    <a:pt x="2105" y="3120"/>
                  </a:lnTo>
                  <a:lnTo>
                    <a:pt x="2104" y="3126"/>
                  </a:lnTo>
                  <a:lnTo>
                    <a:pt x="2090" y="3226"/>
                  </a:lnTo>
                  <a:lnTo>
                    <a:pt x="2076" y="3325"/>
                  </a:lnTo>
                  <a:lnTo>
                    <a:pt x="2068" y="3357"/>
                  </a:lnTo>
                  <a:lnTo>
                    <a:pt x="2055" y="3386"/>
                  </a:lnTo>
                  <a:lnTo>
                    <a:pt x="2036" y="3413"/>
                  </a:lnTo>
                  <a:lnTo>
                    <a:pt x="2014" y="3436"/>
                  </a:lnTo>
                  <a:lnTo>
                    <a:pt x="1989" y="3455"/>
                  </a:lnTo>
                  <a:lnTo>
                    <a:pt x="1959" y="3468"/>
                  </a:lnTo>
                  <a:lnTo>
                    <a:pt x="1929" y="3477"/>
                  </a:lnTo>
                  <a:lnTo>
                    <a:pt x="1896" y="3480"/>
                  </a:lnTo>
                  <a:lnTo>
                    <a:pt x="1584" y="3480"/>
                  </a:lnTo>
                  <a:lnTo>
                    <a:pt x="1551" y="3477"/>
                  </a:lnTo>
                  <a:lnTo>
                    <a:pt x="1521" y="3468"/>
                  </a:lnTo>
                  <a:lnTo>
                    <a:pt x="1491" y="3455"/>
                  </a:lnTo>
                  <a:lnTo>
                    <a:pt x="1466" y="3436"/>
                  </a:lnTo>
                  <a:lnTo>
                    <a:pt x="1444" y="3413"/>
                  </a:lnTo>
                  <a:lnTo>
                    <a:pt x="1425" y="3386"/>
                  </a:lnTo>
                  <a:lnTo>
                    <a:pt x="1412" y="3357"/>
                  </a:lnTo>
                  <a:lnTo>
                    <a:pt x="1404" y="3325"/>
                  </a:lnTo>
                  <a:lnTo>
                    <a:pt x="1390" y="3226"/>
                  </a:lnTo>
                  <a:lnTo>
                    <a:pt x="1376" y="3126"/>
                  </a:lnTo>
                  <a:lnTo>
                    <a:pt x="1375" y="3120"/>
                  </a:lnTo>
                  <a:lnTo>
                    <a:pt x="1373" y="3116"/>
                  </a:lnTo>
                  <a:lnTo>
                    <a:pt x="1370" y="3113"/>
                  </a:lnTo>
                  <a:lnTo>
                    <a:pt x="1367" y="3110"/>
                  </a:lnTo>
                  <a:lnTo>
                    <a:pt x="1362" y="3109"/>
                  </a:lnTo>
                  <a:lnTo>
                    <a:pt x="1278" y="3082"/>
                  </a:lnTo>
                  <a:lnTo>
                    <a:pt x="1197" y="3052"/>
                  </a:lnTo>
                  <a:lnTo>
                    <a:pt x="1117" y="3016"/>
                  </a:lnTo>
                  <a:lnTo>
                    <a:pt x="1040" y="2975"/>
                  </a:lnTo>
                  <a:lnTo>
                    <a:pt x="1032" y="2973"/>
                  </a:lnTo>
                  <a:lnTo>
                    <a:pt x="1025" y="2973"/>
                  </a:lnTo>
                  <a:lnTo>
                    <a:pt x="1018" y="2977"/>
                  </a:lnTo>
                  <a:lnTo>
                    <a:pt x="937" y="3038"/>
                  </a:lnTo>
                  <a:lnTo>
                    <a:pt x="857" y="3098"/>
                  </a:lnTo>
                  <a:lnTo>
                    <a:pt x="832" y="3114"/>
                  </a:lnTo>
                  <a:lnTo>
                    <a:pt x="806" y="3125"/>
                  </a:lnTo>
                  <a:lnTo>
                    <a:pt x="777" y="3131"/>
                  </a:lnTo>
                  <a:lnTo>
                    <a:pt x="750" y="3134"/>
                  </a:lnTo>
                  <a:lnTo>
                    <a:pt x="721" y="3131"/>
                  </a:lnTo>
                  <a:lnTo>
                    <a:pt x="693" y="3125"/>
                  </a:lnTo>
                  <a:lnTo>
                    <a:pt x="666" y="3114"/>
                  </a:lnTo>
                  <a:lnTo>
                    <a:pt x="642" y="3099"/>
                  </a:lnTo>
                  <a:lnTo>
                    <a:pt x="620" y="3080"/>
                  </a:lnTo>
                  <a:lnTo>
                    <a:pt x="400" y="2860"/>
                  </a:lnTo>
                  <a:lnTo>
                    <a:pt x="381" y="2838"/>
                  </a:lnTo>
                  <a:lnTo>
                    <a:pt x="366" y="2814"/>
                  </a:lnTo>
                  <a:lnTo>
                    <a:pt x="355" y="2787"/>
                  </a:lnTo>
                  <a:lnTo>
                    <a:pt x="349" y="2759"/>
                  </a:lnTo>
                  <a:lnTo>
                    <a:pt x="346" y="2730"/>
                  </a:lnTo>
                  <a:lnTo>
                    <a:pt x="349" y="2703"/>
                  </a:lnTo>
                  <a:lnTo>
                    <a:pt x="355" y="2674"/>
                  </a:lnTo>
                  <a:lnTo>
                    <a:pt x="366" y="2648"/>
                  </a:lnTo>
                  <a:lnTo>
                    <a:pt x="382" y="2623"/>
                  </a:lnTo>
                  <a:lnTo>
                    <a:pt x="442" y="2543"/>
                  </a:lnTo>
                  <a:lnTo>
                    <a:pt x="503" y="2462"/>
                  </a:lnTo>
                  <a:lnTo>
                    <a:pt x="507" y="2455"/>
                  </a:lnTo>
                  <a:lnTo>
                    <a:pt x="507" y="2448"/>
                  </a:lnTo>
                  <a:lnTo>
                    <a:pt x="505" y="2440"/>
                  </a:lnTo>
                  <a:lnTo>
                    <a:pt x="464" y="2363"/>
                  </a:lnTo>
                  <a:lnTo>
                    <a:pt x="428" y="2283"/>
                  </a:lnTo>
                  <a:lnTo>
                    <a:pt x="398" y="2202"/>
                  </a:lnTo>
                  <a:lnTo>
                    <a:pt x="371" y="2118"/>
                  </a:lnTo>
                  <a:lnTo>
                    <a:pt x="370" y="2113"/>
                  </a:lnTo>
                  <a:lnTo>
                    <a:pt x="367" y="2110"/>
                  </a:lnTo>
                  <a:lnTo>
                    <a:pt x="364" y="2107"/>
                  </a:lnTo>
                  <a:lnTo>
                    <a:pt x="360" y="2105"/>
                  </a:lnTo>
                  <a:lnTo>
                    <a:pt x="354" y="2104"/>
                  </a:lnTo>
                  <a:lnTo>
                    <a:pt x="254" y="2090"/>
                  </a:lnTo>
                  <a:lnTo>
                    <a:pt x="155" y="2076"/>
                  </a:lnTo>
                  <a:lnTo>
                    <a:pt x="123" y="2068"/>
                  </a:lnTo>
                  <a:lnTo>
                    <a:pt x="94" y="2055"/>
                  </a:lnTo>
                  <a:lnTo>
                    <a:pt x="67" y="2036"/>
                  </a:lnTo>
                  <a:lnTo>
                    <a:pt x="44" y="2014"/>
                  </a:lnTo>
                  <a:lnTo>
                    <a:pt x="25" y="1989"/>
                  </a:lnTo>
                  <a:lnTo>
                    <a:pt x="12" y="1959"/>
                  </a:lnTo>
                  <a:lnTo>
                    <a:pt x="3" y="1929"/>
                  </a:lnTo>
                  <a:lnTo>
                    <a:pt x="0" y="1896"/>
                  </a:lnTo>
                  <a:lnTo>
                    <a:pt x="0" y="1584"/>
                  </a:lnTo>
                  <a:lnTo>
                    <a:pt x="3" y="1551"/>
                  </a:lnTo>
                  <a:lnTo>
                    <a:pt x="12" y="1521"/>
                  </a:lnTo>
                  <a:lnTo>
                    <a:pt x="25" y="1491"/>
                  </a:lnTo>
                  <a:lnTo>
                    <a:pt x="44" y="1466"/>
                  </a:lnTo>
                  <a:lnTo>
                    <a:pt x="67" y="1444"/>
                  </a:lnTo>
                  <a:lnTo>
                    <a:pt x="94" y="1425"/>
                  </a:lnTo>
                  <a:lnTo>
                    <a:pt x="123" y="1412"/>
                  </a:lnTo>
                  <a:lnTo>
                    <a:pt x="155" y="1404"/>
                  </a:lnTo>
                  <a:lnTo>
                    <a:pt x="254" y="1390"/>
                  </a:lnTo>
                  <a:lnTo>
                    <a:pt x="354" y="1376"/>
                  </a:lnTo>
                  <a:lnTo>
                    <a:pt x="360" y="1375"/>
                  </a:lnTo>
                  <a:lnTo>
                    <a:pt x="364" y="1373"/>
                  </a:lnTo>
                  <a:lnTo>
                    <a:pt x="367" y="1370"/>
                  </a:lnTo>
                  <a:lnTo>
                    <a:pt x="370" y="1367"/>
                  </a:lnTo>
                  <a:lnTo>
                    <a:pt x="371" y="1362"/>
                  </a:lnTo>
                  <a:lnTo>
                    <a:pt x="398" y="1278"/>
                  </a:lnTo>
                  <a:lnTo>
                    <a:pt x="428" y="1197"/>
                  </a:lnTo>
                  <a:lnTo>
                    <a:pt x="464" y="1117"/>
                  </a:lnTo>
                  <a:lnTo>
                    <a:pt x="505" y="1040"/>
                  </a:lnTo>
                  <a:lnTo>
                    <a:pt x="507" y="1032"/>
                  </a:lnTo>
                  <a:lnTo>
                    <a:pt x="507" y="1025"/>
                  </a:lnTo>
                  <a:lnTo>
                    <a:pt x="503" y="1018"/>
                  </a:lnTo>
                  <a:lnTo>
                    <a:pt x="442" y="937"/>
                  </a:lnTo>
                  <a:lnTo>
                    <a:pt x="382" y="857"/>
                  </a:lnTo>
                  <a:lnTo>
                    <a:pt x="366" y="832"/>
                  </a:lnTo>
                  <a:lnTo>
                    <a:pt x="355" y="806"/>
                  </a:lnTo>
                  <a:lnTo>
                    <a:pt x="349" y="777"/>
                  </a:lnTo>
                  <a:lnTo>
                    <a:pt x="346" y="750"/>
                  </a:lnTo>
                  <a:lnTo>
                    <a:pt x="349" y="721"/>
                  </a:lnTo>
                  <a:lnTo>
                    <a:pt x="355" y="694"/>
                  </a:lnTo>
                  <a:lnTo>
                    <a:pt x="366" y="666"/>
                  </a:lnTo>
                  <a:lnTo>
                    <a:pt x="381" y="642"/>
                  </a:lnTo>
                  <a:lnTo>
                    <a:pt x="400" y="620"/>
                  </a:lnTo>
                  <a:lnTo>
                    <a:pt x="620" y="400"/>
                  </a:lnTo>
                  <a:lnTo>
                    <a:pt x="642" y="381"/>
                  </a:lnTo>
                  <a:lnTo>
                    <a:pt x="666" y="366"/>
                  </a:lnTo>
                  <a:lnTo>
                    <a:pt x="693" y="355"/>
                  </a:lnTo>
                  <a:lnTo>
                    <a:pt x="721" y="349"/>
                  </a:lnTo>
                  <a:lnTo>
                    <a:pt x="750" y="347"/>
                  </a:lnTo>
                  <a:lnTo>
                    <a:pt x="777" y="349"/>
                  </a:lnTo>
                  <a:lnTo>
                    <a:pt x="806" y="355"/>
                  </a:lnTo>
                  <a:lnTo>
                    <a:pt x="832" y="366"/>
                  </a:lnTo>
                  <a:lnTo>
                    <a:pt x="857" y="382"/>
                  </a:lnTo>
                  <a:lnTo>
                    <a:pt x="937" y="442"/>
                  </a:lnTo>
                  <a:lnTo>
                    <a:pt x="1018" y="503"/>
                  </a:lnTo>
                  <a:lnTo>
                    <a:pt x="1025" y="507"/>
                  </a:lnTo>
                  <a:lnTo>
                    <a:pt x="1032" y="507"/>
                  </a:lnTo>
                  <a:lnTo>
                    <a:pt x="1040" y="505"/>
                  </a:lnTo>
                  <a:lnTo>
                    <a:pt x="1117" y="464"/>
                  </a:lnTo>
                  <a:lnTo>
                    <a:pt x="1197" y="428"/>
                  </a:lnTo>
                  <a:lnTo>
                    <a:pt x="1278" y="398"/>
                  </a:lnTo>
                  <a:lnTo>
                    <a:pt x="1362" y="371"/>
                  </a:lnTo>
                  <a:lnTo>
                    <a:pt x="1367" y="370"/>
                  </a:lnTo>
                  <a:lnTo>
                    <a:pt x="1370" y="367"/>
                  </a:lnTo>
                  <a:lnTo>
                    <a:pt x="1373" y="364"/>
                  </a:lnTo>
                  <a:lnTo>
                    <a:pt x="1375" y="360"/>
                  </a:lnTo>
                  <a:lnTo>
                    <a:pt x="1376" y="354"/>
                  </a:lnTo>
                  <a:lnTo>
                    <a:pt x="1390" y="254"/>
                  </a:lnTo>
                  <a:lnTo>
                    <a:pt x="1404" y="155"/>
                  </a:lnTo>
                  <a:lnTo>
                    <a:pt x="1412" y="123"/>
                  </a:lnTo>
                  <a:lnTo>
                    <a:pt x="1425" y="94"/>
                  </a:lnTo>
                  <a:lnTo>
                    <a:pt x="1444" y="67"/>
                  </a:lnTo>
                  <a:lnTo>
                    <a:pt x="1466" y="44"/>
                  </a:lnTo>
                  <a:lnTo>
                    <a:pt x="1491" y="25"/>
                  </a:lnTo>
                  <a:lnTo>
                    <a:pt x="1521" y="12"/>
                  </a:lnTo>
                  <a:lnTo>
                    <a:pt x="1551" y="3"/>
                  </a:lnTo>
                  <a:lnTo>
                    <a:pt x="15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32" name="Google Shape;132;p21"/>
            <p:cNvSpPr/>
            <p:nvPr/>
          </p:nvSpPr>
          <p:spPr>
            <a:xfrm>
              <a:off x="-847725" y="2957513"/>
              <a:ext cx="600075" cy="600075"/>
            </a:xfrm>
            <a:custGeom>
              <a:rect b="b" l="l" r="r" t="t"/>
              <a:pathLst>
                <a:path extrusionOk="0" h="1510" w="1510">
                  <a:moveTo>
                    <a:pt x="755" y="162"/>
                  </a:moveTo>
                  <a:lnTo>
                    <a:pt x="695" y="166"/>
                  </a:lnTo>
                  <a:lnTo>
                    <a:pt x="636" y="174"/>
                  </a:lnTo>
                  <a:lnTo>
                    <a:pt x="579" y="189"/>
                  </a:lnTo>
                  <a:lnTo>
                    <a:pt x="524" y="209"/>
                  </a:lnTo>
                  <a:lnTo>
                    <a:pt x="472" y="234"/>
                  </a:lnTo>
                  <a:lnTo>
                    <a:pt x="424" y="264"/>
                  </a:lnTo>
                  <a:lnTo>
                    <a:pt x="379" y="297"/>
                  </a:lnTo>
                  <a:lnTo>
                    <a:pt x="336" y="336"/>
                  </a:lnTo>
                  <a:lnTo>
                    <a:pt x="297" y="379"/>
                  </a:lnTo>
                  <a:lnTo>
                    <a:pt x="264" y="424"/>
                  </a:lnTo>
                  <a:lnTo>
                    <a:pt x="234" y="472"/>
                  </a:lnTo>
                  <a:lnTo>
                    <a:pt x="209" y="524"/>
                  </a:lnTo>
                  <a:lnTo>
                    <a:pt x="189" y="579"/>
                  </a:lnTo>
                  <a:lnTo>
                    <a:pt x="174" y="636"/>
                  </a:lnTo>
                  <a:lnTo>
                    <a:pt x="166" y="695"/>
                  </a:lnTo>
                  <a:lnTo>
                    <a:pt x="162" y="755"/>
                  </a:lnTo>
                  <a:lnTo>
                    <a:pt x="166" y="815"/>
                  </a:lnTo>
                  <a:lnTo>
                    <a:pt x="174" y="874"/>
                  </a:lnTo>
                  <a:lnTo>
                    <a:pt x="189" y="931"/>
                  </a:lnTo>
                  <a:lnTo>
                    <a:pt x="209" y="986"/>
                  </a:lnTo>
                  <a:lnTo>
                    <a:pt x="234" y="1038"/>
                  </a:lnTo>
                  <a:lnTo>
                    <a:pt x="264" y="1086"/>
                  </a:lnTo>
                  <a:lnTo>
                    <a:pt x="297" y="1131"/>
                  </a:lnTo>
                  <a:lnTo>
                    <a:pt x="336" y="1174"/>
                  </a:lnTo>
                  <a:lnTo>
                    <a:pt x="379" y="1213"/>
                  </a:lnTo>
                  <a:lnTo>
                    <a:pt x="424" y="1246"/>
                  </a:lnTo>
                  <a:lnTo>
                    <a:pt x="472" y="1276"/>
                  </a:lnTo>
                  <a:lnTo>
                    <a:pt x="524" y="1301"/>
                  </a:lnTo>
                  <a:lnTo>
                    <a:pt x="579" y="1321"/>
                  </a:lnTo>
                  <a:lnTo>
                    <a:pt x="636" y="1336"/>
                  </a:lnTo>
                  <a:lnTo>
                    <a:pt x="695" y="1344"/>
                  </a:lnTo>
                  <a:lnTo>
                    <a:pt x="755" y="1348"/>
                  </a:lnTo>
                  <a:lnTo>
                    <a:pt x="815" y="1344"/>
                  </a:lnTo>
                  <a:lnTo>
                    <a:pt x="874" y="1336"/>
                  </a:lnTo>
                  <a:lnTo>
                    <a:pt x="931" y="1321"/>
                  </a:lnTo>
                  <a:lnTo>
                    <a:pt x="986" y="1301"/>
                  </a:lnTo>
                  <a:lnTo>
                    <a:pt x="1038" y="1276"/>
                  </a:lnTo>
                  <a:lnTo>
                    <a:pt x="1086" y="1246"/>
                  </a:lnTo>
                  <a:lnTo>
                    <a:pt x="1131" y="1213"/>
                  </a:lnTo>
                  <a:lnTo>
                    <a:pt x="1174" y="1174"/>
                  </a:lnTo>
                  <a:lnTo>
                    <a:pt x="1213" y="1131"/>
                  </a:lnTo>
                  <a:lnTo>
                    <a:pt x="1246" y="1086"/>
                  </a:lnTo>
                  <a:lnTo>
                    <a:pt x="1276" y="1038"/>
                  </a:lnTo>
                  <a:lnTo>
                    <a:pt x="1301" y="986"/>
                  </a:lnTo>
                  <a:lnTo>
                    <a:pt x="1321" y="931"/>
                  </a:lnTo>
                  <a:lnTo>
                    <a:pt x="1336" y="874"/>
                  </a:lnTo>
                  <a:lnTo>
                    <a:pt x="1344" y="815"/>
                  </a:lnTo>
                  <a:lnTo>
                    <a:pt x="1348" y="755"/>
                  </a:lnTo>
                  <a:lnTo>
                    <a:pt x="1344" y="695"/>
                  </a:lnTo>
                  <a:lnTo>
                    <a:pt x="1336" y="636"/>
                  </a:lnTo>
                  <a:lnTo>
                    <a:pt x="1321" y="579"/>
                  </a:lnTo>
                  <a:lnTo>
                    <a:pt x="1301" y="524"/>
                  </a:lnTo>
                  <a:lnTo>
                    <a:pt x="1276" y="472"/>
                  </a:lnTo>
                  <a:lnTo>
                    <a:pt x="1246" y="424"/>
                  </a:lnTo>
                  <a:lnTo>
                    <a:pt x="1213" y="379"/>
                  </a:lnTo>
                  <a:lnTo>
                    <a:pt x="1174" y="336"/>
                  </a:lnTo>
                  <a:lnTo>
                    <a:pt x="1131" y="297"/>
                  </a:lnTo>
                  <a:lnTo>
                    <a:pt x="1086" y="264"/>
                  </a:lnTo>
                  <a:lnTo>
                    <a:pt x="1038" y="234"/>
                  </a:lnTo>
                  <a:lnTo>
                    <a:pt x="986" y="209"/>
                  </a:lnTo>
                  <a:lnTo>
                    <a:pt x="931" y="189"/>
                  </a:lnTo>
                  <a:lnTo>
                    <a:pt x="874" y="174"/>
                  </a:lnTo>
                  <a:lnTo>
                    <a:pt x="815" y="166"/>
                  </a:lnTo>
                  <a:lnTo>
                    <a:pt x="755" y="162"/>
                  </a:lnTo>
                  <a:close/>
                  <a:moveTo>
                    <a:pt x="755" y="0"/>
                  </a:moveTo>
                  <a:lnTo>
                    <a:pt x="824" y="3"/>
                  </a:lnTo>
                  <a:lnTo>
                    <a:pt x="891" y="12"/>
                  </a:lnTo>
                  <a:lnTo>
                    <a:pt x="955" y="26"/>
                  </a:lnTo>
                  <a:lnTo>
                    <a:pt x="1019" y="47"/>
                  </a:lnTo>
                  <a:lnTo>
                    <a:pt x="1079" y="73"/>
                  </a:lnTo>
                  <a:lnTo>
                    <a:pt x="1136" y="103"/>
                  </a:lnTo>
                  <a:lnTo>
                    <a:pt x="1191" y="138"/>
                  </a:lnTo>
                  <a:lnTo>
                    <a:pt x="1241" y="177"/>
                  </a:lnTo>
                  <a:lnTo>
                    <a:pt x="1289" y="221"/>
                  </a:lnTo>
                  <a:lnTo>
                    <a:pt x="1333" y="269"/>
                  </a:lnTo>
                  <a:lnTo>
                    <a:pt x="1372" y="319"/>
                  </a:lnTo>
                  <a:lnTo>
                    <a:pt x="1407" y="374"/>
                  </a:lnTo>
                  <a:lnTo>
                    <a:pt x="1437" y="431"/>
                  </a:lnTo>
                  <a:lnTo>
                    <a:pt x="1463" y="491"/>
                  </a:lnTo>
                  <a:lnTo>
                    <a:pt x="1484" y="555"/>
                  </a:lnTo>
                  <a:lnTo>
                    <a:pt x="1498" y="619"/>
                  </a:lnTo>
                  <a:lnTo>
                    <a:pt x="1507" y="686"/>
                  </a:lnTo>
                  <a:lnTo>
                    <a:pt x="1510" y="755"/>
                  </a:lnTo>
                  <a:lnTo>
                    <a:pt x="1507" y="824"/>
                  </a:lnTo>
                  <a:lnTo>
                    <a:pt x="1498" y="891"/>
                  </a:lnTo>
                  <a:lnTo>
                    <a:pt x="1484" y="955"/>
                  </a:lnTo>
                  <a:lnTo>
                    <a:pt x="1463" y="1019"/>
                  </a:lnTo>
                  <a:lnTo>
                    <a:pt x="1437" y="1079"/>
                  </a:lnTo>
                  <a:lnTo>
                    <a:pt x="1407" y="1136"/>
                  </a:lnTo>
                  <a:lnTo>
                    <a:pt x="1372" y="1191"/>
                  </a:lnTo>
                  <a:lnTo>
                    <a:pt x="1333" y="1241"/>
                  </a:lnTo>
                  <a:lnTo>
                    <a:pt x="1289" y="1289"/>
                  </a:lnTo>
                  <a:lnTo>
                    <a:pt x="1241" y="1333"/>
                  </a:lnTo>
                  <a:lnTo>
                    <a:pt x="1191" y="1372"/>
                  </a:lnTo>
                  <a:lnTo>
                    <a:pt x="1136" y="1407"/>
                  </a:lnTo>
                  <a:lnTo>
                    <a:pt x="1079" y="1437"/>
                  </a:lnTo>
                  <a:lnTo>
                    <a:pt x="1019" y="1463"/>
                  </a:lnTo>
                  <a:lnTo>
                    <a:pt x="955" y="1484"/>
                  </a:lnTo>
                  <a:lnTo>
                    <a:pt x="891" y="1498"/>
                  </a:lnTo>
                  <a:lnTo>
                    <a:pt x="824" y="1507"/>
                  </a:lnTo>
                  <a:lnTo>
                    <a:pt x="755" y="1510"/>
                  </a:lnTo>
                  <a:lnTo>
                    <a:pt x="686" y="1507"/>
                  </a:lnTo>
                  <a:lnTo>
                    <a:pt x="619" y="1498"/>
                  </a:lnTo>
                  <a:lnTo>
                    <a:pt x="555" y="1484"/>
                  </a:lnTo>
                  <a:lnTo>
                    <a:pt x="491" y="1463"/>
                  </a:lnTo>
                  <a:lnTo>
                    <a:pt x="431" y="1437"/>
                  </a:lnTo>
                  <a:lnTo>
                    <a:pt x="374" y="1407"/>
                  </a:lnTo>
                  <a:lnTo>
                    <a:pt x="319" y="1372"/>
                  </a:lnTo>
                  <a:lnTo>
                    <a:pt x="269" y="1333"/>
                  </a:lnTo>
                  <a:lnTo>
                    <a:pt x="221" y="1289"/>
                  </a:lnTo>
                  <a:lnTo>
                    <a:pt x="177" y="1241"/>
                  </a:lnTo>
                  <a:lnTo>
                    <a:pt x="138" y="1191"/>
                  </a:lnTo>
                  <a:lnTo>
                    <a:pt x="103" y="1136"/>
                  </a:lnTo>
                  <a:lnTo>
                    <a:pt x="73" y="1079"/>
                  </a:lnTo>
                  <a:lnTo>
                    <a:pt x="47" y="1019"/>
                  </a:lnTo>
                  <a:lnTo>
                    <a:pt x="26" y="955"/>
                  </a:lnTo>
                  <a:lnTo>
                    <a:pt x="12" y="891"/>
                  </a:lnTo>
                  <a:lnTo>
                    <a:pt x="3" y="824"/>
                  </a:lnTo>
                  <a:lnTo>
                    <a:pt x="0" y="755"/>
                  </a:lnTo>
                  <a:lnTo>
                    <a:pt x="3" y="686"/>
                  </a:lnTo>
                  <a:lnTo>
                    <a:pt x="12" y="619"/>
                  </a:lnTo>
                  <a:lnTo>
                    <a:pt x="26" y="555"/>
                  </a:lnTo>
                  <a:lnTo>
                    <a:pt x="47" y="491"/>
                  </a:lnTo>
                  <a:lnTo>
                    <a:pt x="73" y="431"/>
                  </a:lnTo>
                  <a:lnTo>
                    <a:pt x="103" y="374"/>
                  </a:lnTo>
                  <a:lnTo>
                    <a:pt x="138" y="319"/>
                  </a:lnTo>
                  <a:lnTo>
                    <a:pt x="177" y="269"/>
                  </a:lnTo>
                  <a:lnTo>
                    <a:pt x="221" y="221"/>
                  </a:lnTo>
                  <a:lnTo>
                    <a:pt x="269" y="177"/>
                  </a:lnTo>
                  <a:lnTo>
                    <a:pt x="319" y="138"/>
                  </a:lnTo>
                  <a:lnTo>
                    <a:pt x="374" y="103"/>
                  </a:lnTo>
                  <a:lnTo>
                    <a:pt x="431" y="73"/>
                  </a:lnTo>
                  <a:lnTo>
                    <a:pt x="491" y="47"/>
                  </a:lnTo>
                  <a:lnTo>
                    <a:pt x="555" y="26"/>
                  </a:lnTo>
                  <a:lnTo>
                    <a:pt x="619" y="12"/>
                  </a:lnTo>
                  <a:lnTo>
                    <a:pt x="686" y="3"/>
                  </a:lnTo>
                  <a:lnTo>
                    <a:pt x="75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133" name="Google Shape;133;p21"/>
          <p:cNvSpPr/>
          <p:nvPr/>
        </p:nvSpPr>
        <p:spPr>
          <a:xfrm flipH="1">
            <a:off x="4141841" y="3110907"/>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34" name="Google Shape;134;p21"/>
          <p:cNvGrpSpPr/>
          <p:nvPr/>
        </p:nvGrpSpPr>
        <p:grpSpPr>
          <a:xfrm>
            <a:off x="4698350" y="3248825"/>
            <a:ext cx="512186" cy="383838"/>
            <a:chOff x="4932363" y="1844675"/>
            <a:chExt cx="2705100" cy="2027238"/>
          </a:xfrm>
        </p:grpSpPr>
        <p:sp>
          <p:nvSpPr>
            <p:cNvPr id="135" name="Google Shape;135;p21"/>
            <p:cNvSpPr/>
            <p:nvPr/>
          </p:nvSpPr>
          <p:spPr>
            <a:xfrm>
              <a:off x="4932363" y="1844675"/>
              <a:ext cx="2217737" cy="2027238"/>
            </a:xfrm>
            <a:custGeom>
              <a:rect b="b" l="l" r="r" t="t"/>
              <a:pathLst>
                <a:path extrusionOk="0" h="2555" w="2793">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36" name="Google Shape;136;p21"/>
            <p:cNvSpPr/>
            <p:nvPr/>
          </p:nvSpPr>
          <p:spPr>
            <a:xfrm>
              <a:off x="7237413" y="2625725"/>
              <a:ext cx="400050" cy="136525"/>
            </a:xfrm>
            <a:custGeom>
              <a:rect b="b" l="l" r="r" t="t"/>
              <a:pathLst>
                <a:path extrusionOk="0" h="172" w="505">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37" name="Google Shape;137;p21"/>
            <p:cNvSpPr/>
            <p:nvPr/>
          </p:nvSpPr>
          <p:spPr>
            <a:xfrm>
              <a:off x="7207250" y="2290763"/>
              <a:ext cx="390525" cy="236538"/>
            </a:xfrm>
            <a:custGeom>
              <a:rect b="b" l="l" r="r" t="t"/>
              <a:pathLst>
                <a:path extrusionOk="0" h="296" w="492">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38" name="Google Shape;138;p21"/>
            <p:cNvSpPr/>
            <p:nvPr/>
          </p:nvSpPr>
          <p:spPr>
            <a:xfrm>
              <a:off x="7207250" y="2859088"/>
              <a:ext cx="390525" cy="234950"/>
            </a:xfrm>
            <a:custGeom>
              <a:rect b="b" l="l" r="r" t="t"/>
              <a:pathLst>
                <a:path extrusionOk="0" h="297" w="493">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139" name="Google Shape;139;p21"/>
          <p:cNvSpPr/>
          <p:nvPr/>
        </p:nvSpPr>
        <p:spPr>
          <a:xfrm flipH="1">
            <a:off x="4754230" y="4151564"/>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40" name="Google Shape;140;p21"/>
          <p:cNvSpPr/>
          <p:nvPr/>
        </p:nvSpPr>
        <p:spPr>
          <a:xfrm>
            <a:off x="5395658" y="4288458"/>
            <a:ext cx="397920" cy="412534"/>
          </a:xfrm>
          <a:custGeom>
            <a:rect b="b" l="l" r="r" t="t"/>
            <a:pathLst>
              <a:path extrusionOk="0" h="3299" w="3186">
                <a:moveTo>
                  <a:pt x="1333" y="347"/>
                </a:moveTo>
                <a:lnTo>
                  <a:pt x="1252" y="350"/>
                </a:lnTo>
                <a:lnTo>
                  <a:pt x="1173" y="361"/>
                </a:lnTo>
                <a:lnTo>
                  <a:pt x="1096" y="376"/>
                </a:lnTo>
                <a:lnTo>
                  <a:pt x="1022" y="398"/>
                </a:lnTo>
                <a:lnTo>
                  <a:pt x="950" y="425"/>
                </a:lnTo>
                <a:lnTo>
                  <a:pt x="881" y="458"/>
                </a:lnTo>
                <a:lnTo>
                  <a:pt x="815" y="495"/>
                </a:lnTo>
                <a:lnTo>
                  <a:pt x="752" y="538"/>
                </a:lnTo>
                <a:lnTo>
                  <a:pt x="692" y="584"/>
                </a:lnTo>
                <a:lnTo>
                  <a:pt x="636" y="636"/>
                </a:lnTo>
                <a:lnTo>
                  <a:pt x="586" y="692"/>
                </a:lnTo>
                <a:lnTo>
                  <a:pt x="538" y="750"/>
                </a:lnTo>
                <a:lnTo>
                  <a:pt x="496" y="813"/>
                </a:lnTo>
                <a:lnTo>
                  <a:pt x="458" y="879"/>
                </a:lnTo>
                <a:lnTo>
                  <a:pt x="426" y="949"/>
                </a:lnTo>
                <a:lnTo>
                  <a:pt x="398" y="1021"/>
                </a:lnTo>
                <a:lnTo>
                  <a:pt x="376" y="1096"/>
                </a:lnTo>
                <a:lnTo>
                  <a:pt x="361" y="1172"/>
                </a:lnTo>
                <a:lnTo>
                  <a:pt x="352" y="1251"/>
                </a:lnTo>
                <a:lnTo>
                  <a:pt x="348" y="1332"/>
                </a:lnTo>
                <a:lnTo>
                  <a:pt x="352" y="1412"/>
                </a:lnTo>
                <a:lnTo>
                  <a:pt x="361" y="1492"/>
                </a:lnTo>
                <a:lnTo>
                  <a:pt x="376" y="1568"/>
                </a:lnTo>
                <a:lnTo>
                  <a:pt x="398" y="1642"/>
                </a:lnTo>
                <a:lnTo>
                  <a:pt x="426" y="1714"/>
                </a:lnTo>
                <a:lnTo>
                  <a:pt x="458" y="1783"/>
                </a:lnTo>
                <a:lnTo>
                  <a:pt x="496" y="1849"/>
                </a:lnTo>
                <a:lnTo>
                  <a:pt x="538" y="1912"/>
                </a:lnTo>
                <a:lnTo>
                  <a:pt x="586" y="1972"/>
                </a:lnTo>
                <a:lnTo>
                  <a:pt x="636" y="2028"/>
                </a:lnTo>
                <a:lnTo>
                  <a:pt x="692" y="2079"/>
                </a:lnTo>
                <a:lnTo>
                  <a:pt x="752" y="2126"/>
                </a:lnTo>
                <a:lnTo>
                  <a:pt x="815" y="2169"/>
                </a:lnTo>
                <a:lnTo>
                  <a:pt x="881" y="2206"/>
                </a:lnTo>
                <a:lnTo>
                  <a:pt x="950" y="2239"/>
                </a:lnTo>
                <a:lnTo>
                  <a:pt x="1022" y="2266"/>
                </a:lnTo>
                <a:lnTo>
                  <a:pt x="1096" y="2288"/>
                </a:lnTo>
                <a:lnTo>
                  <a:pt x="1173" y="2303"/>
                </a:lnTo>
                <a:lnTo>
                  <a:pt x="1252" y="2313"/>
                </a:lnTo>
                <a:lnTo>
                  <a:pt x="1333" y="2316"/>
                </a:lnTo>
                <a:lnTo>
                  <a:pt x="1413" y="2313"/>
                </a:lnTo>
                <a:lnTo>
                  <a:pt x="1492" y="2303"/>
                </a:lnTo>
                <a:lnTo>
                  <a:pt x="1569" y="2288"/>
                </a:lnTo>
                <a:lnTo>
                  <a:pt x="1644" y="2266"/>
                </a:lnTo>
                <a:lnTo>
                  <a:pt x="1715" y="2239"/>
                </a:lnTo>
                <a:lnTo>
                  <a:pt x="1785" y="2206"/>
                </a:lnTo>
                <a:lnTo>
                  <a:pt x="1851" y="2169"/>
                </a:lnTo>
                <a:lnTo>
                  <a:pt x="1914" y="2126"/>
                </a:lnTo>
                <a:lnTo>
                  <a:pt x="1973" y="2079"/>
                </a:lnTo>
                <a:lnTo>
                  <a:pt x="2029" y="2028"/>
                </a:lnTo>
                <a:lnTo>
                  <a:pt x="2080" y="1972"/>
                </a:lnTo>
                <a:lnTo>
                  <a:pt x="2128" y="1912"/>
                </a:lnTo>
                <a:lnTo>
                  <a:pt x="2170" y="1849"/>
                </a:lnTo>
                <a:lnTo>
                  <a:pt x="2207" y="1783"/>
                </a:lnTo>
                <a:lnTo>
                  <a:pt x="2240" y="1714"/>
                </a:lnTo>
                <a:lnTo>
                  <a:pt x="2267" y="1642"/>
                </a:lnTo>
                <a:lnTo>
                  <a:pt x="2289" y="1568"/>
                </a:lnTo>
                <a:lnTo>
                  <a:pt x="2305" y="1492"/>
                </a:lnTo>
                <a:lnTo>
                  <a:pt x="2314" y="1412"/>
                </a:lnTo>
                <a:lnTo>
                  <a:pt x="2318" y="1332"/>
                </a:lnTo>
                <a:lnTo>
                  <a:pt x="2314" y="1251"/>
                </a:lnTo>
                <a:lnTo>
                  <a:pt x="2305" y="1172"/>
                </a:lnTo>
                <a:lnTo>
                  <a:pt x="2289" y="1096"/>
                </a:lnTo>
                <a:lnTo>
                  <a:pt x="2267" y="1021"/>
                </a:lnTo>
                <a:lnTo>
                  <a:pt x="2240" y="949"/>
                </a:lnTo>
                <a:lnTo>
                  <a:pt x="2207" y="879"/>
                </a:lnTo>
                <a:lnTo>
                  <a:pt x="2170" y="813"/>
                </a:lnTo>
                <a:lnTo>
                  <a:pt x="2128" y="750"/>
                </a:lnTo>
                <a:lnTo>
                  <a:pt x="2080" y="692"/>
                </a:lnTo>
                <a:lnTo>
                  <a:pt x="2029" y="636"/>
                </a:lnTo>
                <a:lnTo>
                  <a:pt x="1973" y="584"/>
                </a:lnTo>
                <a:lnTo>
                  <a:pt x="1914" y="538"/>
                </a:lnTo>
                <a:lnTo>
                  <a:pt x="1851" y="495"/>
                </a:lnTo>
                <a:lnTo>
                  <a:pt x="1785" y="458"/>
                </a:lnTo>
                <a:lnTo>
                  <a:pt x="1715" y="425"/>
                </a:lnTo>
                <a:lnTo>
                  <a:pt x="1644" y="398"/>
                </a:lnTo>
                <a:lnTo>
                  <a:pt x="1569" y="376"/>
                </a:lnTo>
                <a:lnTo>
                  <a:pt x="1492" y="361"/>
                </a:lnTo>
                <a:lnTo>
                  <a:pt x="1413" y="350"/>
                </a:lnTo>
                <a:lnTo>
                  <a:pt x="1333" y="347"/>
                </a:lnTo>
                <a:close/>
                <a:moveTo>
                  <a:pt x="1333" y="0"/>
                </a:moveTo>
                <a:lnTo>
                  <a:pt x="1423" y="3"/>
                </a:lnTo>
                <a:lnTo>
                  <a:pt x="1513" y="12"/>
                </a:lnTo>
                <a:lnTo>
                  <a:pt x="1601" y="27"/>
                </a:lnTo>
                <a:lnTo>
                  <a:pt x="1686" y="47"/>
                </a:lnTo>
                <a:lnTo>
                  <a:pt x="1770" y="73"/>
                </a:lnTo>
                <a:lnTo>
                  <a:pt x="1851" y="105"/>
                </a:lnTo>
                <a:lnTo>
                  <a:pt x="1930" y="141"/>
                </a:lnTo>
                <a:lnTo>
                  <a:pt x="2005" y="182"/>
                </a:lnTo>
                <a:lnTo>
                  <a:pt x="2077" y="228"/>
                </a:lnTo>
                <a:lnTo>
                  <a:pt x="2146" y="278"/>
                </a:lnTo>
                <a:lnTo>
                  <a:pt x="2212" y="332"/>
                </a:lnTo>
                <a:lnTo>
                  <a:pt x="2274" y="391"/>
                </a:lnTo>
                <a:lnTo>
                  <a:pt x="2333" y="452"/>
                </a:lnTo>
                <a:lnTo>
                  <a:pt x="2388" y="518"/>
                </a:lnTo>
                <a:lnTo>
                  <a:pt x="2437" y="588"/>
                </a:lnTo>
                <a:lnTo>
                  <a:pt x="2484" y="660"/>
                </a:lnTo>
                <a:lnTo>
                  <a:pt x="2524" y="736"/>
                </a:lnTo>
                <a:lnTo>
                  <a:pt x="2561" y="813"/>
                </a:lnTo>
                <a:lnTo>
                  <a:pt x="2592" y="895"/>
                </a:lnTo>
                <a:lnTo>
                  <a:pt x="2618" y="978"/>
                </a:lnTo>
                <a:lnTo>
                  <a:pt x="2638" y="1064"/>
                </a:lnTo>
                <a:lnTo>
                  <a:pt x="2653" y="1151"/>
                </a:lnTo>
                <a:lnTo>
                  <a:pt x="2662" y="1241"/>
                </a:lnTo>
                <a:lnTo>
                  <a:pt x="2665" y="1332"/>
                </a:lnTo>
                <a:lnTo>
                  <a:pt x="2663" y="1417"/>
                </a:lnTo>
                <a:lnTo>
                  <a:pt x="2655" y="1502"/>
                </a:lnTo>
                <a:lnTo>
                  <a:pt x="2641" y="1585"/>
                </a:lnTo>
                <a:lnTo>
                  <a:pt x="2623" y="1667"/>
                </a:lnTo>
                <a:lnTo>
                  <a:pt x="2598" y="1748"/>
                </a:lnTo>
                <a:lnTo>
                  <a:pt x="2570" y="1827"/>
                </a:lnTo>
                <a:lnTo>
                  <a:pt x="2536" y="1904"/>
                </a:lnTo>
                <a:lnTo>
                  <a:pt x="2497" y="1979"/>
                </a:lnTo>
                <a:lnTo>
                  <a:pt x="2454" y="2051"/>
                </a:lnTo>
                <a:lnTo>
                  <a:pt x="2405" y="2122"/>
                </a:lnTo>
                <a:lnTo>
                  <a:pt x="2353" y="2189"/>
                </a:lnTo>
                <a:lnTo>
                  <a:pt x="3137" y="3004"/>
                </a:lnTo>
                <a:lnTo>
                  <a:pt x="3158" y="3029"/>
                </a:lnTo>
                <a:lnTo>
                  <a:pt x="3173" y="3056"/>
                </a:lnTo>
                <a:lnTo>
                  <a:pt x="3182" y="3084"/>
                </a:lnTo>
                <a:lnTo>
                  <a:pt x="3186" y="3113"/>
                </a:lnTo>
                <a:lnTo>
                  <a:pt x="3186" y="3143"/>
                </a:lnTo>
                <a:lnTo>
                  <a:pt x="3180" y="3172"/>
                </a:lnTo>
                <a:lnTo>
                  <a:pt x="3169" y="3200"/>
                </a:lnTo>
                <a:lnTo>
                  <a:pt x="3154" y="3227"/>
                </a:lnTo>
                <a:lnTo>
                  <a:pt x="3133" y="3250"/>
                </a:lnTo>
                <a:lnTo>
                  <a:pt x="3113" y="3267"/>
                </a:lnTo>
                <a:lnTo>
                  <a:pt x="3090" y="3280"/>
                </a:lnTo>
                <a:lnTo>
                  <a:pt x="3065" y="3291"/>
                </a:lnTo>
                <a:lnTo>
                  <a:pt x="3040" y="3297"/>
                </a:lnTo>
                <a:lnTo>
                  <a:pt x="3013" y="3299"/>
                </a:lnTo>
                <a:lnTo>
                  <a:pt x="2985" y="3297"/>
                </a:lnTo>
                <a:lnTo>
                  <a:pt x="2958" y="3290"/>
                </a:lnTo>
                <a:lnTo>
                  <a:pt x="2932" y="3279"/>
                </a:lnTo>
                <a:lnTo>
                  <a:pt x="2909" y="3264"/>
                </a:lnTo>
                <a:lnTo>
                  <a:pt x="2888" y="3245"/>
                </a:lnTo>
                <a:lnTo>
                  <a:pt x="2096" y="2423"/>
                </a:lnTo>
                <a:lnTo>
                  <a:pt x="2028" y="2468"/>
                </a:lnTo>
                <a:lnTo>
                  <a:pt x="1957" y="2508"/>
                </a:lnTo>
                <a:lnTo>
                  <a:pt x="1884" y="2544"/>
                </a:lnTo>
                <a:lnTo>
                  <a:pt x="1810" y="2576"/>
                </a:lnTo>
                <a:lnTo>
                  <a:pt x="1734" y="2602"/>
                </a:lnTo>
                <a:lnTo>
                  <a:pt x="1655" y="2625"/>
                </a:lnTo>
                <a:lnTo>
                  <a:pt x="1577" y="2641"/>
                </a:lnTo>
                <a:lnTo>
                  <a:pt x="1497" y="2653"/>
                </a:lnTo>
                <a:lnTo>
                  <a:pt x="1415" y="2661"/>
                </a:lnTo>
                <a:lnTo>
                  <a:pt x="1333" y="2664"/>
                </a:lnTo>
                <a:lnTo>
                  <a:pt x="1242" y="2661"/>
                </a:lnTo>
                <a:lnTo>
                  <a:pt x="1152" y="2651"/>
                </a:lnTo>
                <a:lnTo>
                  <a:pt x="1064" y="2637"/>
                </a:lnTo>
                <a:lnTo>
                  <a:pt x="979" y="2616"/>
                </a:lnTo>
                <a:lnTo>
                  <a:pt x="895" y="2590"/>
                </a:lnTo>
                <a:lnTo>
                  <a:pt x="815" y="2559"/>
                </a:lnTo>
                <a:lnTo>
                  <a:pt x="736" y="2523"/>
                </a:lnTo>
                <a:lnTo>
                  <a:pt x="661" y="2481"/>
                </a:lnTo>
                <a:lnTo>
                  <a:pt x="588" y="2436"/>
                </a:lnTo>
                <a:lnTo>
                  <a:pt x="519" y="2385"/>
                </a:lnTo>
                <a:lnTo>
                  <a:pt x="453" y="2332"/>
                </a:lnTo>
                <a:lnTo>
                  <a:pt x="391" y="2273"/>
                </a:lnTo>
                <a:lnTo>
                  <a:pt x="333" y="2211"/>
                </a:lnTo>
                <a:lnTo>
                  <a:pt x="278" y="2145"/>
                </a:lnTo>
                <a:lnTo>
                  <a:pt x="228" y="2076"/>
                </a:lnTo>
                <a:lnTo>
                  <a:pt x="183" y="2003"/>
                </a:lnTo>
                <a:lnTo>
                  <a:pt x="141" y="1928"/>
                </a:lnTo>
                <a:lnTo>
                  <a:pt x="105" y="1849"/>
                </a:lnTo>
                <a:lnTo>
                  <a:pt x="74" y="1769"/>
                </a:lnTo>
                <a:lnTo>
                  <a:pt x="48" y="1685"/>
                </a:lnTo>
                <a:lnTo>
                  <a:pt x="28" y="1600"/>
                </a:lnTo>
                <a:lnTo>
                  <a:pt x="12" y="1512"/>
                </a:lnTo>
                <a:lnTo>
                  <a:pt x="3" y="1423"/>
                </a:lnTo>
                <a:lnTo>
                  <a:pt x="0" y="1332"/>
                </a:lnTo>
                <a:lnTo>
                  <a:pt x="3" y="1241"/>
                </a:lnTo>
                <a:lnTo>
                  <a:pt x="12" y="1151"/>
                </a:lnTo>
                <a:lnTo>
                  <a:pt x="28" y="1064"/>
                </a:lnTo>
                <a:lnTo>
                  <a:pt x="48" y="978"/>
                </a:lnTo>
                <a:lnTo>
                  <a:pt x="74" y="895"/>
                </a:lnTo>
                <a:lnTo>
                  <a:pt x="105" y="813"/>
                </a:lnTo>
                <a:lnTo>
                  <a:pt x="141" y="736"/>
                </a:lnTo>
                <a:lnTo>
                  <a:pt x="183" y="660"/>
                </a:lnTo>
                <a:lnTo>
                  <a:pt x="228" y="588"/>
                </a:lnTo>
                <a:lnTo>
                  <a:pt x="278" y="518"/>
                </a:lnTo>
                <a:lnTo>
                  <a:pt x="333" y="452"/>
                </a:lnTo>
                <a:lnTo>
                  <a:pt x="391" y="391"/>
                </a:lnTo>
                <a:lnTo>
                  <a:pt x="453" y="332"/>
                </a:lnTo>
                <a:lnTo>
                  <a:pt x="519" y="278"/>
                </a:lnTo>
                <a:lnTo>
                  <a:pt x="588" y="228"/>
                </a:lnTo>
                <a:lnTo>
                  <a:pt x="661" y="182"/>
                </a:lnTo>
                <a:lnTo>
                  <a:pt x="736" y="141"/>
                </a:lnTo>
                <a:lnTo>
                  <a:pt x="815" y="105"/>
                </a:lnTo>
                <a:lnTo>
                  <a:pt x="895" y="73"/>
                </a:lnTo>
                <a:lnTo>
                  <a:pt x="979" y="47"/>
                </a:lnTo>
                <a:lnTo>
                  <a:pt x="1064" y="27"/>
                </a:lnTo>
                <a:lnTo>
                  <a:pt x="1152" y="12"/>
                </a:lnTo>
                <a:lnTo>
                  <a:pt x="1242" y="3"/>
                </a:lnTo>
                <a:lnTo>
                  <a:pt x="1333"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121"/>
                                        </p:tgtEl>
                                        <p:attrNameLst>
                                          <p:attrName>style.visibility</p:attrName>
                                        </p:attrNameLst>
                                      </p:cBhvr>
                                      <p:to>
                                        <p:strVal val="visible"/>
                                      </p:to>
                                    </p:set>
                                    <p:anim calcmode="lin" valueType="num">
                                      <p:cBhvr additive="base">
                                        <p:cTn dur="500"/>
                                        <p:tgtEl>
                                          <p:spTgt spid="121"/>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122"/>
                                        </p:tgtEl>
                                        <p:attrNameLst>
                                          <p:attrName>style.visibility</p:attrName>
                                        </p:attrNameLst>
                                      </p:cBhvr>
                                      <p:to>
                                        <p:strVal val="visible"/>
                                      </p:to>
                                    </p:set>
                                    <p:anim calcmode="lin" valueType="num">
                                      <p:cBhvr additive="base">
                                        <p:cTn dur="500"/>
                                        <p:tgtEl>
                                          <p:spTgt spid="122"/>
                                        </p:tgtEl>
                                        <p:attrNameLst>
                                          <p:attrName>ppt_w</p:attrName>
                                        </p:attrNameLst>
                                      </p:cBhvr>
                                      <p:tavLst>
                                        <p:tav fmla="" tm="0">
                                          <p:val>
                                            <p:strVal val="0"/>
                                          </p:val>
                                        </p:tav>
                                        <p:tav fmla="" tm="100000">
                                          <p:val>
                                            <p:strVal val="#ppt_w"/>
                                          </p:val>
                                        </p:tav>
                                      </p:tavLst>
                                    </p:anim>
                                    <p:anim calcmode="lin" valueType="num">
                                      <p:cBhvr additive="base">
                                        <p:cTn dur="500"/>
                                        <p:tgtEl>
                                          <p:spTgt spid="12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0"/>
                                        </p:tgtEl>
                                        <p:attrNameLst>
                                          <p:attrName>style.visibility</p:attrName>
                                        </p:attrNameLst>
                                      </p:cBhvr>
                                      <p:to>
                                        <p:strVal val="visible"/>
                                      </p:to>
                                    </p:set>
                                    <p:anim calcmode="lin" valueType="num">
                                      <p:cBhvr additive="base">
                                        <p:cTn dur="500"/>
                                        <p:tgtEl>
                                          <p:spTgt spid="130"/>
                                        </p:tgtEl>
                                        <p:attrNameLst>
                                          <p:attrName>ppt_w</p:attrName>
                                        </p:attrNameLst>
                                      </p:cBhvr>
                                      <p:tavLst>
                                        <p:tav fmla="" tm="0">
                                          <p:val>
                                            <p:strVal val="0"/>
                                          </p:val>
                                        </p:tav>
                                        <p:tav fmla="" tm="100000">
                                          <p:val>
                                            <p:strVal val="#ppt_w"/>
                                          </p:val>
                                        </p:tav>
                                      </p:tavLst>
                                    </p:anim>
                                    <p:anim calcmode="lin" valueType="num">
                                      <p:cBhvr additive="base">
                                        <p:cTn dur="500"/>
                                        <p:tgtEl>
                                          <p:spTgt spid="130"/>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34"/>
                                        </p:tgtEl>
                                        <p:attrNameLst>
                                          <p:attrName>style.visibility</p:attrName>
                                        </p:attrNameLst>
                                      </p:cBhvr>
                                      <p:to>
                                        <p:strVal val="visible"/>
                                      </p:to>
                                    </p:set>
                                    <p:anim calcmode="lin" valueType="num">
                                      <p:cBhvr additive="base">
                                        <p:cTn dur="500"/>
                                        <p:tgtEl>
                                          <p:spTgt spid="134"/>
                                        </p:tgtEl>
                                        <p:attrNameLst>
                                          <p:attrName>ppt_w</p:attrName>
                                        </p:attrNameLst>
                                      </p:cBhvr>
                                      <p:tavLst>
                                        <p:tav fmla="" tm="0">
                                          <p:val>
                                            <p:strVal val="0"/>
                                          </p:val>
                                        </p:tav>
                                        <p:tav fmla="" tm="100000">
                                          <p:val>
                                            <p:strVal val="#ppt_w"/>
                                          </p:val>
                                        </p:tav>
                                      </p:tavLst>
                                    </p:anim>
                                    <p:anim calcmode="lin" valueType="num">
                                      <p:cBhvr additive="base">
                                        <p:cTn dur="500"/>
                                        <p:tgtEl>
                                          <p:spTgt spid="13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40"/>
                                        </p:tgtEl>
                                        <p:attrNameLst>
                                          <p:attrName>style.visibility</p:attrName>
                                        </p:attrNameLst>
                                      </p:cBhvr>
                                      <p:to>
                                        <p:strVal val="visible"/>
                                      </p:to>
                                    </p:set>
                                    <p:anim calcmode="lin" valueType="num">
                                      <p:cBhvr additive="base">
                                        <p:cTn dur="500"/>
                                        <p:tgtEl>
                                          <p:spTgt spid="140"/>
                                        </p:tgtEl>
                                        <p:attrNameLst>
                                          <p:attrName>ppt_w</p:attrName>
                                        </p:attrNameLst>
                                      </p:cBhvr>
                                      <p:tavLst>
                                        <p:tav fmla="" tm="0">
                                          <p:val>
                                            <p:strVal val="0"/>
                                          </p:val>
                                        </p:tav>
                                        <p:tav fmla="" tm="100000">
                                          <p:val>
                                            <p:strVal val="#ppt_w"/>
                                          </p:val>
                                        </p:tav>
                                      </p:tavLst>
                                    </p:anim>
                                    <p:anim calcmode="lin" valueType="num">
                                      <p:cBhvr additive="base">
                                        <p:cTn dur="500"/>
                                        <p:tgtEl>
                                          <p:spTgt spid="140"/>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129"/>
                                        </p:tgtEl>
                                        <p:attrNameLst>
                                          <p:attrName>style.visibility</p:attrName>
                                        </p:attrNameLst>
                                      </p:cBhvr>
                                      <p:to>
                                        <p:strVal val="visible"/>
                                      </p:to>
                                    </p:set>
                                    <p:anim calcmode="lin" valueType="num">
                                      <p:cBhvr additive="base">
                                        <p:cTn dur="500"/>
                                        <p:tgtEl>
                                          <p:spTgt spid="129"/>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133"/>
                                        </p:tgtEl>
                                        <p:attrNameLst>
                                          <p:attrName>style.visibility</p:attrName>
                                        </p:attrNameLst>
                                      </p:cBhvr>
                                      <p:to>
                                        <p:strVal val="visible"/>
                                      </p:to>
                                    </p:set>
                                    <p:anim calcmode="lin" valueType="num">
                                      <p:cBhvr additive="base">
                                        <p:cTn dur="500"/>
                                        <p:tgtEl>
                                          <p:spTgt spid="133"/>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139"/>
                                        </p:tgtEl>
                                        <p:attrNameLst>
                                          <p:attrName>style.visibility</p:attrName>
                                        </p:attrNameLst>
                                      </p:cBhvr>
                                      <p:to>
                                        <p:strVal val="visible"/>
                                      </p:to>
                                    </p:set>
                                    <p:anim calcmode="lin" valueType="num">
                                      <p:cBhvr additive="base">
                                        <p:cTn dur="500"/>
                                        <p:tgtEl>
                                          <p:spTgt spid="13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lank">
  <p:cSld name="5_Blank">
    <p:spTree>
      <p:nvGrpSpPr>
        <p:cNvPr id="141" name="Shape 141"/>
        <p:cNvGrpSpPr/>
        <p:nvPr/>
      </p:nvGrpSpPr>
      <p:grpSpPr>
        <a:xfrm>
          <a:off x="0" y="0"/>
          <a:ext cx="0" cy="0"/>
          <a:chOff x="0" y="0"/>
          <a:chExt cx="0" cy="0"/>
        </a:xfrm>
      </p:grpSpPr>
      <p:pic>
        <p:nvPicPr>
          <p:cNvPr id="142" name="Google Shape;142;p22"/>
          <p:cNvPicPr preferRelativeResize="0"/>
          <p:nvPr/>
        </p:nvPicPr>
        <p:blipFill rotWithShape="1">
          <a:blip r:embed="rId2">
            <a:alphaModFix/>
          </a:blip>
          <a:srcRect b="0" l="18607" r="20921" t="0"/>
          <a:stretch/>
        </p:blipFill>
        <p:spPr>
          <a:xfrm>
            <a:off x="7772400" y="133350"/>
            <a:ext cx="1295400" cy="669419"/>
          </a:xfrm>
          <a:prstGeom prst="rect">
            <a:avLst/>
          </a:prstGeom>
          <a:noFill/>
          <a:ln>
            <a:noFill/>
          </a:ln>
        </p:spPr>
      </p:pic>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Blank">
  <p:cSld name="9_Blank">
    <p:spTree>
      <p:nvGrpSpPr>
        <p:cNvPr id="143" name="Shape 143"/>
        <p:cNvGrpSpPr/>
        <p:nvPr/>
      </p:nvGrpSpPr>
      <p:grpSpPr>
        <a:xfrm>
          <a:off x="0" y="0"/>
          <a:ext cx="0" cy="0"/>
          <a:chOff x="0" y="0"/>
          <a:chExt cx="0" cy="0"/>
        </a:xfrm>
      </p:grpSpPr>
      <p:sp>
        <p:nvSpPr>
          <p:cNvPr id="144" name="Google Shape;144;p23"/>
          <p:cNvSpPr/>
          <p:nvPr/>
        </p:nvSpPr>
        <p:spPr>
          <a:xfrm>
            <a:off x="6850912" y="0"/>
            <a:ext cx="2286000" cy="5143500"/>
          </a:xfrm>
          <a:prstGeom prst="rect">
            <a:avLst/>
          </a:prstGeom>
          <a:gradFill>
            <a:gsLst>
              <a:gs pos="0">
                <a:srgbClr val="1F512E"/>
              </a:gs>
              <a:gs pos="43000">
                <a:srgbClr val="2E7543"/>
              </a:gs>
              <a:gs pos="100000">
                <a:srgbClr val="388D50"/>
              </a:gs>
            </a:gsLst>
            <a:lin ang="1350000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45" name="Google Shape;145;p23"/>
          <p:cNvPicPr preferRelativeResize="0"/>
          <p:nvPr/>
        </p:nvPicPr>
        <p:blipFill rotWithShape="1">
          <a:blip r:embed="rId2">
            <a:alphaModFix/>
          </a:blip>
          <a:srcRect b="0" l="18607" r="20921" t="0"/>
          <a:stretch/>
        </p:blipFill>
        <p:spPr>
          <a:xfrm>
            <a:off x="30126" y="133350"/>
            <a:ext cx="1295400" cy="669419"/>
          </a:xfrm>
          <a:prstGeom prst="rect">
            <a:avLst/>
          </a:prstGeom>
          <a:noFill/>
          <a:ln>
            <a:noFill/>
          </a:ln>
        </p:spPr>
      </p:pic>
    </p:spTree>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Blank">
  <p:cSld name="10_Blank">
    <p:spTree>
      <p:nvGrpSpPr>
        <p:cNvPr id="146" name="Shape 146"/>
        <p:cNvGrpSpPr/>
        <p:nvPr/>
      </p:nvGrpSpPr>
      <p:grpSpPr>
        <a:xfrm>
          <a:off x="0" y="0"/>
          <a:ext cx="0" cy="0"/>
          <a:chOff x="0" y="0"/>
          <a:chExt cx="0" cy="0"/>
        </a:xfrm>
      </p:grpSpPr>
      <p:sp>
        <p:nvSpPr>
          <p:cNvPr id="147" name="Google Shape;147;p24"/>
          <p:cNvSpPr/>
          <p:nvPr/>
        </p:nvSpPr>
        <p:spPr>
          <a:xfrm>
            <a:off x="6850912" y="0"/>
            <a:ext cx="2286000" cy="5143500"/>
          </a:xfrm>
          <a:prstGeom prst="rect">
            <a:avLst/>
          </a:prstGeom>
          <a:gradFill>
            <a:gsLst>
              <a:gs pos="0">
                <a:srgbClr val="1F512E"/>
              </a:gs>
              <a:gs pos="43000">
                <a:srgbClr val="2E7543"/>
              </a:gs>
              <a:gs pos="100000">
                <a:srgbClr val="388D50"/>
              </a:gs>
            </a:gsLst>
            <a:lin ang="13500000" scaled="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48" name="Google Shape;148;p24"/>
          <p:cNvPicPr preferRelativeResize="0"/>
          <p:nvPr/>
        </p:nvPicPr>
        <p:blipFill rotWithShape="1">
          <a:blip r:embed="rId2">
            <a:alphaModFix/>
          </a:blip>
          <a:srcRect b="0" l="18607" r="20921" t="0"/>
          <a:stretch/>
        </p:blipFill>
        <p:spPr>
          <a:xfrm>
            <a:off x="7391400" y="4171950"/>
            <a:ext cx="1295400" cy="669419"/>
          </a:xfrm>
          <a:prstGeom prst="rect">
            <a:avLst/>
          </a:prstGeom>
          <a:noFill/>
          <a:ln>
            <a:noFill/>
          </a:ln>
        </p:spPr>
      </p:pic>
    </p:spTree>
  </p:cSld>
  <p:clrMapOvr>
    <a:masterClrMapping/>
  </p:clrMapOvr>
  <p:transition spd="slow">
    <p:push/>
  </p:transition>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49" name="Shape 149"/>
        <p:cNvGrpSpPr/>
        <p:nvPr/>
      </p:nvGrpSpPr>
      <p:grpSpPr>
        <a:xfrm>
          <a:off x="0" y="0"/>
          <a:ext cx="0" cy="0"/>
          <a:chOff x="0" y="0"/>
          <a:chExt cx="0" cy="0"/>
        </a:xfrm>
      </p:grpSpPr>
      <p:pic>
        <p:nvPicPr>
          <p:cNvPr id="150" name="Google Shape;150;p25"/>
          <p:cNvPicPr preferRelativeResize="0"/>
          <p:nvPr/>
        </p:nvPicPr>
        <p:blipFill rotWithShape="1">
          <a:blip r:embed="rId2">
            <a:alphaModFix/>
          </a:blip>
          <a:srcRect b="0" l="0" r="14302" t="0"/>
          <a:stretch/>
        </p:blipFill>
        <p:spPr>
          <a:xfrm>
            <a:off x="-2004817" y="-1"/>
            <a:ext cx="6611776" cy="5143500"/>
          </a:xfrm>
          <a:prstGeom prst="rect">
            <a:avLst/>
          </a:prstGeom>
          <a:noFill/>
          <a:ln>
            <a:noFill/>
          </a:ln>
        </p:spPr>
      </p:pic>
      <p:sp>
        <p:nvSpPr>
          <p:cNvPr id="151" name="Google Shape;151;p25"/>
          <p:cNvSpPr/>
          <p:nvPr/>
        </p:nvSpPr>
        <p:spPr>
          <a:xfrm>
            <a:off x="1700569" y="-9526"/>
            <a:ext cx="3738212" cy="5162552"/>
          </a:xfrm>
          <a:custGeom>
            <a:rect b="b" l="l" r="r" t="t"/>
            <a:pathLst>
              <a:path extrusionOk="0" h="5143500" w="4349199">
                <a:moveTo>
                  <a:pt x="4276936" y="0"/>
                </a:moveTo>
                <a:lnTo>
                  <a:pt x="4297636" y="0"/>
                </a:lnTo>
                <a:lnTo>
                  <a:pt x="4347208" y="0"/>
                </a:lnTo>
                <a:cubicBezTo>
                  <a:pt x="4340308" y="1706033"/>
                  <a:pt x="4354108" y="3437467"/>
                  <a:pt x="4347208" y="5143500"/>
                </a:cubicBezTo>
                <a:lnTo>
                  <a:pt x="1679270" y="5143500"/>
                </a:lnTo>
                <a:lnTo>
                  <a:pt x="1679270" y="5140369"/>
                </a:lnTo>
                <a:lnTo>
                  <a:pt x="1596854" y="5140369"/>
                </a:lnTo>
                <a:lnTo>
                  <a:pt x="1256224" y="5140369"/>
                </a:lnTo>
                <a:lnTo>
                  <a:pt x="957374" y="5140369"/>
                </a:lnTo>
                <a:lnTo>
                  <a:pt x="639480" y="5140369"/>
                </a:lnTo>
                <a:lnTo>
                  <a:pt x="0" y="5140369"/>
                </a:lnTo>
                <a:lnTo>
                  <a:pt x="3554557" y="12701"/>
                </a:lnTo>
                <a:lnTo>
                  <a:pt x="4276936" y="1"/>
                </a:lnTo>
                <a:lnTo>
                  <a:pt x="42769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152" name="Google Shape;152;p25"/>
          <p:cNvSpPr/>
          <p:nvPr/>
        </p:nvSpPr>
        <p:spPr>
          <a:xfrm>
            <a:off x="2005046" y="1"/>
            <a:ext cx="5673726" cy="5162551"/>
          </a:xfrm>
          <a:custGeom>
            <a:rect b="b" l="l" r="r" t="t"/>
            <a:pathLst>
              <a:path extrusionOk="0" h="5140371" w="5673726">
                <a:moveTo>
                  <a:pt x="3848025" y="1"/>
                </a:moveTo>
                <a:lnTo>
                  <a:pt x="3866649" y="1"/>
                </a:lnTo>
                <a:lnTo>
                  <a:pt x="4721151" y="1"/>
                </a:lnTo>
                <a:lnTo>
                  <a:pt x="4721151" y="2"/>
                </a:lnTo>
                <a:lnTo>
                  <a:pt x="3959465" y="2"/>
                </a:lnTo>
                <a:lnTo>
                  <a:pt x="873126" y="5140371"/>
                </a:lnTo>
                <a:lnTo>
                  <a:pt x="861365" y="5140371"/>
                </a:lnTo>
                <a:lnTo>
                  <a:pt x="575350" y="5140371"/>
                </a:lnTo>
                <a:lnTo>
                  <a:pt x="0" y="5140371"/>
                </a:lnTo>
                <a:lnTo>
                  <a:pt x="3086339" y="2"/>
                </a:lnTo>
                <a:lnTo>
                  <a:pt x="3848025" y="2"/>
                </a:lnTo>
                <a:close/>
                <a:moveTo>
                  <a:pt x="4800600" y="0"/>
                </a:moveTo>
                <a:lnTo>
                  <a:pt x="5673726" y="0"/>
                </a:lnTo>
                <a:lnTo>
                  <a:pt x="5673726" y="1"/>
                </a:lnTo>
                <a:lnTo>
                  <a:pt x="4800600" y="1"/>
                </a:lnTo>
                <a:close/>
              </a:path>
            </a:pathLst>
          </a:custGeom>
          <a:solidFill>
            <a:srgbClr val="F2F2F2">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53" name="Google Shape;153;p25"/>
          <p:cNvSpPr/>
          <p:nvPr/>
        </p:nvSpPr>
        <p:spPr>
          <a:xfrm>
            <a:off x="4508285" y="1057028"/>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54" name="Google Shape;154;p25"/>
          <p:cNvGrpSpPr/>
          <p:nvPr/>
        </p:nvGrpSpPr>
        <p:grpSpPr>
          <a:xfrm>
            <a:off x="5138309" y="1167292"/>
            <a:ext cx="430672" cy="407180"/>
            <a:chOff x="415925" y="3217863"/>
            <a:chExt cx="436563" cy="412750"/>
          </a:xfrm>
        </p:grpSpPr>
        <p:sp>
          <p:nvSpPr>
            <p:cNvPr id="155" name="Google Shape;155;p25"/>
            <p:cNvSpPr/>
            <p:nvPr/>
          </p:nvSpPr>
          <p:spPr>
            <a:xfrm>
              <a:off x="517525" y="3217863"/>
              <a:ext cx="233363" cy="231775"/>
            </a:xfrm>
            <a:custGeom>
              <a:rect b="b" l="l" r="r" t="t"/>
              <a:pathLst>
                <a:path extrusionOk="0" h="1756" w="1768">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56" name="Google Shape;156;p25"/>
            <p:cNvSpPr/>
            <p:nvPr/>
          </p:nvSpPr>
          <p:spPr>
            <a:xfrm>
              <a:off x="415925" y="3470275"/>
              <a:ext cx="436563" cy="160338"/>
            </a:xfrm>
            <a:custGeom>
              <a:rect b="b" l="l" r="r" t="t"/>
              <a:pathLst>
                <a:path extrusionOk="0" h="1219" w="3305">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157" name="Google Shape;157;p25"/>
          <p:cNvSpPr/>
          <p:nvPr/>
        </p:nvSpPr>
        <p:spPr>
          <a:xfrm>
            <a:off x="3888205" y="2046359"/>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58" name="Google Shape;158;p25"/>
          <p:cNvGrpSpPr/>
          <p:nvPr/>
        </p:nvGrpSpPr>
        <p:grpSpPr>
          <a:xfrm>
            <a:off x="4503531" y="2169924"/>
            <a:ext cx="471778" cy="471778"/>
            <a:chOff x="-1238250" y="2566988"/>
            <a:chExt cx="1381125" cy="1381125"/>
          </a:xfrm>
        </p:grpSpPr>
        <p:sp>
          <p:nvSpPr>
            <p:cNvPr id="159" name="Google Shape;159;p25"/>
            <p:cNvSpPr/>
            <p:nvPr/>
          </p:nvSpPr>
          <p:spPr>
            <a:xfrm>
              <a:off x="-1238250" y="2566988"/>
              <a:ext cx="1381125" cy="1381125"/>
            </a:xfrm>
            <a:custGeom>
              <a:rect b="b" l="l" r="r" t="t"/>
              <a:pathLst>
                <a:path extrusionOk="0" h="3480" w="3480">
                  <a:moveTo>
                    <a:pt x="1584" y="162"/>
                  </a:moveTo>
                  <a:lnTo>
                    <a:pt x="1575" y="165"/>
                  </a:lnTo>
                  <a:lnTo>
                    <a:pt x="1568" y="171"/>
                  </a:lnTo>
                  <a:lnTo>
                    <a:pt x="1565" y="179"/>
                  </a:lnTo>
                  <a:lnTo>
                    <a:pt x="1550" y="277"/>
                  </a:lnTo>
                  <a:lnTo>
                    <a:pt x="1538" y="375"/>
                  </a:lnTo>
                  <a:lnTo>
                    <a:pt x="1530" y="406"/>
                  </a:lnTo>
                  <a:lnTo>
                    <a:pt x="1520" y="434"/>
                  </a:lnTo>
                  <a:lnTo>
                    <a:pt x="1504" y="461"/>
                  </a:lnTo>
                  <a:lnTo>
                    <a:pt x="1484" y="483"/>
                  </a:lnTo>
                  <a:lnTo>
                    <a:pt x="1461" y="502"/>
                  </a:lnTo>
                  <a:lnTo>
                    <a:pt x="1434" y="518"/>
                  </a:lnTo>
                  <a:lnTo>
                    <a:pt x="1405" y="528"/>
                  </a:lnTo>
                  <a:lnTo>
                    <a:pt x="1331" y="552"/>
                  </a:lnTo>
                  <a:lnTo>
                    <a:pt x="1259" y="579"/>
                  </a:lnTo>
                  <a:lnTo>
                    <a:pt x="1188" y="611"/>
                  </a:lnTo>
                  <a:lnTo>
                    <a:pt x="1120" y="646"/>
                  </a:lnTo>
                  <a:lnTo>
                    <a:pt x="1091" y="659"/>
                  </a:lnTo>
                  <a:lnTo>
                    <a:pt x="1063" y="668"/>
                  </a:lnTo>
                  <a:lnTo>
                    <a:pt x="1032" y="670"/>
                  </a:lnTo>
                  <a:lnTo>
                    <a:pt x="1003" y="668"/>
                  </a:lnTo>
                  <a:lnTo>
                    <a:pt x="973" y="661"/>
                  </a:lnTo>
                  <a:lnTo>
                    <a:pt x="945" y="649"/>
                  </a:lnTo>
                  <a:lnTo>
                    <a:pt x="919" y="632"/>
                  </a:lnTo>
                  <a:lnTo>
                    <a:pt x="839" y="572"/>
                  </a:lnTo>
                  <a:lnTo>
                    <a:pt x="760" y="513"/>
                  </a:lnTo>
                  <a:lnTo>
                    <a:pt x="752" y="509"/>
                  </a:lnTo>
                  <a:lnTo>
                    <a:pt x="742" y="509"/>
                  </a:lnTo>
                  <a:lnTo>
                    <a:pt x="735" y="515"/>
                  </a:lnTo>
                  <a:lnTo>
                    <a:pt x="515" y="735"/>
                  </a:lnTo>
                  <a:lnTo>
                    <a:pt x="509" y="742"/>
                  </a:lnTo>
                  <a:lnTo>
                    <a:pt x="509" y="752"/>
                  </a:lnTo>
                  <a:lnTo>
                    <a:pt x="513" y="760"/>
                  </a:lnTo>
                  <a:lnTo>
                    <a:pt x="572" y="839"/>
                  </a:lnTo>
                  <a:lnTo>
                    <a:pt x="632" y="919"/>
                  </a:lnTo>
                  <a:lnTo>
                    <a:pt x="649" y="945"/>
                  </a:lnTo>
                  <a:lnTo>
                    <a:pt x="661" y="973"/>
                  </a:lnTo>
                  <a:lnTo>
                    <a:pt x="668" y="1003"/>
                  </a:lnTo>
                  <a:lnTo>
                    <a:pt x="670" y="1032"/>
                  </a:lnTo>
                  <a:lnTo>
                    <a:pt x="668" y="1063"/>
                  </a:lnTo>
                  <a:lnTo>
                    <a:pt x="659" y="1091"/>
                  </a:lnTo>
                  <a:lnTo>
                    <a:pt x="646" y="1120"/>
                  </a:lnTo>
                  <a:lnTo>
                    <a:pt x="611" y="1188"/>
                  </a:lnTo>
                  <a:lnTo>
                    <a:pt x="579" y="1259"/>
                  </a:lnTo>
                  <a:lnTo>
                    <a:pt x="552" y="1331"/>
                  </a:lnTo>
                  <a:lnTo>
                    <a:pt x="528" y="1405"/>
                  </a:lnTo>
                  <a:lnTo>
                    <a:pt x="518" y="1434"/>
                  </a:lnTo>
                  <a:lnTo>
                    <a:pt x="502" y="1461"/>
                  </a:lnTo>
                  <a:lnTo>
                    <a:pt x="483" y="1484"/>
                  </a:lnTo>
                  <a:lnTo>
                    <a:pt x="461" y="1504"/>
                  </a:lnTo>
                  <a:lnTo>
                    <a:pt x="434" y="1520"/>
                  </a:lnTo>
                  <a:lnTo>
                    <a:pt x="406" y="1530"/>
                  </a:lnTo>
                  <a:lnTo>
                    <a:pt x="375" y="1538"/>
                  </a:lnTo>
                  <a:lnTo>
                    <a:pt x="277" y="1550"/>
                  </a:lnTo>
                  <a:lnTo>
                    <a:pt x="179" y="1565"/>
                  </a:lnTo>
                  <a:lnTo>
                    <a:pt x="171" y="1568"/>
                  </a:lnTo>
                  <a:lnTo>
                    <a:pt x="165" y="1575"/>
                  </a:lnTo>
                  <a:lnTo>
                    <a:pt x="162" y="1585"/>
                  </a:lnTo>
                  <a:lnTo>
                    <a:pt x="162" y="1896"/>
                  </a:lnTo>
                  <a:lnTo>
                    <a:pt x="165" y="1905"/>
                  </a:lnTo>
                  <a:lnTo>
                    <a:pt x="171" y="1912"/>
                  </a:lnTo>
                  <a:lnTo>
                    <a:pt x="179" y="1915"/>
                  </a:lnTo>
                  <a:lnTo>
                    <a:pt x="277" y="1930"/>
                  </a:lnTo>
                  <a:lnTo>
                    <a:pt x="375" y="1942"/>
                  </a:lnTo>
                  <a:lnTo>
                    <a:pt x="406" y="1950"/>
                  </a:lnTo>
                  <a:lnTo>
                    <a:pt x="434" y="1960"/>
                  </a:lnTo>
                  <a:lnTo>
                    <a:pt x="461" y="1976"/>
                  </a:lnTo>
                  <a:lnTo>
                    <a:pt x="483" y="1996"/>
                  </a:lnTo>
                  <a:lnTo>
                    <a:pt x="502" y="2019"/>
                  </a:lnTo>
                  <a:lnTo>
                    <a:pt x="518" y="2046"/>
                  </a:lnTo>
                  <a:lnTo>
                    <a:pt x="528" y="2075"/>
                  </a:lnTo>
                  <a:lnTo>
                    <a:pt x="552" y="2149"/>
                  </a:lnTo>
                  <a:lnTo>
                    <a:pt x="579" y="2221"/>
                  </a:lnTo>
                  <a:lnTo>
                    <a:pt x="611" y="2292"/>
                  </a:lnTo>
                  <a:lnTo>
                    <a:pt x="646" y="2360"/>
                  </a:lnTo>
                  <a:lnTo>
                    <a:pt x="659" y="2389"/>
                  </a:lnTo>
                  <a:lnTo>
                    <a:pt x="668" y="2417"/>
                  </a:lnTo>
                  <a:lnTo>
                    <a:pt x="670" y="2448"/>
                  </a:lnTo>
                  <a:lnTo>
                    <a:pt x="668" y="2477"/>
                  </a:lnTo>
                  <a:lnTo>
                    <a:pt x="661" y="2507"/>
                  </a:lnTo>
                  <a:lnTo>
                    <a:pt x="649" y="2535"/>
                  </a:lnTo>
                  <a:lnTo>
                    <a:pt x="632" y="2561"/>
                  </a:lnTo>
                  <a:lnTo>
                    <a:pt x="572" y="2641"/>
                  </a:lnTo>
                  <a:lnTo>
                    <a:pt x="513" y="2720"/>
                  </a:lnTo>
                  <a:lnTo>
                    <a:pt x="509" y="2728"/>
                  </a:lnTo>
                  <a:lnTo>
                    <a:pt x="509" y="2738"/>
                  </a:lnTo>
                  <a:lnTo>
                    <a:pt x="515" y="2745"/>
                  </a:lnTo>
                  <a:lnTo>
                    <a:pt x="735" y="2965"/>
                  </a:lnTo>
                  <a:lnTo>
                    <a:pt x="742" y="2971"/>
                  </a:lnTo>
                  <a:lnTo>
                    <a:pt x="752" y="2972"/>
                  </a:lnTo>
                  <a:lnTo>
                    <a:pt x="760" y="2967"/>
                  </a:lnTo>
                  <a:lnTo>
                    <a:pt x="839" y="2908"/>
                  </a:lnTo>
                  <a:lnTo>
                    <a:pt x="919" y="2848"/>
                  </a:lnTo>
                  <a:lnTo>
                    <a:pt x="945" y="2831"/>
                  </a:lnTo>
                  <a:lnTo>
                    <a:pt x="972" y="2820"/>
                  </a:lnTo>
                  <a:lnTo>
                    <a:pt x="1001" y="2812"/>
                  </a:lnTo>
                  <a:lnTo>
                    <a:pt x="1030" y="2810"/>
                  </a:lnTo>
                  <a:lnTo>
                    <a:pt x="1061" y="2812"/>
                  </a:lnTo>
                  <a:lnTo>
                    <a:pt x="1091" y="2821"/>
                  </a:lnTo>
                  <a:lnTo>
                    <a:pt x="1120" y="2834"/>
                  </a:lnTo>
                  <a:lnTo>
                    <a:pt x="1188" y="2869"/>
                  </a:lnTo>
                  <a:lnTo>
                    <a:pt x="1259" y="2901"/>
                  </a:lnTo>
                  <a:lnTo>
                    <a:pt x="1331" y="2928"/>
                  </a:lnTo>
                  <a:lnTo>
                    <a:pt x="1405" y="2952"/>
                  </a:lnTo>
                  <a:lnTo>
                    <a:pt x="1434" y="2962"/>
                  </a:lnTo>
                  <a:lnTo>
                    <a:pt x="1461" y="2978"/>
                  </a:lnTo>
                  <a:lnTo>
                    <a:pt x="1484" y="2997"/>
                  </a:lnTo>
                  <a:lnTo>
                    <a:pt x="1504" y="3019"/>
                  </a:lnTo>
                  <a:lnTo>
                    <a:pt x="1520" y="3046"/>
                  </a:lnTo>
                  <a:lnTo>
                    <a:pt x="1530" y="3074"/>
                  </a:lnTo>
                  <a:lnTo>
                    <a:pt x="1538" y="3105"/>
                  </a:lnTo>
                  <a:lnTo>
                    <a:pt x="1550" y="3204"/>
                  </a:lnTo>
                  <a:lnTo>
                    <a:pt x="1565" y="3301"/>
                  </a:lnTo>
                  <a:lnTo>
                    <a:pt x="1568" y="3309"/>
                  </a:lnTo>
                  <a:lnTo>
                    <a:pt x="1575" y="3315"/>
                  </a:lnTo>
                  <a:lnTo>
                    <a:pt x="1584" y="3318"/>
                  </a:lnTo>
                  <a:lnTo>
                    <a:pt x="1896" y="3318"/>
                  </a:lnTo>
                  <a:lnTo>
                    <a:pt x="1905" y="3315"/>
                  </a:lnTo>
                  <a:lnTo>
                    <a:pt x="1912" y="3309"/>
                  </a:lnTo>
                  <a:lnTo>
                    <a:pt x="1915" y="3301"/>
                  </a:lnTo>
                  <a:lnTo>
                    <a:pt x="1930" y="3203"/>
                  </a:lnTo>
                  <a:lnTo>
                    <a:pt x="1942" y="3105"/>
                  </a:lnTo>
                  <a:lnTo>
                    <a:pt x="1950" y="3074"/>
                  </a:lnTo>
                  <a:lnTo>
                    <a:pt x="1960" y="3046"/>
                  </a:lnTo>
                  <a:lnTo>
                    <a:pt x="1976" y="3019"/>
                  </a:lnTo>
                  <a:lnTo>
                    <a:pt x="1996" y="2997"/>
                  </a:lnTo>
                  <a:lnTo>
                    <a:pt x="2019" y="2978"/>
                  </a:lnTo>
                  <a:lnTo>
                    <a:pt x="2046" y="2962"/>
                  </a:lnTo>
                  <a:lnTo>
                    <a:pt x="2075" y="2952"/>
                  </a:lnTo>
                  <a:lnTo>
                    <a:pt x="2149" y="2928"/>
                  </a:lnTo>
                  <a:lnTo>
                    <a:pt x="2221" y="2901"/>
                  </a:lnTo>
                  <a:lnTo>
                    <a:pt x="2292" y="2869"/>
                  </a:lnTo>
                  <a:lnTo>
                    <a:pt x="2360" y="2834"/>
                  </a:lnTo>
                  <a:lnTo>
                    <a:pt x="2389" y="2821"/>
                  </a:lnTo>
                  <a:lnTo>
                    <a:pt x="2417" y="2812"/>
                  </a:lnTo>
                  <a:lnTo>
                    <a:pt x="2448" y="2810"/>
                  </a:lnTo>
                  <a:lnTo>
                    <a:pt x="2477" y="2812"/>
                  </a:lnTo>
                  <a:lnTo>
                    <a:pt x="2507" y="2819"/>
                  </a:lnTo>
                  <a:lnTo>
                    <a:pt x="2535" y="2831"/>
                  </a:lnTo>
                  <a:lnTo>
                    <a:pt x="2561" y="2848"/>
                  </a:lnTo>
                  <a:lnTo>
                    <a:pt x="2641" y="2908"/>
                  </a:lnTo>
                  <a:lnTo>
                    <a:pt x="2720" y="2967"/>
                  </a:lnTo>
                  <a:lnTo>
                    <a:pt x="2728" y="2972"/>
                  </a:lnTo>
                  <a:lnTo>
                    <a:pt x="2738" y="2971"/>
                  </a:lnTo>
                  <a:lnTo>
                    <a:pt x="2745" y="2965"/>
                  </a:lnTo>
                  <a:lnTo>
                    <a:pt x="2965" y="2745"/>
                  </a:lnTo>
                  <a:lnTo>
                    <a:pt x="2971" y="2738"/>
                  </a:lnTo>
                  <a:lnTo>
                    <a:pt x="2971" y="2728"/>
                  </a:lnTo>
                  <a:lnTo>
                    <a:pt x="2967" y="2720"/>
                  </a:lnTo>
                  <a:lnTo>
                    <a:pt x="2908" y="2641"/>
                  </a:lnTo>
                  <a:lnTo>
                    <a:pt x="2848" y="2561"/>
                  </a:lnTo>
                  <a:lnTo>
                    <a:pt x="2831" y="2535"/>
                  </a:lnTo>
                  <a:lnTo>
                    <a:pt x="2819" y="2507"/>
                  </a:lnTo>
                  <a:lnTo>
                    <a:pt x="2812" y="2477"/>
                  </a:lnTo>
                  <a:lnTo>
                    <a:pt x="2810" y="2448"/>
                  </a:lnTo>
                  <a:lnTo>
                    <a:pt x="2812" y="2417"/>
                  </a:lnTo>
                  <a:lnTo>
                    <a:pt x="2821" y="2389"/>
                  </a:lnTo>
                  <a:lnTo>
                    <a:pt x="2834" y="2360"/>
                  </a:lnTo>
                  <a:lnTo>
                    <a:pt x="2869" y="2292"/>
                  </a:lnTo>
                  <a:lnTo>
                    <a:pt x="2901" y="2221"/>
                  </a:lnTo>
                  <a:lnTo>
                    <a:pt x="2928" y="2149"/>
                  </a:lnTo>
                  <a:lnTo>
                    <a:pt x="2952" y="2075"/>
                  </a:lnTo>
                  <a:lnTo>
                    <a:pt x="2962" y="2046"/>
                  </a:lnTo>
                  <a:lnTo>
                    <a:pt x="2978" y="2019"/>
                  </a:lnTo>
                  <a:lnTo>
                    <a:pt x="2997" y="1996"/>
                  </a:lnTo>
                  <a:lnTo>
                    <a:pt x="3019" y="1976"/>
                  </a:lnTo>
                  <a:lnTo>
                    <a:pt x="3046" y="1960"/>
                  </a:lnTo>
                  <a:lnTo>
                    <a:pt x="3074" y="1950"/>
                  </a:lnTo>
                  <a:lnTo>
                    <a:pt x="3105" y="1942"/>
                  </a:lnTo>
                  <a:lnTo>
                    <a:pt x="3203" y="1930"/>
                  </a:lnTo>
                  <a:lnTo>
                    <a:pt x="3301" y="1915"/>
                  </a:lnTo>
                  <a:lnTo>
                    <a:pt x="3309" y="1912"/>
                  </a:lnTo>
                  <a:lnTo>
                    <a:pt x="3315" y="1905"/>
                  </a:lnTo>
                  <a:lnTo>
                    <a:pt x="3318" y="1896"/>
                  </a:lnTo>
                  <a:lnTo>
                    <a:pt x="3318" y="1584"/>
                  </a:lnTo>
                  <a:lnTo>
                    <a:pt x="3315" y="1575"/>
                  </a:lnTo>
                  <a:lnTo>
                    <a:pt x="3309" y="1568"/>
                  </a:lnTo>
                  <a:lnTo>
                    <a:pt x="3301" y="1565"/>
                  </a:lnTo>
                  <a:lnTo>
                    <a:pt x="3203" y="1550"/>
                  </a:lnTo>
                  <a:lnTo>
                    <a:pt x="3105" y="1538"/>
                  </a:lnTo>
                  <a:lnTo>
                    <a:pt x="3074" y="1530"/>
                  </a:lnTo>
                  <a:lnTo>
                    <a:pt x="3046" y="1520"/>
                  </a:lnTo>
                  <a:lnTo>
                    <a:pt x="3019" y="1504"/>
                  </a:lnTo>
                  <a:lnTo>
                    <a:pt x="2997" y="1484"/>
                  </a:lnTo>
                  <a:lnTo>
                    <a:pt x="2978" y="1461"/>
                  </a:lnTo>
                  <a:lnTo>
                    <a:pt x="2962" y="1434"/>
                  </a:lnTo>
                  <a:lnTo>
                    <a:pt x="2952" y="1405"/>
                  </a:lnTo>
                  <a:lnTo>
                    <a:pt x="2928" y="1331"/>
                  </a:lnTo>
                  <a:lnTo>
                    <a:pt x="2901" y="1259"/>
                  </a:lnTo>
                  <a:lnTo>
                    <a:pt x="2869" y="1188"/>
                  </a:lnTo>
                  <a:lnTo>
                    <a:pt x="2834" y="1120"/>
                  </a:lnTo>
                  <a:lnTo>
                    <a:pt x="2821" y="1091"/>
                  </a:lnTo>
                  <a:lnTo>
                    <a:pt x="2812" y="1063"/>
                  </a:lnTo>
                  <a:lnTo>
                    <a:pt x="2810" y="1032"/>
                  </a:lnTo>
                  <a:lnTo>
                    <a:pt x="2812" y="1003"/>
                  </a:lnTo>
                  <a:lnTo>
                    <a:pt x="2819" y="973"/>
                  </a:lnTo>
                  <a:lnTo>
                    <a:pt x="2831" y="945"/>
                  </a:lnTo>
                  <a:lnTo>
                    <a:pt x="2848" y="919"/>
                  </a:lnTo>
                  <a:lnTo>
                    <a:pt x="2908" y="839"/>
                  </a:lnTo>
                  <a:lnTo>
                    <a:pt x="2967" y="760"/>
                  </a:lnTo>
                  <a:lnTo>
                    <a:pt x="2971" y="752"/>
                  </a:lnTo>
                  <a:lnTo>
                    <a:pt x="2971" y="742"/>
                  </a:lnTo>
                  <a:lnTo>
                    <a:pt x="2965" y="735"/>
                  </a:lnTo>
                  <a:lnTo>
                    <a:pt x="2745" y="515"/>
                  </a:lnTo>
                  <a:lnTo>
                    <a:pt x="2738" y="509"/>
                  </a:lnTo>
                  <a:lnTo>
                    <a:pt x="2728" y="509"/>
                  </a:lnTo>
                  <a:lnTo>
                    <a:pt x="2720" y="513"/>
                  </a:lnTo>
                  <a:lnTo>
                    <a:pt x="2641" y="572"/>
                  </a:lnTo>
                  <a:lnTo>
                    <a:pt x="2561" y="632"/>
                  </a:lnTo>
                  <a:lnTo>
                    <a:pt x="2535" y="649"/>
                  </a:lnTo>
                  <a:lnTo>
                    <a:pt x="2507" y="661"/>
                  </a:lnTo>
                  <a:lnTo>
                    <a:pt x="2477" y="668"/>
                  </a:lnTo>
                  <a:lnTo>
                    <a:pt x="2448" y="670"/>
                  </a:lnTo>
                  <a:lnTo>
                    <a:pt x="2417" y="668"/>
                  </a:lnTo>
                  <a:lnTo>
                    <a:pt x="2389" y="659"/>
                  </a:lnTo>
                  <a:lnTo>
                    <a:pt x="2360" y="646"/>
                  </a:lnTo>
                  <a:lnTo>
                    <a:pt x="2292" y="611"/>
                  </a:lnTo>
                  <a:lnTo>
                    <a:pt x="2221" y="579"/>
                  </a:lnTo>
                  <a:lnTo>
                    <a:pt x="2149" y="552"/>
                  </a:lnTo>
                  <a:lnTo>
                    <a:pt x="2075" y="528"/>
                  </a:lnTo>
                  <a:lnTo>
                    <a:pt x="2046" y="518"/>
                  </a:lnTo>
                  <a:lnTo>
                    <a:pt x="2019" y="502"/>
                  </a:lnTo>
                  <a:lnTo>
                    <a:pt x="1996" y="483"/>
                  </a:lnTo>
                  <a:lnTo>
                    <a:pt x="1976" y="461"/>
                  </a:lnTo>
                  <a:lnTo>
                    <a:pt x="1960" y="434"/>
                  </a:lnTo>
                  <a:lnTo>
                    <a:pt x="1950" y="406"/>
                  </a:lnTo>
                  <a:lnTo>
                    <a:pt x="1942" y="375"/>
                  </a:lnTo>
                  <a:lnTo>
                    <a:pt x="1930" y="277"/>
                  </a:lnTo>
                  <a:lnTo>
                    <a:pt x="1915" y="179"/>
                  </a:lnTo>
                  <a:lnTo>
                    <a:pt x="1912" y="171"/>
                  </a:lnTo>
                  <a:lnTo>
                    <a:pt x="1905" y="165"/>
                  </a:lnTo>
                  <a:lnTo>
                    <a:pt x="1896" y="162"/>
                  </a:lnTo>
                  <a:lnTo>
                    <a:pt x="1584" y="162"/>
                  </a:lnTo>
                  <a:close/>
                  <a:moveTo>
                    <a:pt x="1584" y="0"/>
                  </a:moveTo>
                  <a:lnTo>
                    <a:pt x="1896" y="0"/>
                  </a:lnTo>
                  <a:lnTo>
                    <a:pt x="1929" y="3"/>
                  </a:lnTo>
                  <a:lnTo>
                    <a:pt x="1959" y="12"/>
                  </a:lnTo>
                  <a:lnTo>
                    <a:pt x="1989" y="25"/>
                  </a:lnTo>
                  <a:lnTo>
                    <a:pt x="2014" y="44"/>
                  </a:lnTo>
                  <a:lnTo>
                    <a:pt x="2036" y="67"/>
                  </a:lnTo>
                  <a:lnTo>
                    <a:pt x="2055" y="94"/>
                  </a:lnTo>
                  <a:lnTo>
                    <a:pt x="2068" y="123"/>
                  </a:lnTo>
                  <a:lnTo>
                    <a:pt x="2076" y="155"/>
                  </a:lnTo>
                  <a:lnTo>
                    <a:pt x="2090" y="254"/>
                  </a:lnTo>
                  <a:lnTo>
                    <a:pt x="2104" y="354"/>
                  </a:lnTo>
                  <a:lnTo>
                    <a:pt x="2105" y="360"/>
                  </a:lnTo>
                  <a:lnTo>
                    <a:pt x="2107" y="364"/>
                  </a:lnTo>
                  <a:lnTo>
                    <a:pt x="2110" y="367"/>
                  </a:lnTo>
                  <a:lnTo>
                    <a:pt x="2113" y="370"/>
                  </a:lnTo>
                  <a:lnTo>
                    <a:pt x="2118" y="371"/>
                  </a:lnTo>
                  <a:lnTo>
                    <a:pt x="2202" y="398"/>
                  </a:lnTo>
                  <a:lnTo>
                    <a:pt x="2283" y="428"/>
                  </a:lnTo>
                  <a:lnTo>
                    <a:pt x="2363" y="464"/>
                  </a:lnTo>
                  <a:lnTo>
                    <a:pt x="2440" y="505"/>
                  </a:lnTo>
                  <a:lnTo>
                    <a:pt x="2448" y="507"/>
                  </a:lnTo>
                  <a:lnTo>
                    <a:pt x="2455" y="507"/>
                  </a:lnTo>
                  <a:lnTo>
                    <a:pt x="2462" y="503"/>
                  </a:lnTo>
                  <a:lnTo>
                    <a:pt x="2543" y="442"/>
                  </a:lnTo>
                  <a:lnTo>
                    <a:pt x="2623" y="382"/>
                  </a:lnTo>
                  <a:lnTo>
                    <a:pt x="2648" y="366"/>
                  </a:lnTo>
                  <a:lnTo>
                    <a:pt x="2674" y="355"/>
                  </a:lnTo>
                  <a:lnTo>
                    <a:pt x="2703" y="349"/>
                  </a:lnTo>
                  <a:lnTo>
                    <a:pt x="2730" y="347"/>
                  </a:lnTo>
                  <a:lnTo>
                    <a:pt x="2759" y="349"/>
                  </a:lnTo>
                  <a:lnTo>
                    <a:pt x="2787" y="355"/>
                  </a:lnTo>
                  <a:lnTo>
                    <a:pt x="2814" y="366"/>
                  </a:lnTo>
                  <a:lnTo>
                    <a:pt x="2838" y="381"/>
                  </a:lnTo>
                  <a:lnTo>
                    <a:pt x="2860" y="400"/>
                  </a:lnTo>
                  <a:lnTo>
                    <a:pt x="3080" y="620"/>
                  </a:lnTo>
                  <a:lnTo>
                    <a:pt x="3099" y="642"/>
                  </a:lnTo>
                  <a:lnTo>
                    <a:pt x="3114" y="666"/>
                  </a:lnTo>
                  <a:lnTo>
                    <a:pt x="3125" y="693"/>
                  </a:lnTo>
                  <a:lnTo>
                    <a:pt x="3131" y="721"/>
                  </a:lnTo>
                  <a:lnTo>
                    <a:pt x="3133" y="750"/>
                  </a:lnTo>
                  <a:lnTo>
                    <a:pt x="3131" y="777"/>
                  </a:lnTo>
                  <a:lnTo>
                    <a:pt x="3125" y="806"/>
                  </a:lnTo>
                  <a:lnTo>
                    <a:pt x="3114" y="832"/>
                  </a:lnTo>
                  <a:lnTo>
                    <a:pt x="3098" y="857"/>
                  </a:lnTo>
                  <a:lnTo>
                    <a:pt x="3038" y="937"/>
                  </a:lnTo>
                  <a:lnTo>
                    <a:pt x="2977" y="1018"/>
                  </a:lnTo>
                  <a:lnTo>
                    <a:pt x="2973" y="1025"/>
                  </a:lnTo>
                  <a:lnTo>
                    <a:pt x="2973" y="1032"/>
                  </a:lnTo>
                  <a:lnTo>
                    <a:pt x="2975" y="1040"/>
                  </a:lnTo>
                  <a:lnTo>
                    <a:pt x="3016" y="1117"/>
                  </a:lnTo>
                  <a:lnTo>
                    <a:pt x="3052" y="1197"/>
                  </a:lnTo>
                  <a:lnTo>
                    <a:pt x="3082" y="1278"/>
                  </a:lnTo>
                  <a:lnTo>
                    <a:pt x="3109" y="1362"/>
                  </a:lnTo>
                  <a:lnTo>
                    <a:pt x="3110" y="1367"/>
                  </a:lnTo>
                  <a:lnTo>
                    <a:pt x="3113" y="1370"/>
                  </a:lnTo>
                  <a:lnTo>
                    <a:pt x="3116" y="1373"/>
                  </a:lnTo>
                  <a:lnTo>
                    <a:pt x="3120" y="1375"/>
                  </a:lnTo>
                  <a:lnTo>
                    <a:pt x="3126" y="1376"/>
                  </a:lnTo>
                  <a:lnTo>
                    <a:pt x="3226" y="1390"/>
                  </a:lnTo>
                  <a:lnTo>
                    <a:pt x="3325" y="1404"/>
                  </a:lnTo>
                  <a:lnTo>
                    <a:pt x="3357" y="1412"/>
                  </a:lnTo>
                  <a:lnTo>
                    <a:pt x="3386" y="1425"/>
                  </a:lnTo>
                  <a:lnTo>
                    <a:pt x="3413" y="1444"/>
                  </a:lnTo>
                  <a:lnTo>
                    <a:pt x="3436" y="1466"/>
                  </a:lnTo>
                  <a:lnTo>
                    <a:pt x="3455" y="1491"/>
                  </a:lnTo>
                  <a:lnTo>
                    <a:pt x="3468" y="1521"/>
                  </a:lnTo>
                  <a:lnTo>
                    <a:pt x="3477" y="1551"/>
                  </a:lnTo>
                  <a:lnTo>
                    <a:pt x="3480" y="1584"/>
                  </a:lnTo>
                  <a:lnTo>
                    <a:pt x="3480" y="1896"/>
                  </a:lnTo>
                  <a:lnTo>
                    <a:pt x="3477" y="1929"/>
                  </a:lnTo>
                  <a:lnTo>
                    <a:pt x="3468" y="1959"/>
                  </a:lnTo>
                  <a:lnTo>
                    <a:pt x="3455" y="1989"/>
                  </a:lnTo>
                  <a:lnTo>
                    <a:pt x="3436" y="2014"/>
                  </a:lnTo>
                  <a:lnTo>
                    <a:pt x="3413" y="2036"/>
                  </a:lnTo>
                  <a:lnTo>
                    <a:pt x="3386" y="2055"/>
                  </a:lnTo>
                  <a:lnTo>
                    <a:pt x="3357" y="2068"/>
                  </a:lnTo>
                  <a:lnTo>
                    <a:pt x="3325" y="2076"/>
                  </a:lnTo>
                  <a:lnTo>
                    <a:pt x="3226" y="2090"/>
                  </a:lnTo>
                  <a:lnTo>
                    <a:pt x="3126" y="2104"/>
                  </a:lnTo>
                  <a:lnTo>
                    <a:pt x="3120" y="2105"/>
                  </a:lnTo>
                  <a:lnTo>
                    <a:pt x="3116" y="2107"/>
                  </a:lnTo>
                  <a:lnTo>
                    <a:pt x="3113" y="2110"/>
                  </a:lnTo>
                  <a:lnTo>
                    <a:pt x="3110" y="2113"/>
                  </a:lnTo>
                  <a:lnTo>
                    <a:pt x="3109" y="2118"/>
                  </a:lnTo>
                  <a:lnTo>
                    <a:pt x="3082" y="2202"/>
                  </a:lnTo>
                  <a:lnTo>
                    <a:pt x="3052" y="2283"/>
                  </a:lnTo>
                  <a:lnTo>
                    <a:pt x="3016" y="2363"/>
                  </a:lnTo>
                  <a:lnTo>
                    <a:pt x="2975" y="2440"/>
                  </a:lnTo>
                  <a:lnTo>
                    <a:pt x="2973" y="2448"/>
                  </a:lnTo>
                  <a:lnTo>
                    <a:pt x="2973" y="2455"/>
                  </a:lnTo>
                  <a:lnTo>
                    <a:pt x="2977" y="2462"/>
                  </a:lnTo>
                  <a:lnTo>
                    <a:pt x="3038" y="2543"/>
                  </a:lnTo>
                  <a:lnTo>
                    <a:pt x="3098" y="2623"/>
                  </a:lnTo>
                  <a:lnTo>
                    <a:pt x="3114" y="2648"/>
                  </a:lnTo>
                  <a:lnTo>
                    <a:pt x="3125" y="2674"/>
                  </a:lnTo>
                  <a:lnTo>
                    <a:pt x="3131" y="2703"/>
                  </a:lnTo>
                  <a:lnTo>
                    <a:pt x="3133" y="2730"/>
                  </a:lnTo>
                  <a:lnTo>
                    <a:pt x="3131" y="2759"/>
                  </a:lnTo>
                  <a:lnTo>
                    <a:pt x="3125" y="2786"/>
                  </a:lnTo>
                  <a:lnTo>
                    <a:pt x="3114" y="2814"/>
                  </a:lnTo>
                  <a:lnTo>
                    <a:pt x="3099" y="2838"/>
                  </a:lnTo>
                  <a:lnTo>
                    <a:pt x="3080" y="2860"/>
                  </a:lnTo>
                  <a:lnTo>
                    <a:pt x="2860" y="3080"/>
                  </a:lnTo>
                  <a:lnTo>
                    <a:pt x="2838" y="3099"/>
                  </a:lnTo>
                  <a:lnTo>
                    <a:pt x="2814" y="3114"/>
                  </a:lnTo>
                  <a:lnTo>
                    <a:pt x="2786" y="3125"/>
                  </a:lnTo>
                  <a:lnTo>
                    <a:pt x="2759" y="3131"/>
                  </a:lnTo>
                  <a:lnTo>
                    <a:pt x="2730" y="3133"/>
                  </a:lnTo>
                  <a:lnTo>
                    <a:pt x="2703" y="3131"/>
                  </a:lnTo>
                  <a:lnTo>
                    <a:pt x="2674" y="3125"/>
                  </a:lnTo>
                  <a:lnTo>
                    <a:pt x="2648" y="3114"/>
                  </a:lnTo>
                  <a:lnTo>
                    <a:pt x="2623" y="3098"/>
                  </a:lnTo>
                  <a:lnTo>
                    <a:pt x="2543" y="3038"/>
                  </a:lnTo>
                  <a:lnTo>
                    <a:pt x="2462" y="2977"/>
                  </a:lnTo>
                  <a:lnTo>
                    <a:pt x="2455" y="2973"/>
                  </a:lnTo>
                  <a:lnTo>
                    <a:pt x="2448" y="2973"/>
                  </a:lnTo>
                  <a:lnTo>
                    <a:pt x="2440" y="2975"/>
                  </a:lnTo>
                  <a:lnTo>
                    <a:pt x="2363" y="3016"/>
                  </a:lnTo>
                  <a:lnTo>
                    <a:pt x="2283" y="3052"/>
                  </a:lnTo>
                  <a:lnTo>
                    <a:pt x="2202" y="3082"/>
                  </a:lnTo>
                  <a:lnTo>
                    <a:pt x="2118" y="3109"/>
                  </a:lnTo>
                  <a:lnTo>
                    <a:pt x="2113" y="3110"/>
                  </a:lnTo>
                  <a:lnTo>
                    <a:pt x="2110" y="3113"/>
                  </a:lnTo>
                  <a:lnTo>
                    <a:pt x="2107" y="3116"/>
                  </a:lnTo>
                  <a:lnTo>
                    <a:pt x="2105" y="3120"/>
                  </a:lnTo>
                  <a:lnTo>
                    <a:pt x="2104" y="3126"/>
                  </a:lnTo>
                  <a:lnTo>
                    <a:pt x="2090" y="3226"/>
                  </a:lnTo>
                  <a:lnTo>
                    <a:pt x="2076" y="3325"/>
                  </a:lnTo>
                  <a:lnTo>
                    <a:pt x="2068" y="3357"/>
                  </a:lnTo>
                  <a:lnTo>
                    <a:pt x="2055" y="3386"/>
                  </a:lnTo>
                  <a:lnTo>
                    <a:pt x="2036" y="3413"/>
                  </a:lnTo>
                  <a:lnTo>
                    <a:pt x="2014" y="3436"/>
                  </a:lnTo>
                  <a:lnTo>
                    <a:pt x="1989" y="3455"/>
                  </a:lnTo>
                  <a:lnTo>
                    <a:pt x="1959" y="3468"/>
                  </a:lnTo>
                  <a:lnTo>
                    <a:pt x="1929" y="3477"/>
                  </a:lnTo>
                  <a:lnTo>
                    <a:pt x="1896" y="3480"/>
                  </a:lnTo>
                  <a:lnTo>
                    <a:pt x="1584" y="3480"/>
                  </a:lnTo>
                  <a:lnTo>
                    <a:pt x="1551" y="3477"/>
                  </a:lnTo>
                  <a:lnTo>
                    <a:pt x="1521" y="3468"/>
                  </a:lnTo>
                  <a:lnTo>
                    <a:pt x="1491" y="3455"/>
                  </a:lnTo>
                  <a:lnTo>
                    <a:pt x="1466" y="3436"/>
                  </a:lnTo>
                  <a:lnTo>
                    <a:pt x="1444" y="3413"/>
                  </a:lnTo>
                  <a:lnTo>
                    <a:pt x="1425" y="3386"/>
                  </a:lnTo>
                  <a:lnTo>
                    <a:pt x="1412" y="3357"/>
                  </a:lnTo>
                  <a:lnTo>
                    <a:pt x="1404" y="3325"/>
                  </a:lnTo>
                  <a:lnTo>
                    <a:pt x="1390" y="3226"/>
                  </a:lnTo>
                  <a:lnTo>
                    <a:pt x="1376" y="3126"/>
                  </a:lnTo>
                  <a:lnTo>
                    <a:pt x="1375" y="3120"/>
                  </a:lnTo>
                  <a:lnTo>
                    <a:pt x="1373" y="3116"/>
                  </a:lnTo>
                  <a:lnTo>
                    <a:pt x="1370" y="3113"/>
                  </a:lnTo>
                  <a:lnTo>
                    <a:pt x="1367" y="3110"/>
                  </a:lnTo>
                  <a:lnTo>
                    <a:pt x="1362" y="3109"/>
                  </a:lnTo>
                  <a:lnTo>
                    <a:pt x="1278" y="3082"/>
                  </a:lnTo>
                  <a:lnTo>
                    <a:pt x="1197" y="3052"/>
                  </a:lnTo>
                  <a:lnTo>
                    <a:pt x="1117" y="3016"/>
                  </a:lnTo>
                  <a:lnTo>
                    <a:pt x="1040" y="2975"/>
                  </a:lnTo>
                  <a:lnTo>
                    <a:pt x="1032" y="2973"/>
                  </a:lnTo>
                  <a:lnTo>
                    <a:pt x="1025" y="2973"/>
                  </a:lnTo>
                  <a:lnTo>
                    <a:pt x="1018" y="2977"/>
                  </a:lnTo>
                  <a:lnTo>
                    <a:pt x="937" y="3038"/>
                  </a:lnTo>
                  <a:lnTo>
                    <a:pt x="857" y="3098"/>
                  </a:lnTo>
                  <a:lnTo>
                    <a:pt x="832" y="3114"/>
                  </a:lnTo>
                  <a:lnTo>
                    <a:pt x="806" y="3125"/>
                  </a:lnTo>
                  <a:lnTo>
                    <a:pt x="777" y="3131"/>
                  </a:lnTo>
                  <a:lnTo>
                    <a:pt x="750" y="3134"/>
                  </a:lnTo>
                  <a:lnTo>
                    <a:pt x="721" y="3131"/>
                  </a:lnTo>
                  <a:lnTo>
                    <a:pt x="693" y="3125"/>
                  </a:lnTo>
                  <a:lnTo>
                    <a:pt x="666" y="3114"/>
                  </a:lnTo>
                  <a:lnTo>
                    <a:pt x="642" y="3099"/>
                  </a:lnTo>
                  <a:lnTo>
                    <a:pt x="620" y="3080"/>
                  </a:lnTo>
                  <a:lnTo>
                    <a:pt x="400" y="2860"/>
                  </a:lnTo>
                  <a:lnTo>
                    <a:pt x="381" y="2838"/>
                  </a:lnTo>
                  <a:lnTo>
                    <a:pt x="366" y="2814"/>
                  </a:lnTo>
                  <a:lnTo>
                    <a:pt x="355" y="2787"/>
                  </a:lnTo>
                  <a:lnTo>
                    <a:pt x="349" y="2759"/>
                  </a:lnTo>
                  <a:lnTo>
                    <a:pt x="346" y="2730"/>
                  </a:lnTo>
                  <a:lnTo>
                    <a:pt x="349" y="2703"/>
                  </a:lnTo>
                  <a:lnTo>
                    <a:pt x="355" y="2674"/>
                  </a:lnTo>
                  <a:lnTo>
                    <a:pt x="366" y="2648"/>
                  </a:lnTo>
                  <a:lnTo>
                    <a:pt x="382" y="2623"/>
                  </a:lnTo>
                  <a:lnTo>
                    <a:pt x="442" y="2543"/>
                  </a:lnTo>
                  <a:lnTo>
                    <a:pt x="503" y="2462"/>
                  </a:lnTo>
                  <a:lnTo>
                    <a:pt x="507" y="2455"/>
                  </a:lnTo>
                  <a:lnTo>
                    <a:pt x="507" y="2448"/>
                  </a:lnTo>
                  <a:lnTo>
                    <a:pt x="505" y="2440"/>
                  </a:lnTo>
                  <a:lnTo>
                    <a:pt x="464" y="2363"/>
                  </a:lnTo>
                  <a:lnTo>
                    <a:pt x="428" y="2283"/>
                  </a:lnTo>
                  <a:lnTo>
                    <a:pt x="398" y="2202"/>
                  </a:lnTo>
                  <a:lnTo>
                    <a:pt x="371" y="2118"/>
                  </a:lnTo>
                  <a:lnTo>
                    <a:pt x="370" y="2113"/>
                  </a:lnTo>
                  <a:lnTo>
                    <a:pt x="367" y="2110"/>
                  </a:lnTo>
                  <a:lnTo>
                    <a:pt x="364" y="2107"/>
                  </a:lnTo>
                  <a:lnTo>
                    <a:pt x="360" y="2105"/>
                  </a:lnTo>
                  <a:lnTo>
                    <a:pt x="354" y="2104"/>
                  </a:lnTo>
                  <a:lnTo>
                    <a:pt x="254" y="2090"/>
                  </a:lnTo>
                  <a:lnTo>
                    <a:pt x="155" y="2076"/>
                  </a:lnTo>
                  <a:lnTo>
                    <a:pt x="123" y="2068"/>
                  </a:lnTo>
                  <a:lnTo>
                    <a:pt x="94" y="2055"/>
                  </a:lnTo>
                  <a:lnTo>
                    <a:pt x="67" y="2036"/>
                  </a:lnTo>
                  <a:lnTo>
                    <a:pt x="44" y="2014"/>
                  </a:lnTo>
                  <a:lnTo>
                    <a:pt x="25" y="1989"/>
                  </a:lnTo>
                  <a:lnTo>
                    <a:pt x="12" y="1959"/>
                  </a:lnTo>
                  <a:lnTo>
                    <a:pt x="3" y="1929"/>
                  </a:lnTo>
                  <a:lnTo>
                    <a:pt x="0" y="1896"/>
                  </a:lnTo>
                  <a:lnTo>
                    <a:pt x="0" y="1584"/>
                  </a:lnTo>
                  <a:lnTo>
                    <a:pt x="3" y="1551"/>
                  </a:lnTo>
                  <a:lnTo>
                    <a:pt x="12" y="1521"/>
                  </a:lnTo>
                  <a:lnTo>
                    <a:pt x="25" y="1491"/>
                  </a:lnTo>
                  <a:lnTo>
                    <a:pt x="44" y="1466"/>
                  </a:lnTo>
                  <a:lnTo>
                    <a:pt x="67" y="1444"/>
                  </a:lnTo>
                  <a:lnTo>
                    <a:pt x="94" y="1425"/>
                  </a:lnTo>
                  <a:lnTo>
                    <a:pt x="123" y="1412"/>
                  </a:lnTo>
                  <a:lnTo>
                    <a:pt x="155" y="1404"/>
                  </a:lnTo>
                  <a:lnTo>
                    <a:pt x="254" y="1390"/>
                  </a:lnTo>
                  <a:lnTo>
                    <a:pt x="354" y="1376"/>
                  </a:lnTo>
                  <a:lnTo>
                    <a:pt x="360" y="1375"/>
                  </a:lnTo>
                  <a:lnTo>
                    <a:pt x="364" y="1373"/>
                  </a:lnTo>
                  <a:lnTo>
                    <a:pt x="367" y="1370"/>
                  </a:lnTo>
                  <a:lnTo>
                    <a:pt x="370" y="1367"/>
                  </a:lnTo>
                  <a:lnTo>
                    <a:pt x="371" y="1362"/>
                  </a:lnTo>
                  <a:lnTo>
                    <a:pt x="398" y="1278"/>
                  </a:lnTo>
                  <a:lnTo>
                    <a:pt x="428" y="1197"/>
                  </a:lnTo>
                  <a:lnTo>
                    <a:pt x="464" y="1117"/>
                  </a:lnTo>
                  <a:lnTo>
                    <a:pt x="505" y="1040"/>
                  </a:lnTo>
                  <a:lnTo>
                    <a:pt x="507" y="1032"/>
                  </a:lnTo>
                  <a:lnTo>
                    <a:pt x="507" y="1025"/>
                  </a:lnTo>
                  <a:lnTo>
                    <a:pt x="503" y="1018"/>
                  </a:lnTo>
                  <a:lnTo>
                    <a:pt x="442" y="937"/>
                  </a:lnTo>
                  <a:lnTo>
                    <a:pt x="382" y="857"/>
                  </a:lnTo>
                  <a:lnTo>
                    <a:pt x="366" y="832"/>
                  </a:lnTo>
                  <a:lnTo>
                    <a:pt x="355" y="806"/>
                  </a:lnTo>
                  <a:lnTo>
                    <a:pt x="349" y="777"/>
                  </a:lnTo>
                  <a:lnTo>
                    <a:pt x="346" y="750"/>
                  </a:lnTo>
                  <a:lnTo>
                    <a:pt x="349" y="721"/>
                  </a:lnTo>
                  <a:lnTo>
                    <a:pt x="355" y="694"/>
                  </a:lnTo>
                  <a:lnTo>
                    <a:pt x="366" y="666"/>
                  </a:lnTo>
                  <a:lnTo>
                    <a:pt x="381" y="642"/>
                  </a:lnTo>
                  <a:lnTo>
                    <a:pt x="400" y="620"/>
                  </a:lnTo>
                  <a:lnTo>
                    <a:pt x="620" y="400"/>
                  </a:lnTo>
                  <a:lnTo>
                    <a:pt x="642" y="381"/>
                  </a:lnTo>
                  <a:lnTo>
                    <a:pt x="666" y="366"/>
                  </a:lnTo>
                  <a:lnTo>
                    <a:pt x="693" y="355"/>
                  </a:lnTo>
                  <a:lnTo>
                    <a:pt x="721" y="349"/>
                  </a:lnTo>
                  <a:lnTo>
                    <a:pt x="750" y="347"/>
                  </a:lnTo>
                  <a:lnTo>
                    <a:pt x="777" y="349"/>
                  </a:lnTo>
                  <a:lnTo>
                    <a:pt x="806" y="355"/>
                  </a:lnTo>
                  <a:lnTo>
                    <a:pt x="832" y="366"/>
                  </a:lnTo>
                  <a:lnTo>
                    <a:pt x="857" y="382"/>
                  </a:lnTo>
                  <a:lnTo>
                    <a:pt x="937" y="442"/>
                  </a:lnTo>
                  <a:lnTo>
                    <a:pt x="1018" y="503"/>
                  </a:lnTo>
                  <a:lnTo>
                    <a:pt x="1025" y="507"/>
                  </a:lnTo>
                  <a:lnTo>
                    <a:pt x="1032" y="507"/>
                  </a:lnTo>
                  <a:lnTo>
                    <a:pt x="1040" y="505"/>
                  </a:lnTo>
                  <a:lnTo>
                    <a:pt x="1117" y="464"/>
                  </a:lnTo>
                  <a:lnTo>
                    <a:pt x="1197" y="428"/>
                  </a:lnTo>
                  <a:lnTo>
                    <a:pt x="1278" y="398"/>
                  </a:lnTo>
                  <a:lnTo>
                    <a:pt x="1362" y="371"/>
                  </a:lnTo>
                  <a:lnTo>
                    <a:pt x="1367" y="370"/>
                  </a:lnTo>
                  <a:lnTo>
                    <a:pt x="1370" y="367"/>
                  </a:lnTo>
                  <a:lnTo>
                    <a:pt x="1373" y="364"/>
                  </a:lnTo>
                  <a:lnTo>
                    <a:pt x="1375" y="360"/>
                  </a:lnTo>
                  <a:lnTo>
                    <a:pt x="1376" y="354"/>
                  </a:lnTo>
                  <a:lnTo>
                    <a:pt x="1390" y="254"/>
                  </a:lnTo>
                  <a:lnTo>
                    <a:pt x="1404" y="155"/>
                  </a:lnTo>
                  <a:lnTo>
                    <a:pt x="1412" y="123"/>
                  </a:lnTo>
                  <a:lnTo>
                    <a:pt x="1425" y="94"/>
                  </a:lnTo>
                  <a:lnTo>
                    <a:pt x="1444" y="67"/>
                  </a:lnTo>
                  <a:lnTo>
                    <a:pt x="1466" y="44"/>
                  </a:lnTo>
                  <a:lnTo>
                    <a:pt x="1491" y="25"/>
                  </a:lnTo>
                  <a:lnTo>
                    <a:pt x="1521" y="12"/>
                  </a:lnTo>
                  <a:lnTo>
                    <a:pt x="1551" y="3"/>
                  </a:lnTo>
                  <a:lnTo>
                    <a:pt x="15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60" name="Google Shape;160;p25"/>
            <p:cNvSpPr/>
            <p:nvPr/>
          </p:nvSpPr>
          <p:spPr>
            <a:xfrm>
              <a:off x="-847725" y="2957513"/>
              <a:ext cx="600075" cy="600075"/>
            </a:xfrm>
            <a:custGeom>
              <a:rect b="b" l="l" r="r" t="t"/>
              <a:pathLst>
                <a:path extrusionOk="0" h="1510" w="1510">
                  <a:moveTo>
                    <a:pt x="755" y="162"/>
                  </a:moveTo>
                  <a:lnTo>
                    <a:pt x="695" y="166"/>
                  </a:lnTo>
                  <a:lnTo>
                    <a:pt x="636" y="174"/>
                  </a:lnTo>
                  <a:lnTo>
                    <a:pt x="579" y="189"/>
                  </a:lnTo>
                  <a:lnTo>
                    <a:pt x="524" y="209"/>
                  </a:lnTo>
                  <a:lnTo>
                    <a:pt x="472" y="234"/>
                  </a:lnTo>
                  <a:lnTo>
                    <a:pt x="424" y="264"/>
                  </a:lnTo>
                  <a:lnTo>
                    <a:pt x="379" y="297"/>
                  </a:lnTo>
                  <a:lnTo>
                    <a:pt x="336" y="336"/>
                  </a:lnTo>
                  <a:lnTo>
                    <a:pt x="297" y="379"/>
                  </a:lnTo>
                  <a:lnTo>
                    <a:pt x="264" y="424"/>
                  </a:lnTo>
                  <a:lnTo>
                    <a:pt x="234" y="472"/>
                  </a:lnTo>
                  <a:lnTo>
                    <a:pt x="209" y="524"/>
                  </a:lnTo>
                  <a:lnTo>
                    <a:pt x="189" y="579"/>
                  </a:lnTo>
                  <a:lnTo>
                    <a:pt x="174" y="636"/>
                  </a:lnTo>
                  <a:lnTo>
                    <a:pt x="166" y="695"/>
                  </a:lnTo>
                  <a:lnTo>
                    <a:pt x="162" y="755"/>
                  </a:lnTo>
                  <a:lnTo>
                    <a:pt x="166" y="815"/>
                  </a:lnTo>
                  <a:lnTo>
                    <a:pt x="174" y="874"/>
                  </a:lnTo>
                  <a:lnTo>
                    <a:pt x="189" y="931"/>
                  </a:lnTo>
                  <a:lnTo>
                    <a:pt x="209" y="986"/>
                  </a:lnTo>
                  <a:lnTo>
                    <a:pt x="234" y="1038"/>
                  </a:lnTo>
                  <a:lnTo>
                    <a:pt x="264" y="1086"/>
                  </a:lnTo>
                  <a:lnTo>
                    <a:pt x="297" y="1131"/>
                  </a:lnTo>
                  <a:lnTo>
                    <a:pt x="336" y="1174"/>
                  </a:lnTo>
                  <a:lnTo>
                    <a:pt x="379" y="1213"/>
                  </a:lnTo>
                  <a:lnTo>
                    <a:pt x="424" y="1246"/>
                  </a:lnTo>
                  <a:lnTo>
                    <a:pt x="472" y="1276"/>
                  </a:lnTo>
                  <a:lnTo>
                    <a:pt x="524" y="1301"/>
                  </a:lnTo>
                  <a:lnTo>
                    <a:pt x="579" y="1321"/>
                  </a:lnTo>
                  <a:lnTo>
                    <a:pt x="636" y="1336"/>
                  </a:lnTo>
                  <a:lnTo>
                    <a:pt x="695" y="1344"/>
                  </a:lnTo>
                  <a:lnTo>
                    <a:pt x="755" y="1348"/>
                  </a:lnTo>
                  <a:lnTo>
                    <a:pt x="815" y="1344"/>
                  </a:lnTo>
                  <a:lnTo>
                    <a:pt x="874" y="1336"/>
                  </a:lnTo>
                  <a:lnTo>
                    <a:pt x="931" y="1321"/>
                  </a:lnTo>
                  <a:lnTo>
                    <a:pt x="986" y="1301"/>
                  </a:lnTo>
                  <a:lnTo>
                    <a:pt x="1038" y="1276"/>
                  </a:lnTo>
                  <a:lnTo>
                    <a:pt x="1086" y="1246"/>
                  </a:lnTo>
                  <a:lnTo>
                    <a:pt x="1131" y="1213"/>
                  </a:lnTo>
                  <a:lnTo>
                    <a:pt x="1174" y="1174"/>
                  </a:lnTo>
                  <a:lnTo>
                    <a:pt x="1213" y="1131"/>
                  </a:lnTo>
                  <a:lnTo>
                    <a:pt x="1246" y="1086"/>
                  </a:lnTo>
                  <a:lnTo>
                    <a:pt x="1276" y="1038"/>
                  </a:lnTo>
                  <a:lnTo>
                    <a:pt x="1301" y="986"/>
                  </a:lnTo>
                  <a:lnTo>
                    <a:pt x="1321" y="931"/>
                  </a:lnTo>
                  <a:lnTo>
                    <a:pt x="1336" y="874"/>
                  </a:lnTo>
                  <a:lnTo>
                    <a:pt x="1344" y="815"/>
                  </a:lnTo>
                  <a:lnTo>
                    <a:pt x="1348" y="755"/>
                  </a:lnTo>
                  <a:lnTo>
                    <a:pt x="1344" y="695"/>
                  </a:lnTo>
                  <a:lnTo>
                    <a:pt x="1336" y="636"/>
                  </a:lnTo>
                  <a:lnTo>
                    <a:pt x="1321" y="579"/>
                  </a:lnTo>
                  <a:lnTo>
                    <a:pt x="1301" y="524"/>
                  </a:lnTo>
                  <a:lnTo>
                    <a:pt x="1276" y="472"/>
                  </a:lnTo>
                  <a:lnTo>
                    <a:pt x="1246" y="424"/>
                  </a:lnTo>
                  <a:lnTo>
                    <a:pt x="1213" y="379"/>
                  </a:lnTo>
                  <a:lnTo>
                    <a:pt x="1174" y="336"/>
                  </a:lnTo>
                  <a:lnTo>
                    <a:pt x="1131" y="297"/>
                  </a:lnTo>
                  <a:lnTo>
                    <a:pt x="1086" y="264"/>
                  </a:lnTo>
                  <a:lnTo>
                    <a:pt x="1038" y="234"/>
                  </a:lnTo>
                  <a:lnTo>
                    <a:pt x="986" y="209"/>
                  </a:lnTo>
                  <a:lnTo>
                    <a:pt x="931" y="189"/>
                  </a:lnTo>
                  <a:lnTo>
                    <a:pt x="874" y="174"/>
                  </a:lnTo>
                  <a:lnTo>
                    <a:pt x="815" y="166"/>
                  </a:lnTo>
                  <a:lnTo>
                    <a:pt x="755" y="162"/>
                  </a:lnTo>
                  <a:close/>
                  <a:moveTo>
                    <a:pt x="755" y="0"/>
                  </a:moveTo>
                  <a:lnTo>
                    <a:pt x="824" y="3"/>
                  </a:lnTo>
                  <a:lnTo>
                    <a:pt x="891" y="12"/>
                  </a:lnTo>
                  <a:lnTo>
                    <a:pt x="955" y="26"/>
                  </a:lnTo>
                  <a:lnTo>
                    <a:pt x="1019" y="47"/>
                  </a:lnTo>
                  <a:lnTo>
                    <a:pt x="1079" y="73"/>
                  </a:lnTo>
                  <a:lnTo>
                    <a:pt x="1136" y="103"/>
                  </a:lnTo>
                  <a:lnTo>
                    <a:pt x="1191" y="138"/>
                  </a:lnTo>
                  <a:lnTo>
                    <a:pt x="1241" y="177"/>
                  </a:lnTo>
                  <a:lnTo>
                    <a:pt x="1289" y="221"/>
                  </a:lnTo>
                  <a:lnTo>
                    <a:pt x="1333" y="269"/>
                  </a:lnTo>
                  <a:lnTo>
                    <a:pt x="1372" y="319"/>
                  </a:lnTo>
                  <a:lnTo>
                    <a:pt x="1407" y="374"/>
                  </a:lnTo>
                  <a:lnTo>
                    <a:pt x="1437" y="431"/>
                  </a:lnTo>
                  <a:lnTo>
                    <a:pt x="1463" y="491"/>
                  </a:lnTo>
                  <a:lnTo>
                    <a:pt x="1484" y="555"/>
                  </a:lnTo>
                  <a:lnTo>
                    <a:pt x="1498" y="619"/>
                  </a:lnTo>
                  <a:lnTo>
                    <a:pt x="1507" y="686"/>
                  </a:lnTo>
                  <a:lnTo>
                    <a:pt x="1510" y="755"/>
                  </a:lnTo>
                  <a:lnTo>
                    <a:pt x="1507" y="824"/>
                  </a:lnTo>
                  <a:lnTo>
                    <a:pt x="1498" y="891"/>
                  </a:lnTo>
                  <a:lnTo>
                    <a:pt x="1484" y="955"/>
                  </a:lnTo>
                  <a:lnTo>
                    <a:pt x="1463" y="1019"/>
                  </a:lnTo>
                  <a:lnTo>
                    <a:pt x="1437" y="1079"/>
                  </a:lnTo>
                  <a:lnTo>
                    <a:pt x="1407" y="1136"/>
                  </a:lnTo>
                  <a:lnTo>
                    <a:pt x="1372" y="1191"/>
                  </a:lnTo>
                  <a:lnTo>
                    <a:pt x="1333" y="1241"/>
                  </a:lnTo>
                  <a:lnTo>
                    <a:pt x="1289" y="1289"/>
                  </a:lnTo>
                  <a:lnTo>
                    <a:pt x="1241" y="1333"/>
                  </a:lnTo>
                  <a:lnTo>
                    <a:pt x="1191" y="1372"/>
                  </a:lnTo>
                  <a:lnTo>
                    <a:pt x="1136" y="1407"/>
                  </a:lnTo>
                  <a:lnTo>
                    <a:pt x="1079" y="1437"/>
                  </a:lnTo>
                  <a:lnTo>
                    <a:pt x="1019" y="1463"/>
                  </a:lnTo>
                  <a:lnTo>
                    <a:pt x="955" y="1484"/>
                  </a:lnTo>
                  <a:lnTo>
                    <a:pt x="891" y="1498"/>
                  </a:lnTo>
                  <a:lnTo>
                    <a:pt x="824" y="1507"/>
                  </a:lnTo>
                  <a:lnTo>
                    <a:pt x="755" y="1510"/>
                  </a:lnTo>
                  <a:lnTo>
                    <a:pt x="686" y="1507"/>
                  </a:lnTo>
                  <a:lnTo>
                    <a:pt x="619" y="1498"/>
                  </a:lnTo>
                  <a:lnTo>
                    <a:pt x="555" y="1484"/>
                  </a:lnTo>
                  <a:lnTo>
                    <a:pt x="491" y="1463"/>
                  </a:lnTo>
                  <a:lnTo>
                    <a:pt x="431" y="1437"/>
                  </a:lnTo>
                  <a:lnTo>
                    <a:pt x="374" y="1407"/>
                  </a:lnTo>
                  <a:lnTo>
                    <a:pt x="319" y="1372"/>
                  </a:lnTo>
                  <a:lnTo>
                    <a:pt x="269" y="1333"/>
                  </a:lnTo>
                  <a:lnTo>
                    <a:pt x="221" y="1289"/>
                  </a:lnTo>
                  <a:lnTo>
                    <a:pt x="177" y="1241"/>
                  </a:lnTo>
                  <a:lnTo>
                    <a:pt x="138" y="1191"/>
                  </a:lnTo>
                  <a:lnTo>
                    <a:pt x="103" y="1136"/>
                  </a:lnTo>
                  <a:lnTo>
                    <a:pt x="73" y="1079"/>
                  </a:lnTo>
                  <a:lnTo>
                    <a:pt x="47" y="1019"/>
                  </a:lnTo>
                  <a:lnTo>
                    <a:pt x="26" y="955"/>
                  </a:lnTo>
                  <a:lnTo>
                    <a:pt x="12" y="891"/>
                  </a:lnTo>
                  <a:lnTo>
                    <a:pt x="3" y="824"/>
                  </a:lnTo>
                  <a:lnTo>
                    <a:pt x="0" y="755"/>
                  </a:lnTo>
                  <a:lnTo>
                    <a:pt x="3" y="686"/>
                  </a:lnTo>
                  <a:lnTo>
                    <a:pt x="12" y="619"/>
                  </a:lnTo>
                  <a:lnTo>
                    <a:pt x="26" y="555"/>
                  </a:lnTo>
                  <a:lnTo>
                    <a:pt x="47" y="491"/>
                  </a:lnTo>
                  <a:lnTo>
                    <a:pt x="73" y="431"/>
                  </a:lnTo>
                  <a:lnTo>
                    <a:pt x="103" y="374"/>
                  </a:lnTo>
                  <a:lnTo>
                    <a:pt x="138" y="319"/>
                  </a:lnTo>
                  <a:lnTo>
                    <a:pt x="177" y="269"/>
                  </a:lnTo>
                  <a:lnTo>
                    <a:pt x="221" y="221"/>
                  </a:lnTo>
                  <a:lnTo>
                    <a:pt x="269" y="177"/>
                  </a:lnTo>
                  <a:lnTo>
                    <a:pt x="319" y="138"/>
                  </a:lnTo>
                  <a:lnTo>
                    <a:pt x="374" y="103"/>
                  </a:lnTo>
                  <a:lnTo>
                    <a:pt x="431" y="73"/>
                  </a:lnTo>
                  <a:lnTo>
                    <a:pt x="491" y="47"/>
                  </a:lnTo>
                  <a:lnTo>
                    <a:pt x="555" y="26"/>
                  </a:lnTo>
                  <a:lnTo>
                    <a:pt x="619" y="12"/>
                  </a:lnTo>
                  <a:lnTo>
                    <a:pt x="686" y="3"/>
                  </a:lnTo>
                  <a:lnTo>
                    <a:pt x="75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161" name="Google Shape;161;p25"/>
          <p:cNvSpPr/>
          <p:nvPr/>
        </p:nvSpPr>
        <p:spPr>
          <a:xfrm>
            <a:off x="3294533" y="3073813"/>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162" name="Google Shape;162;p25"/>
          <p:cNvGrpSpPr/>
          <p:nvPr/>
        </p:nvGrpSpPr>
        <p:grpSpPr>
          <a:xfrm>
            <a:off x="3832914" y="3248825"/>
            <a:ext cx="512186" cy="383838"/>
            <a:chOff x="4932363" y="1844675"/>
            <a:chExt cx="2705100" cy="2027238"/>
          </a:xfrm>
        </p:grpSpPr>
        <p:sp>
          <p:nvSpPr>
            <p:cNvPr id="163" name="Google Shape;163;p25"/>
            <p:cNvSpPr/>
            <p:nvPr/>
          </p:nvSpPr>
          <p:spPr>
            <a:xfrm>
              <a:off x="4932363" y="1844675"/>
              <a:ext cx="2217737" cy="2027238"/>
            </a:xfrm>
            <a:custGeom>
              <a:rect b="b" l="l" r="r" t="t"/>
              <a:pathLst>
                <a:path extrusionOk="0" h="2555" w="2793">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64" name="Google Shape;164;p25"/>
            <p:cNvSpPr/>
            <p:nvPr/>
          </p:nvSpPr>
          <p:spPr>
            <a:xfrm>
              <a:off x="7237413" y="2625725"/>
              <a:ext cx="400050" cy="136525"/>
            </a:xfrm>
            <a:custGeom>
              <a:rect b="b" l="l" r="r" t="t"/>
              <a:pathLst>
                <a:path extrusionOk="0" h="172" w="505">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65" name="Google Shape;165;p25"/>
            <p:cNvSpPr/>
            <p:nvPr/>
          </p:nvSpPr>
          <p:spPr>
            <a:xfrm>
              <a:off x="7207250" y="2290763"/>
              <a:ext cx="390525" cy="236538"/>
            </a:xfrm>
            <a:custGeom>
              <a:rect b="b" l="l" r="r" t="t"/>
              <a:pathLst>
                <a:path extrusionOk="0" h="296" w="492">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166" name="Google Shape;166;p25"/>
            <p:cNvSpPr/>
            <p:nvPr/>
          </p:nvSpPr>
          <p:spPr>
            <a:xfrm>
              <a:off x="7207250" y="2859088"/>
              <a:ext cx="390525" cy="234950"/>
            </a:xfrm>
            <a:custGeom>
              <a:rect b="b" l="l" r="r" t="t"/>
              <a:pathLst>
                <a:path extrusionOk="0" h="297" w="493">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167" name="Google Shape;167;p25"/>
          <p:cNvSpPr/>
          <p:nvPr/>
        </p:nvSpPr>
        <p:spPr>
          <a:xfrm>
            <a:off x="2698850" y="4108744"/>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168" name="Google Shape;168;p25"/>
          <p:cNvSpPr/>
          <p:nvPr/>
        </p:nvSpPr>
        <p:spPr>
          <a:xfrm>
            <a:off x="3374633" y="4235135"/>
            <a:ext cx="397920" cy="412534"/>
          </a:xfrm>
          <a:custGeom>
            <a:rect b="b" l="l" r="r" t="t"/>
            <a:pathLst>
              <a:path extrusionOk="0" h="3299" w="3186">
                <a:moveTo>
                  <a:pt x="1333" y="347"/>
                </a:moveTo>
                <a:lnTo>
                  <a:pt x="1252" y="350"/>
                </a:lnTo>
                <a:lnTo>
                  <a:pt x="1173" y="361"/>
                </a:lnTo>
                <a:lnTo>
                  <a:pt x="1096" y="376"/>
                </a:lnTo>
                <a:lnTo>
                  <a:pt x="1022" y="398"/>
                </a:lnTo>
                <a:lnTo>
                  <a:pt x="950" y="425"/>
                </a:lnTo>
                <a:lnTo>
                  <a:pt x="881" y="458"/>
                </a:lnTo>
                <a:lnTo>
                  <a:pt x="815" y="495"/>
                </a:lnTo>
                <a:lnTo>
                  <a:pt x="752" y="538"/>
                </a:lnTo>
                <a:lnTo>
                  <a:pt x="692" y="584"/>
                </a:lnTo>
                <a:lnTo>
                  <a:pt x="636" y="636"/>
                </a:lnTo>
                <a:lnTo>
                  <a:pt x="586" y="692"/>
                </a:lnTo>
                <a:lnTo>
                  <a:pt x="538" y="750"/>
                </a:lnTo>
                <a:lnTo>
                  <a:pt x="496" y="813"/>
                </a:lnTo>
                <a:lnTo>
                  <a:pt x="458" y="879"/>
                </a:lnTo>
                <a:lnTo>
                  <a:pt x="426" y="949"/>
                </a:lnTo>
                <a:lnTo>
                  <a:pt x="398" y="1021"/>
                </a:lnTo>
                <a:lnTo>
                  <a:pt x="376" y="1096"/>
                </a:lnTo>
                <a:lnTo>
                  <a:pt x="361" y="1172"/>
                </a:lnTo>
                <a:lnTo>
                  <a:pt x="352" y="1251"/>
                </a:lnTo>
                <a:lnTo>
                  <a:pt x="348" y="1332"/>
                </a:lnTo>
                <a:lnTo>
                  <a:pt x="352" y="1412"/>
                </a:lnTo>
                <a:lnTo>
                  <a:pt x="361" y="1492"/>
                </a:lnTo>
                <a:lnTo>
                  <a:pt x="376" y="1568"/>
                </a:lnTo>
                <a:lnTo>
                  <a:pt x="398" y="1642"/>
                </a:lnTo>
                <a:lnTo>
                  <a:pt x="426" y="1714"/>
                </a:lnTo>
                <a:lnTo>
                  <a:pt x="458" y="1783"/>
                </a:lnTo>
                <a:lnTo>
                  <a:pt x="496" y="1849"/>
                </a:lnTo>
                <a:lnTo>
                  <a:pt x="538" y="1912"/>
                </a:lnTo>
                <a:lnTo>
                  <a:pt x="586" y="1972"/>
                </a:lnTo>
                <a:lnTo>
                  <a:pt x="636" y="2028"/>
                </a:lnTo>
                <a:lnTo>
                  <a:pt x="692" y="2079"/>
                </a:lnTo>
                <a:lnTo>
                  <a:pt x="752" y="2126"/>
                </a:lnTo>
                <a:lnTo>
                  <a:pt x="815" y="2169"/>
                </a:lnTo>
                <a:lnTo>
                  <a:pt x="881" y="2206"/>
                </a:lnTo>
                <a:lnTo>
                  <a:pt x="950" y="2239"/>
                </a:lnTo>
                <a:lnTo>
                  <a:pt x="1022" y="2266"/>
                </a:lnTo>
                <a:lnTo>
                  <a:pt x="1096" y="2288"/>
                </a:lnTo>
                <a:lnTo>
                  <a:pt x="1173" y="2303"/>
                </a:lnTo>
                <a:lnTo>
                  <a:pt x="1252" y="2313"/>
                </a:lnTo>
                <a:lnTo>
                  <a:pt x="1333" y="2316"/>
                </a:lnTo>
                <a:lnTo>
                  <a:pt x="1413" y="2313"/>
                </a:lnTo>
                <a:lnTo>
                  <a:pt x="1492" y="2303"/>
                </a:lnTo>
                <a:lnTo>
                  <a:pt x="1569" y="2288"/>
                </a:lnTo>
                <a:lnTo>
                  <a:pt x="1644" y="2266"/>
                </a:lnTo>
                <a:lnTo>
                  <a:pt x="1715" y="2239"/>
                </a:lnTo>
                <a:lnTo>
                  <a:pt x="1785" y="2206"/>
                </a:lnTo>
                <a:lnTo>
                  <a:pt x="1851" y="2169"/>
                </a:lnTo>
                <a:lnTo>
                  <a:pt x="1914" y="2126"/>
                </a:lnTo>
                <a:lnTo>
                  <a:pt x="1973" y="2079"/>
                </a:lnTo>
                <a:lnTo>
                  <a:pt x="2029" y="2028"/>
                </a:lnTo>
                <a:lnTo>
                  <a:pt x="2080" y="1972"/>
                </a:lnTo>
                <a:lnTo>
                  <a:pt x="2128" y="1912"/>
                </a:lnTo>
                <a:lnTo>
                  <a:pt x="2170" y="1849"/>
                </a:lnTo>
                <a:lnTo>
                  <a:pt x="2207" y="1783"/>
                </a:lnTo>
                <a:lnTo>
                  <a:pt x="2240" y="1714"/>
                </a:lnTo>
                <a:lnTo>
                  <a:pt x="2267" y="1642"/>
                </a:lnTo>
                <a:lnTo>
                  <a:pt x="2289" y="1568"/>
                </a:lnTo>
                <a:lnTo>
                  <a:pt x="2305" y="1492"/>
                </a:lnTo>
                <a:lnTo>
                  <a:pt x="2314" y="1412"/>
                </a:lnTo>
                <a:lnTo>
                  <a:pt x="2318" y="1332"/>
                </a:lnTo>
                <a:lnTo>
                  <a:pt x="2314" y="1251"/>
                </a:lnTo>
                <a:lnTo>
                  <a:pt x="2305" y="1172"/>
                </a:lnTo>
                <a:lnTo>
                  <a:pt x="2289" y="1096"/>
                </a:lnTo>
                <a:lnTo>
                  <a:pt x="2267" y="1021"/>
                </a:lnTo>
                <a:lnTo>
                  <a:pt x="2240" y="949"/>
                </a:lnTo>
                <a:lnTo>
                  <a:pt x="2207" y="879"/>
                </a:lnTo>
                <a:lnTo>
                  <a:pt x="2170" y="813"/>
                </a:lnTo>
                <a:lnTo>
                  <a:pt x="2128" y="750"/>
                </a:lnTo>
                <a:lnTo>
                  <a:pt x="2080" y="692"/>
                </a:lnTo>
                <a:lnTo>
                  <a:pt x="2029" y="636"/>
                </a:lnTo>
                <a:lnTo>
                  <a:pt x="1973" y="584"/>
                </a:lnTo>
                <a:lnTo>
                  <a:pt x="1914" y="538"/>
                </a:lnTo>
                <a:lnTo>
                  <a:pt x="1851" y="495"/>
                </a:lnTo>
                <a:lnTo>
                  <a:pt x="1785" y="458"/>
                </a:lnTo>
                <a:lnTo>
                  <a:pt x="1715" y="425"/>
                </a:lnTo>
                <a:lnTo>
                  <a:pt x="1644" y="398"/>
                </a:lnTo>
                <a:lnTo>
                  <a:pt x="1569" y="376"/>
                </a:lnTo>
                <a:lnTo>
                  <a:pt x="1492" y="361"/>
                </a:lnTo>
                <a:lnTo>
                  <a:pt x="1413" y="350"/>
                </a:lnTo>
                <a:lnTo>
                  <a:pt x="1333" y="347"/>
                </a:lnTo>
                <a:close/>
                <a:moveTo>
                  <a:pt x="1333" y="0"/>
                </a:moveTo>
                <a:lnTo>
                  <a:pt x="1423" y="3"/>
                </a:lnTo>
                <a:lnTo>
                  <a:pt x="1513" y="12"/>
                </a:lnTo>
                <a:lnTo>
                  <a:pt x="1601" y="27"/>
                </a:lnTo>
                <a:lnTo>
                  <a:pt x="1686" y="47"/>
                </a:lnTo>
                <a:lnTo>
                  <a:pt x="1770" y="73"/>
                </a:lnTo>
                <a:lnTo>
                  <a:pt x="1851" y="105"/>
                </a:lnTo>
                <a:lnTo>
                  <a:pt x="1930" y="141"/>
                </a:lnTo>
                <a:lnTo>
                  <a:pt x="2005" y="182"/>
                </a:lnTo>
                <a:lnTo>
                  <a:pt x="2077" y="228"/>
                </a:lnTo>
                <a:lnTo>
                  <a:pt x="2146" y="278"/>
                </a:lnTo>
                <a:lnTo>
                  <a:pt x="2212" y="332"/>
                </a:lnTo>
                <a:lnTo>
                  <a:pt x="2274" y="391"/>
                </a:lnTo>
                <a:lnTo>
                  <a:pt x="2333" y="452"/>
                </a:lnTo>
                <a:lnTo>
                  <a:pt x="2388" y="518"/>
                </a:lnTo>
                <a:lnTo>
                  <a:pt x="2437" y="588"/>
                </a:lnTo>
                <a:lnTo>
                  <a:pt x="2484" y="660"/>
                </a:lnTo>
                <a:lnTo>
                  <a:pt x="2524" y="736"/>
                </a:lnTo>
                <a:lnTo>
                  <a:pt x="2561" y="813"/>
                </a:lnTo>
                <a:lnTo>
                  <a:pt x="2592" y="895"/>
                </a:lnTo>
                <a:lnTo>
                  <a:pt x="2618" y="978"/>
                </a:lnTo>
                <a:lnTo>
                  <a:pt x="2638" y="1064"/>
                </a:lnTo>
                <a:lnTo>
                  <a:pt x="2653" y="1151"/>
                </a:lnTo>
                <a:lnTo>
                  <a:pt x="2662" y="1241"/>
                </a:lnTo>
                <a:lnTo>
                  <a:pt x="2665" y="1332"/>
                </a:lnTo>
                <a:lnTo>
                  <a:pt x="2663" y="1417"/>
                </a:lnTo>
                <a:lnTo>
                  <a:pt x="2655" y="1502"/>
                </a:lnTo>
                <a:lnTo>
                  <a:pt x="2641" y="1585"/>
                </a:lnTo>
                <a:lnTo>
                  <a:pt x="2623" y="1667"/>
                </a:lnTo>
                <a:lnTo>
                  <a:pt x="2598" y="1748"/>
                </a:lnTo>
                <a:lnTo>
                  <a:pt x="2570" y="1827"/>
                </a:lnTo>
                <a:lnTo>
                  <a:pt x="2536" y="1904"/>
                </a:lnTo>
                <a:lnTo>
                  <a:pt x="2497" y="1979"/>
                </a:lnTo>
                <a:lnTo>
                  <a:pt x="2454" y="2051"/>
                </a:lnTo>
                <a:lnTo>
                  <a:pt x="2405" y="2122"/>
                </a:lnTo>
                <a:lnTo>
                  <a:pt x="2353" y="2189"/>
                </a:lnTo>
                <a:lnTo>
                  <a:pt x="3137" y="3004"/>
                </a:lnTo>
                <a:lnTo>
                  <a:pt x="3158" y="3029"/>
                </a:lnTo>
                <a:lnTo>
                  <a:pt x="3173" y="3056"/>
                </a:lnTo>
                <a:lnTo>
                  <a:pt x="3182" y="3084"/>
                </a:lnTo>
                <a:lnTo>
                  <a:pt x="3186" y="3113"/>
                </a:lnTo>
                <a:lnTo>
                  <a:pt x="3186" y="3143"/>
                </a:lnTo>
                <a:lnTo>
                  <a:pt x="3180" y="3172"/>
                </a:lnTo>
                <a:lnTo>
                  <a:pt x="3169" y="3200"/>
                </a:lnTo>
                <a:lnTo>
                  <a:pt x="3154" y="3227"/>
                </a:lnTo>
                <a:lnTo>
                  <a:pt x="3133" y="3250"/>
                </a:lnTo>
                <a:lnTo>
                  <a:pt x="3113" y="3267"/>
                </a:lnTo>
                <a:lnTo>
                  <a:pt x="3090" y="3280"/>
                </a:lnTo>
                <a:lnTo>
                  <a:pt x="3065" y="3291"/>
                </a:lnTo>
                <a:lnTo>
                  <a:pt x="3040" y="3297"/>
                </a:lnTo>
                <a:lnTo>
                  <a:pt x="3013" y="3299"/>
                </a:lnTo>
                <a:lnTo>
                  <a:pt x="2985" y="3297"/>
                </a:lnTo>
                <a:lnTo>
                  <a:pt x="2958" y="3290"/>
                </a:lnTo>
                <a:lnTo>
                  <a:pt x="2932" y="3279"/>
                </a:lnTo>
                <a:lnTo>
                  <a:pt x="2909" y="3264"/>
                </a:lnTo>
                <a:lnTo>
                  <a:pt x="2888" y="3245"/>
                </a:lnTo>
                <a:lnTo>
                  <a:pt x="2096" y="2423"/>
                </a:lnTo>
                <a:lnTo>
                  <a:pt x="2028" y="2468"/>
                </a:lnTo>
                <a:lnTo>
                  <a:pt x="1957" y="2508"/>
                </a:lnTo>
                <a:lnTo>
                  <a:pt x="1884" y="2544"/>
                </a:lnTo>
                <a:lnTo>
                  <a:pt x="1810" y="2576"/>
                </a:lnTo>
                <a:lnTo>
                  <a:pt x="1734" y="2602"/>
                </a:lnTo>
                <a:lnTo>
                  <a:pt x="1655" y="2625"/>
                </a:lnTo>
                <a:lnTo>
                  <a:pt x="1577" y="2641"/>
                </a:lnTo>
                <a:lnTo>
                  <a:pt x="1497" y="2653"/>
                </a:lnTo>
                <a:lnTo>
                  <a:pt x="1415" y="2661"/>
                </a:lnTo>
                <a:lnTo>
                  <a:pt x="1333" y="2664"/>
                </a:lnTo>
                <a:lnTo>
                  <a:pt x="1242" y="2661"/>
                </a:lnTo>
                <a:lnTo>
                  <a:pt x="1152" y="2651"/>
                </a:lnTo>
                <a:lnTo>
                  <a:pt x="1064" y="2637"/>
                </a:lnTo>
                <a:lnTo>
                  <a:pt x="979" y="2616"/>
                </a:lnTo>
                <a:lnTo>
                  <a:pt x="895" y="2590"/>
                </a:lnTo>
                <a:lnTo>
                  <a:pt x="815" y="2559"/>
                </a:lnTo>
                <a:lnTo>
                  <a:pt x="736" y="2523"/>
                </a:lnTo>
                <a:lnTo>
                  <a:pt x="661" y="2481"/>
                </a:lnTo>
                <a:lnTo>
                  <a:pt x="588" y="2436"/>
                </a:lnTo>
                <a:lnTo>
                  <a:pt x="519" y="2385"/>
                </a:lnTo>
                <a:lnTo>
                  <a:pt x="453" y="2332"/>
                </a:lnTo>
                <a:lnTo>
                  <a:pt x="391" y="2273"/>
                </a:lnTo>
                <a:lnTo>
                  <a:pt x="333" y="2211"/>
                </a:lnTo>
                <a:lnTo>
                  <a:pt x="278" y="2145"/>
                </a:lnTo>
                <a:lnTo>
                  <a:pt x="228" y="2076"/>
                </a:lnTo>
                <a:lnTo>
                  <a:pt x="183" y="2003"/>
                </a:lnTo>
                <a:lnTo>
                  <a:pt x="141" y="1928"/>
                </a:lnTo>
                <a:lnTo>
                  <a:pt x="105" y="1849"/>
                </a:lnTo>
                <a:lnTo>
                  <a:pt x="74" y="1769"/>
                </a:lnTo>
                <a:lnTo>
                  <a:pt x="48" y="1685"/>
                </a:lnTo>
                <a:lnTo>
                  <a:pt x="28" y="1600"/>
                </a:lnTo>
                <a:lnTo>
                  <a:pt x="12" y="1512"/>
                </a:lnTo>
                <a:lnTo>
                  <a:pt x="3" y="1423"/>
                </a:lnTo>
                <a:lnTo>
                  <a:pt x="0" y="1332"/>
                </a:lnTo>
                <a:lnTo>
                  <a:pt x="3" y="1241"/>
                </a:lnTo>
                <a:lnTo>
                  <a:pt x="12" y="1151"/>
                </a:lnTo>
                <a:lnTo>
                  <a:pt x="28" y="1064"/>
                </a:lnTo>
                <a:lnTo>
                  <a:pt x="48" y="978"/>
                </a:lnTo>
                <a:lnTo>
                  <a:pt x="74" y="895"/>
                </a:lnTo>
                <a:lnTo>
                  <a:pt x="105" y="813"/>
                </a:lnTo>
                <a:lnTo>
                  <a:pt x="141" y="736"/>
                </a:lnTo>
                <a:lnTo>
                  <a:pt x="183" y="660"/>
                </a:lnTo>
                <a:lnTo>
                  <a:pt x="228" y="588"/>
                </a:lnTo>
                <a:lnTo>
                  <a:pt x="278" y="518"/>
                </a:lnTo>
                <a:lnTo>
                  <a:pt x="333" y="452"/>
                </a:lnTo>
                <a:lnTo>
                  <a:pt x="391" y="391"/>
                </a:lnTo>
                <a:lnTo>
                  <a:pt x="453" y="332"/>
                </a:lnTo>
                <a:lnTo>
                  <a:pt x="519" y="278"/>
                </a:lnTo>
                <a:lnTo>
                  <a:pt x="588" y="228"/>
                </a:lnTo>
                <a:lnTo>
                  <a:pt x="661" y="182"/>
                </a:lnTo>
                <a:lnTo>
                  <a:pt x="736" y="141"/>
                </a:lnTo>
                <a:lnTo>
                  <a:pt x="815" y="105"/>
                </a:lnTo>
                <a:lnTo>
                  <a:pt x="895" y="73"/>
                </a:lnTo>
                <a:lnTo>
                  <a:pt x="979" y="47"/>
                </a:lnTo>
                <a:lnTo>
                  <a:pt x="1064" y="27"/>
                </a:lnTo>
                <a:lnTo>
                  <a:pt x="1152" y="12"/>
                </a:lnTo>
                <a:lnTo>
                  <a:pt x="1242" y="3"/>
                </a:lnTo>
                <a:lnTo>
                  <a:pt x="1333"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0"/>
                                  </p:stCondLst>
                                  <p:childTnLst>
                                    <p:set>
                                      <p:cBhvr>
                                        <p:cTn dur="1" fill="hold">
                                          <p:stCondLst>
                                            <p:cond delay="0"/>
                                          </p:stCondLst>
                                        </p:cTn>
                                        <p:tgtEl>
                                          <p:spTgt spid="153"/>
                                        </p:tgtEl>
                                        <p:attrNameLst>
                                          <p:attrName>style.visibility</p:attrName>
                                        </p:attrNameLst>
                                      </p:cBhvr>
                                      <p:to>
                                        <p:strVal val="visible"/>
                                      </p:to>
                                    </p:set>
                                    <p:anim calcmode="lin" valueType="num">
                                      <p:cBhvr additive="base">
                                        <p:cTn dur="500"/>
                                        <p:tgtEl>
                                          <p:spTgt spid="153"/>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500"/>
                                        <p:tgtEl>
                                          <p:spTgt spid="154"/>
                                        </p:tgtEl>
                                        <p:attrNameLst>
                                          <p:attrName>ppt_w</p:attrName>
                                        </p:attrNameLst>
                                      </p:cBhvr>
                                      <p:tavLst>
                                        <p:tav fmla="" tm="0">
                                          <p:val>
                                            <p:strVal val="0"/>
                                          </p:val>
                                        </p:tav>
                                        <p:tav fmla="" tm="100000">
                                          <p:val>
                                            <p:strVal val="#ppt_w"/>
                                          </p:val>
                                        </p:tav>
                                      </p:tavLst>
                                    </p:anim>
                                    <p:anim calcmode="lin" valueType="num">
                                      <p:cBhvr additive="base">
                                        <p:cTn dur="500"/>
                                        <p:tgtEl>
                                          <p:spTgt spid="154"/>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58"/>
                                        </p:tgtEl>
                                        <p:attrNameLst>
                                          <p:attrName>style.visibility</p:attrName>
                                        </p:attrNameLst>
                                      </p:cBhvr>
                                      <p:to>
                                        <p:strVal val="visible"/>
                                      </p:to>
                                    </p:set>
                                    <p:anim calcmode="lin" valueType="num">
                                      <p:cBhvr additive="base">
                                        <p:cTn dur="500"/>
                                        <p:tgtEl>
                                          <p:spTgt spid="158"/>
                                        </p:tgtEl>
                                        <p:attrNameLst>
                                          <p:attrName>ppt_w</p:attrName>
                                        </p:attrNameLst>
                                      </p:cBhvr>
                                      <p:tavLst>
                                        <p:tav fmla="" tm="0">
                                          <p:val>
                                            <p:strVal val="0"/>
                                          </p:val>
                                        </p:tav>
                                        <p:tav fmla="" tm="100000">
                                          <p:val>
                                            <p:strVal val="#ppt_w"/>
                                          </p:val>
                                        </p:tav>
                                      </p:tavLst>
                                    </p:anim>
                                    <p:anim calcmode="lin" valueType="num">
                                      <p:cBhvr additive="base">
                                        <p:cTn dur="500"/>
                                        <p:tgtEl>
                                          <p:spTgt spid="158"/>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2"/>
                                        </p:tgtEl>
                                        <p:attrNameLst>
                                          <p:attrName>style.visibility</p:attrName>
                                        </p:attrNameLst>
                                      </p:cBhvr>
                                      <p:to>
                                        <p:strVal val="visible"/>
                                      </p:to>
                                    </p:set>
                                    <p:anim calcmode="lin" valueType="num">
                                      <p:cBhvr additive="base">
                                        <p:cTn dur="500"/>
                                        <p:tgtEl>
                                          <p:spTgt spid="162"/>
                                        </p:tgtEl>
                                        <p:attrNameLst>
                                          <p:attrName>ppt_w</p:attrName>
                                        </p:attrNameLst>
                                      </p:cBhvr>
                                      <p:tavLst>
                                        <p:tav fmla="" tm="0">
                                          <p:val>
                                            <p:strVal val="0"/>
                                          </p:val>
                                        </p:tav>
                                        <p:tav fmla="" tm="100000">
                                          <p:val>
                                            <p:strVal val="#ppt_w"/>
                                          </p:val>
                                        </p:tav>
                                      </p:tavLst>
                                    </p:anim>
                                    <p:anim calcmode="lin" valueType="num">
                                      <p:cBhvr additive="base">
                                        <p:cTn dur="500"/>
                                        <p:tgtEl>
                                          <p:spTgt spid="162"/>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168"/>
                                        </p:tgtEl>
                                        <p:attrNameLst>
                                          <p:attrName>style.visibility</p:attrName>
                                        </p:attrNameLst>
                                      </p:cBhvr>
                                      <p:to>
                                        <p:strVal val="visible"/>
                                      </p:to>
                                    </p:set>
                                    <p:anim calcmode="lin" valueType="num">
                                      <p:cBhvr additive="base">
                                        <p:cTn dur="500"/>
                                        <p:tgtEl>
                                          <p:spTgt spid="168"/>
                                        </p:tgtEl>
                                        <p:attrNameLst>
                                          <p:attrName>ppt_w</p:attrName>
                                        </p:attrNameLst>
                                      </p:cBhvr>
                                      <p:tavLst>
                                        <p:tav fmla="" tm="0">
                                          <p:val>
                                            <p:strVal val="0"/>
                                          </p:val>
                                        </p:tav>
                                        <p:tav fmla="" tm="100000">
                                          <p:val>
                                            <p:strVal val="#ppt_w"/>
                                          </p:val>
                                        </p:tav>
                                      </p:tavLst>
                                    </p:anim>
                                    <p:anim calcmode="lin" valueType="num">
                                      <p:cBhvr additive="base">
                                        <p:cTn dur="500"/>
                                        <p:tgtEl>
                                          <p:spTgt spid="168"/>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2">
                                  <p:stCondLst>
                                    <p:cond delay="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500"/>
                                        <p:tgtEl>
                                          <p:spTgt spid="157"/>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2">
                                  <p:stCondLst>
                                    <p:cond delay="0"/>
                                  </p:stCondLst>
                                  <p:childTnLst>
                                    <p:set>
                                      <p:cBhvr>
                                        <p:cTn dur="1" fill="hold">
                                          <p:stCondLst>
                                            <p:cond delay="0"/>
                                          </p:stCondLst>
                                        </p:cTn>
                                        <p:tgtEl>
                                          <p:spTgt spid="161"/>
                                        </p:tgtEl>
                                        <p:attrNameLst>
                                          <p:attrName>style.visibility</p:attrName>
                                        </p:attrNameLst>
                                      </p:cBhvr>
                                      <p:to>
                                        <p:strVal val="visible"/>
                                      </p:to>
                                    </p:set>
                                    <p:anim calcmode="lin" valueType="num">
                                      <p:cBhvr additive="base">
                                        <p:cTn dur="500"/>
                                        <p:tgtEl>
                                          <p:spTgt spid="161"/>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2">
                                  <p:stCondLst>
                                    <p:cond delay="0"/>
                                  </p:stCondLst>
                                  <p:childTnLst>
                                    <p:set>
                                      <p:cBhvr>
                                        <p:cTn dur="1" fill="hold">
                                          <p:stCondLst>
                                            <p:cond delay="0"/>
                                          </p:stCondLst>
                                        </p:cTn>
                                        <p:tgtEl>
                                          <p:spTgt spid="167"/>
                                        </p:tgtEl>
                                        <p:attrNameLst>
                                          <p:attrName>style.visibility</p:attrName>
                                        </p:attrNameLst>
                                      </p:cBhvr>
                                      <p:to>
                                        <p:strVal val="visible"/>
                                      </p:to>
                                    </p:set>
                                    <p:anim calcmode="lin" valueType="num">
                                      <p:cBhvr additive="base">
                                        <p:cTn dur="500"/>
                                        <p:tgtEl>
                                          <p:spTgt spid="16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
  <p:cSld name="M 1">
    <p:spTree>
      <p:nvGrpSpPr>
        <p:cNvPr id="169" name="Shape 169"/>
        <p:cNvGrpSpPr/>
        <p:nvPr/>
      </p:nvGrpSpPr>
      <p:grpSpPr>
        <a:xfrm>
          <a:off x="0" y="0"/>
          <a:ext cx="0" cy="0"/>
          <a:chOff x="0" y="0"/>
          <a:chExt cx="0" cy="0"/>
        </a:xfrm>
      </p:grpSpPr>
      <p:sp>
        <p:nvSpPr>
          <p:cNvPr id="170" name="Google Shape;170;p26"/>
          <p:cNvSpPr/>
          <p:nvPr>
            <p:ph idx="2" type="pic"/>
          </p:nvPr>
        </p:nvSpPr>
        <p:spPr>
          <a:xfrm>
            <a:off x="3352800" y="0"/>
            <a:ext cx="2438400" cy="5143500"/>
          </a:xfrm>
          <a:prstGeom prst="rect">
            <a:avLst/>
          </a:prstGeom>
          <a:solidFill>
            <a:srgbClr val="E6EFF4"/>
          </a:solidFill>
          <a:ln>
            <a:noFill/>
          </a:ln>
        </p:spPr>
      </p:sp>
    </p:spTree>
  </p:cSld>
  <p:clrMapOvr>
    <a:masterClrMapping/>
  </p:clrMapOvr>
  <p:transition spd="slow">
    <p:push/>
  </p:transition>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
  <p:cSld name="M 2">
    <p:spTree>
      <p:nvGrpSpPr>
        <p:cNvPr id="171" name="Shape 171"/>
        <p:cNvGrpSpPr/>
        <p:nvPr/>
      </p:nvGrpSpPr>
      <p:grpSpPr>
        <a:xfrm>
          <a:off x="0" y="0"/>
          <a:ext cx="0" cy="0"/>
          <a:chOff x="0" y="0"/>
          <a:chExt cx="0" cy="0"/>
        </a:xfrm>
      </p:grpSpPr>
      <p:sp>
        <p:nvSpPr>
          <p:cNvPr id="172" name="Google Shape;172;p27"/>
          <p:cNvSpPr/>
          <p:nvPr>
            <p:ph idx="2" type="pic"/>
          </p:nvPr>
        </p:nvSpPr>
        <p:spPr>
          <a:xfrm>
            <a:off x="0" y="2114550"/>
            <a:ext cx="9144000" cy="1447800"/>
          </a:xfrm>
          <a:prstGeom prst="rect">
            <a:avLst/>
          </a:prstGeom>
          <a:solidFill>
            <a:srgbClr val="F2F2F2"/>
          </a:solidFill>
          <a:ln>
            <a:noFill/>
          </a:ln>
        </p:spPr>
      </p:sp>
    </p:spTree>
  </p:cSld>
  <p:clrMapOvr>
    <a:masterClrMapping/>
  </p:clrMapOvr>
  <p:transition spd="slow">
    <p:push/>
  </p:transition>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
  <p:cSld name="M 3">
    <p:spTree>
      <p:nvGrpSpPr>
        <p:cNvPr id="173" name="Shape 173"/>
        <p:cNvGrpSpPr/>
        <p:nvPr/>
      </p:nvGrpSpPr>
      <p:grpSpPr>
        <a:xfrm>
          <a:off x="0" y="0"/>
          <a:ext cx="0" cy="0"/>
          <a:chOff x="0" y="0"/>
          <a:chExt cx="0" cy="0"/>
        </a:xfrm>
      </p:grpSpPr>
      <p:sp>
        <p:nvSpPr>
          <p:cNvPr id="174" name="Google Shape;174;p28"/>
          <p:cNvSpPr/>
          <p:nvPr>
            <p:ph idx="2" type="pic"/>
          </p:nvPr>
        </p:nvSpPr>
        <p:spPr>
          <a:xfrm>
            <a:off x="400049" y="0"/>
            <a:ext cx="1895475" cy="5143500"/>
          </a:xfrm>
          <a:prstGeom prst="rect">
            <a:avLst/>
          </a:prstGeom>
          <a:solidFill>
            <a:srgbClr val="F2F2F2"/>
          </a:solidFill>
          <a:ln>
            <a:noFill/>
          </a:ln>
        </p:spPr>
      </p:sp>
    </p:spTree>
  </p:cSld>
  <p:clrMapOvr>
    <a:masterClrMapping/>
  </p:clrMapOvr>
  <p:transition spd="slow">
    <p:push/>
  </p:transition>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3">
  <p:cSld name="M 13">
    <p:spTree>
      <p:nvGrpSpPr>
        <p:cNvPr id="175" name="Shape 175"/>
        <p:cNvGrpSpPr/>
        <p:nvPr/>
      </p:nvGrpSpPr>
      <p:grpSpPr>
        <a:xfrm>
          <a:off x="0" y="0"/>
          <a:ext cx="0" cy="0"/>
          <a:chOff x="0" y="0"/>
          <a:chExt cx="0" cy="0"/>
        </a:xfrm>
      </p:grpSpPr>
      <p:sp>
        <p:nvSpPr>
          <p:cNvPr id="176" name="Google Shape;176;p29"/>
          <p:cNvSpPr/>
          <p:nvPr>
            <p:ph idx="2" type="pic"/>
          </p:nvPr>
        </p:nvSpPr>
        <p:spPr>
          <a:xfrm>
            <a:off x="0" y="1676806"/>
            <a:ext cx="4359039" cy="1143000"/>
          </a:xfrm>
          <a:prstGeom prst="rect">
            <a:avLst/>
          </a:prstGeom>
          <a:solidFill>
            <a:srgbClr val="F2F2F2"/>
          </a:solidFill>
          <a:ln>
            <a:noFill/>
          </a:ln>
        </p:spPr>
      </p:sp>
      <p:sp>
        <p:nvSpPr>
          <p:cNvPr id="177" name="Google Shape;177;p29"/>
          <p:cNvSpPr/>
          <p:nvPr>
            <p:ph idx="3" type="pic"/>
          </p:nvPr>
        </p:nvSpPr>
        <p:spPr>
          <a:xfrm>
            <a:off x="4784962" y="1047750"/>
            <a:ext cx="4359039" cy="1143000"/>
          </a:xfrm>
          <a:prstGeom prst="rect">
            <a:avLst/>
          </a:prstGeom>
          <a:solidFill>
            <a:srgbClr val="F2F2F2"/>
          </a:solidFill>
          <a:ln>
            <a:noFill/>
          </a:ln>
        </p:spPr>
      </p:sp>
    </p:spTree>
  </p:cSld>
  <p:clrMapOvr>
    <a:masterClrMapping/>
  </p:clrMapOvr>
  <p:transition spd="slow">
    <p:push/>
  </p:transition>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4">
  <p:cSld name="M 14">
    <p:spTree>
      <p:nvGrpSpPr>
        <p:cNvPr id="178" name="Shape 178"/>
        <p:cNvGrpSpPr/>
        <p:nvPr/>
      </p:nvGrpSpPr>
      <p:grpSpPr>
        <a:xfrm>
          <a:off x="0" y="0"/>
          <a:ext cx="0" cy="0"/>
          <a:chOff x="0" y="0"/>
          <a:chExt cx="0" cy="0"/>
        </a:xfrm>
      </p:grpSpPr>
      <p:sp>
        <p:nvSpPr>
          <p:cNvPr id="179" name="Google Shape;179;p30"/>
          <p:cNvSpPr/>
          <p:nvPr>
            <p:ph idx="2" type="pic"/>
          </p:nvPr>
        </p:nvSpPr>
        <p:spPr>
          <a:xfrm>
            <a:off x="0" y="-7"/>
            <a:ext cx="5181600" cy="5143505"/>
          </a:xfrm>
          <a:prstGeom prst="rect">
            <a:avLst/>
          </a:prstGeom>
          <a:solidFill>
            <a:srgbClr val="F2F2F2"/>
          </a:solidFill>
          <a:ln>
            <a:noFill/>
          </a:ln>
        </p:spPr>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15" name="Shape 15"/>
        <p:cNvGrpSpPr/>
        <p:nvPr/>
      </p:nvGrpSpPr>
      <p:grpSpPr>
        <a:xfrm>
          <a:off x="0" y="0"/>
          <a:ext cx="0" cy="0"/>
          <a:chOff x="0" y="0"/>
          <a:chExt cx="0" cy="0"/>
        </a:xfrm>
      </p:grpSpPr>
      <p:sp>
        <p:nvSpPr>
          <p:cNvPr id="16" name="Google Shape;16;p4"/>
          <p:cNvSpPr/>
          <p:nvPr/>
        </p:nvSpPr>
        <p:spPr>
          <a:xfrm>
            <a:off x="0" y="0"/>
            <a:ext cx="457200" cy="5143500"/>
          </a:xfrm>
          <a:prstGeom prst="rect">
            <a:avLst/>
          </a:prstGeom>
          <a:gradFill>
            <a:gsLst>
              <a:gs pos="0">
                <a:srgbClr val="1F512E"/>
              </a:gs>
              <a:gs pos="50000">
                <a:srgbClr val="2E7543"/>
              </a:gs>
              <a:gs pos="100000">
                <a:srgbClr val="388D50"/>
              </a:gs>
            </a:gsLst>
            <a:path path="circle">
              <a:fillToRect r="100%" t="100%"/>
            </a:path>
            <a:tileRect b="-100%" l="-10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17" name="Google Shape;17;p4"/>
          <p:cNvPicPr preferRelativeResize="0"/>
          <p:nvPr/>
        </p:nvPicPr>
        <p:blipFill rotWithShape="1">
          <a:blip r:embed="rId2">
            <a:alphaModFix/>
          </a:blip>
          <a:srcRect b="0" l="18607" r="20921" t="0"/>
          <a:stretch/>
        </p:blipFill>
        <p:spPr>
          <a:xfrm>
            <a:off x="7772400" y="4400550"/>
            <a:ext cx="1295400" cy="669419"/>
          </a:xfrm>
          <a:prstGeom prst="rect">
            <a:avLst/>
          </a:prstGeom>
          <a:noFill/>
          <a:ln>
            <a:noFill/>
          </a:ln>
        </p:spPr>
      </p:pic>
    </p:spTree>
  </p:cSld>
  <p:clrMapOvr>
    <a:masterClrMapping/>
  </p:clrMapOvr>
  <p:transition spd="slow">
    <p:push/>
  </p:transition>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5">
  <p:cSld name="M 15">
    <p:spTree>
      <p:nvGrpSpPr>
        <p:cNvPr id="180" name="Shape 180"/>
        <p:cNvGrpSpPr/>
        <p:nvPr/>
      </p:nvGrpSpPr>
      <p:grpSpPr>
        <a:xfrm>
          <a:off x="0" y="0"/>
          <a:ext cx="0" cy="0"/>
          <a:chOff x="0" y="0"/>
          <a:chExt cx="0" cy="0"/>
        </a:xfrm>
      </p:grpSpPr>
      <p:sp>
        <p:nvSpPr>
          <p:cNvPr id="181" name="Google Shape;181;p31"/>
          <p:cNvSpPr/>
          <p:nvPr>
            <p:ph idx="2" type="pic"/>
          </p:nvPr>
        </p:nvSpPr>
        <p:spPr>
          <a:xfrm>
            <a:off x="3962400" y="-7"/>
            <a:ext cx="5181600" cy="5143505"/>
          </a:xfrm>
          <a:prstGeom prst="rect">
            <a:avLst/>
          </a:prstGeom>
          <a:solidFill>
            <a:srgbClr val="F2F2F2"/>
          </a:solidFill>
          <a:ln>
            <a:noFill/>
          </a:ln>
        </p:spPr>
      </p:sp>
    </p:spTree>
  </p:cSld>
  <p:clrMapOvr>
    <a:masterClrMapping/>
  </p:clrMapOvr>
  <p:transition spd="slow">
    <p:push/>
  </p:transition>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6">
  <p:cSld name="M 16">
    <p:spTree>
      <p:nvGrpSpPr>
        <p:cNvPr id="182" name="Shape 182"/>
        <p:cNvGrpSpPr/>
        <p:nvPr/>
      </p:nvGrpSpPr>
      <p:grpSpPr>
        <a:xfrm>
          <a:off x="0" y="0"/>
          <a:ext cx="0" cy="0"/>
          <a:chOff x="0" y="0"/>
          <a:chExt cx="0" cy="0"/>
        </a:xfrm>
      </p:grpSpPr>
      <p:sp>
        <p:nvSpPr>
          <p:cNvPr id="183" name="Google Shape;183;p32"/>
          <p:cNvSpPr/>
          <p:nvPr>
            <p:ph idx="2" type="pic"/>
          </p:nvPr>
        </p:nvSpPr>
        <p:spPr>
          <a:xfrm>
            <a:off x="612581" y="2288565"/>
            <a:ext cx="3401154" cy="2854934"/>
          </a:xfrm>
          <a:prstGeom prst="rect">
            <a:avLst/>
          </a:prstGeom>
          <a:solidFill>
            <a:srgbClr val="F2F2F2"/>
          </a:solidFill>
          <a:ln>
            <a:noFill/>
          </a:ln>
        </p:spPr>
      </p:sp>
      <p:sp>
        <p:nvSpPr>
          <p:cNvPr id="184" name="Google Shape;184;p32"/>
          <p:cNvSpPr/>
          <p:nvPr>
            <p:ph idx="3" type="pic"/>
          </p:nvPr>
        </p:nvSpPr>
        <p:spPr>
          <a:xfrm>
            <a:off x="1261496" y="0"/>
            <a:ext cx="3340984" cy="2854933"/>
          </a:xfrm>
          <a:prstGeom prst="rect">
            <a:avLst/>
          </a:prstGeom>
          <a:solidFill>
            <a:srgbClr val="F2F2F2"/>
          </a:solidFill>
          <a:ln>
            <a:noFill/>
          </a:ln>
        </p:spPr>
      </p:sp>
    </p:spTree>
  </p:cSld>
  <p:clrMapOvr>
    <a:masterClrMapping/>
  </p:clrMapOvr>
  <p:transition spd="slow">
    <p:push/>
  </p:transition>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7">
  <p:cSld name="M 17">
    <p:spTree>
      <p:nvGrpSpPr>
        <p:cNvPr id="185" name="Shape 185"/>
        <p:cNvGrpSpPr/>
        <p:nvPr/>
      </p:nvGrpSpPr>
      <p:grpSpPr>
        <a:xfrm>
          <a:off x="0" y="0"/>
          <a:ext cx="0" cy="0"/>
          <a:chOff x="0" y="0"/>
          <a:chExt cx="0" cy="0"/>
        </a:xfrm>
      </p:grpSpPr>
      <p:sp>
        <p:nvSpPr>
          <p:cNvPr id="186" name="Google Shape;186;p33"/>
          <p:cNvSpPr/>
          <p:nvPr>
            <p:ph idx="2" type="pic"/>
          </p:nvPr>
        </p:nvSpPr>
        <p:spPr>
          <a:xfrm>
            <a:off x="5334000" y="2288565"/>
            <a:ext cx="3401154" cy="2854934"/>
          </a:xfrm>
          <a:prstGeom prst="rect">
            <a:avLst/>
          </a:prstGeom>
          <a:solidFill>
            <a:srgbClr val="F2F2F2"/>
          </a:solidFill>
          <a:ln>
            <a:noFill/>
          </a:ln>
        </p:spPr>
      </p:sp>
      <p:sp>
        <p:nvSpPr>
          <p:cNvPr id="187" name="Google Shape;187;p33"/>
          <p:cNvSpPr/>
          <p:nvPr>
            <p:ph idx="3" type="pic"/>
          </p:nvPr>
        </p:nvSpPr>
        <p:spPr>
          <a:xfrm>
            <a:off x="4724400" y="0"/>
            <a:ext cx="3340984" cy="2854933"/>
          </a:xfrm>
          <a:prstGeom prst="rect">
            <a:avLst/>
          </a:prstGeom>
          <a:solidFill>
            <a:srgbClr val="F2F2F2"/>
          </a:solidFill>
          <a:ln>
            <a:noFill/>
          </a:ln>
        </p:spPr>
      </p:sp>
    </p:spTree>
  </p:cSld>
  <p:clrMapOvr>
    <a:masterClrMapping/>
  </p:clrMapOvr>
  <p:transition spd="slow">
    <p:push/>
  </p:transition>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8">
  <p:cSld name="M 18">
    <p:spTree>
      <p:nvGrpSpPr>
        <p:cNvPr id="188" name="Shape 188"/>
        <p:cNvGrpSpPr/>
        <p:nvPr/>
      </p:nvGrpSpPr>
      <p:grpSpPr>
        <a:xfrm>
          <a:off x="0" y="0"/>
          <a:ext cx="0" cy="0"/>
          <a:chOff x="0" y="0"/>
          <a:chExt cx="0" cy="0"/>
        </a:xfrm>
      </p:grpSpPr>
      <p:sp>
        <p:nvSpPr>
          <p:cNvPr id="189" name="Google Shape;189;p34"/>
          <p:cNvSpPr/>
          <p:nvPr>
            <p:ph idx="2" type="pic"/>
          </p:nvPr>
        </p:nvSpPr>
        <p:spPr>
          <a:xfrm>
            <a:off x="228601" y="-14435"/>
            <a:ext cx="3293445" cy="5172372"/>
          </a:xfrm>
          <a:prstGeom prst="rect">
            <a:avLst/>
          </a:prstGeom>
          <a:solidFill>
            <a:srgbClr val="F2F2F2"/>
          </a:solidFill>
          <a:ln>
            <a:noFill/>
          </a:ln>
        </p:spPr>
      </p:sp>
      <p:sp>
        <p:nvSpPr>
          <p:cNvPr id="190" name="Google Shape;190;p34"/>
          <p:cNvSpPr/>
          <p:nvPr>
            <p:ph idx="3" type="pic"/>
          </p:nvPr>
        </p:nvSpPr>
        <p:spPr>
          <a:xfrm>
            <a:off x="-1" y="-7"/>
            <a:ext cx="3243714" cy="2571753"/>
          </a:xfrm>
          <a:prstGeom prst="rect">
            <a:avLst/>
          </a:prstGeom>
          <a:solidFill>
            <a:srgbClr val="F2F2F2"/>
          </a:solidFill>
          <a:ln>
            <a:noFill/>
          </a:ln>
        </p:spPr>
      </p:sp>
      <p:sp>
        <p:nvSpPr>
          <p:cNvPr id="191" name="Google Shape;191;p34"/>
          <p:cNvSpPr/>
          <p:nvPr>
            <p:ph idx="4" type="pic"/>
          </p:nvPr>
        </p:nvSpPr>
        <p:spPr>
          <a:xfrm>
            <a:off x="-1" y="2571747"/>
            <a:ext cx="3243714" cy="2571753"/>
          </a:xfrm>
          <a:prstGeom prst="rect">
            <a:avLst/>
          </a:prstGeom>
          <a:solidFill>
            <a:srgbClr val="F2F2F2"/>
          </a:solidFill>
          <a:ln>
            <a:noFill/>
          </a:ln>
        </p:spPr>
      </p:sp>
    </p:spTree>
  </p:cSld>
  <p:clrMapOvr>
    <a:masterClrMapping/>
  </p:clrMapOvr>
  <p:transition spd="slow">
    <p:push/>
  </p:transition>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9">
  <p:cSld name="M 19">
    <p:spTree>
      <p:nvGrpSpPr>
        <p:cNvPr id="192" name="Shape 192"/>
        <p:cNvGrpSpPr/>
        <p:nvPr/>
      </p:nvGrpSpPr>
      <p:grpSpPr>
        <a:xfrm>
          <a:off x="0" y="0"/>
          <a:ext cx="0" cy="0"/>
          <a:chOff x="0" y="0"/>
          <a:chExt cx="0" cy="0"/>
        </a:xfrm>
      </p:grpSpPr>
      <p:sp>
        <p:nvSpPr>
          <p:cNvPr id="193" name="Google Shape;193;p35"/>
          <p:cNvSpPr/>
          <p:nvPr>
            <p:ph idx="2" type="pic"/>
          </p:nvPr>
        </p:nvSpPr>
        <p:spPr>
          <a:xfrm>
            <a:off x="5638800" y="-14435"/>
            <a:ext cx="3293445" cy="5172372"/>
          </a:xfrm>
          <a:prstGeom prst="rect">
            <a:avLst/>
          </a:prstGeom>
          <a:solidFill>
            <a:srgbClr val="F2F2F2"/>
          </a:solidFill>
          <a:ln>
            <a:noFill/>
          </a:ln>
        </p:spPr>
      </p:sp>
      <p:sp>
        <p:nvSpPr>
          <p:cNvPr id="194" name="Google Shape;194;p35"/>
          <p:cNvSpPr/>
          <p:nvPr>
            <p:ph idx="3" type="pic"/>
          </p:nvPr>
        </p:nvSpPr>
        <p:spPr>
          <a:xfrm>
            <a:off x="5900285" y="-7"/>
            <a:ext cx="3243714" cy="2571753"/>
          </a:xfrm>
          <a:prstGeom prst="rect">
            <a:avLst/>
          </a:prstGeom>
          <a:solidFill>
            <a:srgbClr val="F2F2F2"/>
          </a:solidFill>
          <a:ln>
            <a:noFill/>
          </a:ln>
        </p:spPr>
      </p:sp>
      <p:sp>
        <p:nvSpPr>
          <p:cNvPr id="195" name="Google Shape;195;p35"/>
          <p:cNvSpPr/>
          <p:nvPr>
            <p:ph idx="4" type="pic"/>
          </p:nvPr>
        </p:nvSpPr>
        <p:spPr>
          <a:xfrm>
            <a:off x="5900285" y="2571747"/>
            <a:ext cx="3243714" cy="2571753"/>
          </a:xfrm>
          <a:prstGeom prst="rect">
            <a:avLst/>
          </a:prstGeom>
          <a:solidFill>
            <a:srgbClr val="F2F2F2"/>
          </a:solidFill>
          <a:ln>
            <a:noFill/>
          </a:ln>
        </p:spPr>
      </p:sp>
    </p:spTree>
  </p:cSld>
  <p:clrMapOvr>
    <a:masterClrMapping/>
  </p:clrMapOvr>
  <p:transition spd="slow">
    <p:push/>
  </p:transition>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0">
  <p:cSld name="M 20">
    <p:spTree>
      <p:nvGrpSpPr>
        <p:cNvPr id="196" name="Shape 196"/>
        <p:cNvGrpSpPr/>
        <p:nvPr/>
      </p:nvGrpSpPr>
      <p:grpSpPr>
        <a:xfrm>
          <a:off x="0" y="0"/>
          <a:ext cx="0" cy="0"/>
          <a:chOff x="0" y="0"/>
          <a:chExt cx="0" cy="0"/>
        </a:xfrm>
      </p:grpSpPr>
      <p:sp>
        <p:nvSpPr>
          <p:cNvPr id="197" name="Google Shape;197;p36"/>
          <p:cNvSpPr/>
          <p:nvPr>
            <p:ph idx="2" type="pic"/>
          </p:nvPr>
        </p:nvSpPr>
        <p:spPr>
          <a:xfrm>
            <a:off x="1270002" y="590550"/>
            <a:ext cx="1515029" cy="3657600"/>
          </a:xfrm>
          <a:prstGeom prst="rect">
            <a:avLst/>
          </a:prstGeom>
          <a:solidFill>
            <a:srgbClr val="F2F2F2"/>
          </a:solidFill>
          <a:ln>
            <a:noFill/>
          </a:ln>
        </p:spPr>
      </p:sp>
      <p:sp>
        <p:nvSpPr>
          <p:cNvPr id="198" name="Google Shape;198;p36"/>
          <p:cNvSpPr/>
          <p:nvPr>
            <p:ph idx="3" type="pic"/>
          </p:nvPr>
        </p:nvSpPr>
        <p:spPr>
          <a:xfrm>
            <a:off x="2966325" y="895350"/>
            <a:ext cx="1515029" cy="3657600"/>
          </a:xfrm>
          <a:prstGeom prst="rect">
            <a:avLst/>
          </a:prstGeom>
          <a:solidFill>
            <a:srgbClr val="F2F2F2"/>
          </a:solidFill>
          <a:ln>
            <a:noFill/>
          </a:ln>
        </p:spPr>
      </p:sp>
      <p:sp>
        <p:nvSpPr>
          <p:cNvPr id="199" name="Google Shape;199;p36"/>
          <p:cNvSpPr/>
          <p:nvPr>
            <p:ph idx="4" type="pic"/>
          </p:nvPr>
        </p:nvSpPr>
        <p:spPr>
          <a:xfrm>
            <a:off x="4662648" y="590550"/>
            <a:ext cx="1515029" cy="3657600"/>
          </a:xfrm>
          <a:prstGeom prst="rect">
            <a:avLst/>
          </a:prstGeom>
          <a:solidFill>
            <a:srgbClr val="F2F2F2"/>
          </a:solidFill>
          <a:ln>
            <a:noFill/>
          </a:ln>
        </p:spPr>
      </p:sp>
      <p:sp>
        <p:nvSpPr>
          <p:cNvPr id="200" name="Google Shape;200;p36"/>
          <p:cNvSpPr/>
          <p:nvPr>
            <p:ph idx="5" type="pic"/>
          </p:nvPr>
        </p:nvSpPr>
        <p:spPr>
          <a:xfrm>
            <a:off x="6358971" y="895350"/>
            <a:ext cx="1515029" cy="3657600"/>
          </a:xfrm>
          <a:prstGeom prst="rect">
            <a:avLst/>
          </a:prstGeom>
          <a:solidFill>
            <a:srgbClr val="F2F2F2"/>
          </a:solidFill>
          <a:ln>
            <a:noFill/>
          </a:ln>
        </p:spPr>
      </p:sp>
    </p:spTree>
  </p:cSld>
  <p:clrMapOvr>
    <a:masterClrMapping/>
  </p:clrMapOvr>
  <p:transition spd="slow">
    <p:push/>
  </p:transition>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1">
  <p:cSld name="M 21">
    <p:spTree>
      <p:nvGrpSpPr>
        <p:cNvPr id="201" name="Shape 201"/>
        <p:cNvGrpSpPr/>
        <p:nvPr/>
      </p:nvGrpSpPr>
      <p:grpSpPr>
        <a:xfrm>
          <a:off x="0" y="0"/>
          <a:ext cx="0" cy="0"/>
          <a:chOff x="0" y="0"/>
          <a:chExt cx="0" cy="0"/>
        </a:xfrm>
      </p:grpSpPr>
      <p:sp>
        <p:nvSpPr>
          <p:cNvPr id="202" name="Google Shape;202;p37"/>
          <p:cNvSpPr/>
          <p:nvPr>
            <p:ph idx="2" type="pic"/>
          </p:nvPr>
        </p:nvSpPr>
        <p:spPr>
          <a:xfrm>
            <a:off x="418027" y="590550"/>
            <a:ext cx="1515029" cy="3657600"/>
          </a:xfrm>
          <a:prstGeom prst="rect">
            <a:avLst/>
          </a:prstGeom>
          <a:solidFill>
            <a:srgbClr val="F2F2F2"/>
          </a:solidFill>
          <a:ln>
            <a:noFill/>
          </a:ln>
        </p:spPr>
      </p:sp>
      <p:sp>
        <p:nvSpPr>
          <p:cNvPr id="203" name="Google Shape;203;p37"/>
          <p:cNvSpPr/>
          <p:nvPr>
            <p:ph idx="3" type="pic"/>
          </p:nvPr>
        </p:nvSpPr>
        <p:spPr>
          <a:xfrm>
            <a:off x="2114350" y="895350"/>
            <a:ext cx="1515029" cy="3657600"/>
          </a:xfrm>
          <a:prstGeom prst="rect">
            <a:avLst/>
          </a:prstGeom>
          <a:solidFill>
            <a:srgbClr val="F2F2F2"/>
          </a:solidFill>
          <a:ln>
            <a:noFill/>
          </a:ln>
        </p:spPr>
      </p:sp>
      <p:sp>
        <p:nvSpPr>
          <p:cNvPr id="204" name="Google Shape;204;p37"/>
          <p:cNvSpPr/>
          <p:nvPr>
            <p:ph idx="4" type="pic"/>
          </p:nvPr>
        </p:nvSpPr>
        <p:spPr>
          <a:xfrm>
            <a:off x="3810673" y="590550"/>
            <a:ext cx="1515029" cy="3657600"/>
          </a:xfrm>
          <a:prstGeom prst="rect">
            <a:avLst/>
          </a:prstGeom>
          <a:solidFill>
            <a:srgbClr val="F2F2F2"/>
          </a:solidFill>
          <a:ln>
            <a:noFill/>
          </a:ln>
        </p:spPr>
      </p:sp>
    </p:spTree>
  </p:cSld>
  <p:clrMapOvr>
    <a:masterClrMapping/>
  </p:clrMapOvr>
  <p:transition spd="slow">
    <p:push/>
  </p:transition>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2">
  <p:cSld name="M 22">
    <p:spTree>
      <p:nvGrpSpPr>
        <p:cNvPr id="205" name="Shape 205"/>
        <p:cNvGrpSpPr/>
        <p:nvPr/>
      </p:nvGrpSpPr>
      <p:grpSpPr>
        <a:xfrm>
          <a:off x="0" y="0"/>
          <a:ext cx="0" cy="0"/>
          <a:chOff x="0" y="0"/>
          <a:chExt cx="0" cy="0"/>
        </a:xfrm>
      </p:grpSpPr>
      <p:sp>
        <p:nvSpPr>
          <p:cNvPr id="206" name="Google Shape;206;p38"/>
          <p:cNvSpPr/>
          <p:nvPr>
            <p:ph idx="2" type="pic"/>
          </p:nvPr>
        </p:nvSpPr>
        <p:spPr>
          <a:xfrm>
            <a:off x="2570533" y="0"/>
            <a:ext cx="6573466" cy="5143500"/>
          </a:xfrm>
          <a:prstGeom prst="rect">
            <a:avLst/>
          </a:prstGeom>
          <a:solidFill>
            <a:srgbClr val="F2F2F2"/>
          </a:solidFill>
          <a:ln>
            <a:noFill/>
          </a:ln>
        </p:spPr>
      </p:sp>
    </p:spTree>
  </p:cSld>
  <p:clrMapOvr>
    <a:masterClrMapping/>
  </p:clrMapOvr>
  <p:transition spd="slow">
    <p:push/>
  </p:transition>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3">
  <p:cSld name="M 23">
    <p:spTree>
      <p:nvGrpSpPr>
        <p:cNvPr id="207" name="Shape 207"/>
        <p:cNvGrpSpPr/>
        <p:nvPr/>
      </p:nvGrpSpPr>
      <p:grpSpPr>
        <a:xfrm>
          <a:off x="0" y="0"/>
          <a:ext cx="0" cy="0"/>
          <a:chOff x="0" y="0"/>
          <a:chExt cx="0" cy="0"/>
        </a:xfrm>
      </p:grpSpPr>
      <p:sp>
        <p:nvSpPr>
          <p:cNvPr id="208" name="Google Shape;208;p39"/>
          <p:cNvSpPr/>
          <p:nvPr>
            <p:ph idx="2" type="pic"/>
          </p:nvPr>
        </p:nvSpPr>
        <p:spPr>
          <a:xfrm>
            <a:off x="0" y="0"/>
            <a:ext cx="6573466" cy="5143500"/>
          </a:xfrm>
          <a:prstGeom prst="rect">
            <a:avLst/>
          </a:prstGeom>
          <a:solidFill>
            <a:srgbClr val="F2F2F2"/>
          </a:solidFill>
          <a:ln>
            <a:noFill/>
          </a:ln>
        </p:spPr>
      </p:sp>
    </p:spTree>
  </p:cSld>
  <p:clrMapOvr>
    <a:masterClrMapping/>
  </p:clrMapOvr>
  <p:transition spd="slow">
    <p:push/>
  </p:transition>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4">
  <p:cSld name="M 24">
    <p:spTree>
      <p:nvGrpSpPr>
        <p:cNvPr id="209" name="Shape 209"/>
        <p:cNvGrpSpPr/>
        <p:nvPr/>
      </p:nvGrpSpPr>
      <p:grpSpPr>
        <a:xfrm>
          <a:off x="0" y="0"/>
          <a:ext cx="0" cy="0"/>
          <a:chOff x="0" y="0"/>
          <a:chExt cx="0" cy="0"/>
        </a:xfrm>
      </p:grpSpPr>
      <p:sp>
        <p:nvSpPr>
          <p:cNvPr id="210" name="Google Shape;210;p40"/>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11" name="Google Shape;211;p40"/>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2" name="Google Shape;212;p40"/>
          <p:cNvSpPr/>
          <p:nvPr>
            <p:ph idx="2" type="pic"/>
          </p:nvPr>
        </p:nvSpPr>
        <p:spPr>
          <a:xfrm>
            <a:off x="381000" y="1381124"/>
            <a:ext cx="8368363" cy="1724026"/>
          </a:xfrm>
          <a:prstGeom prst="rect">
            <a:avLst/>
          </a:prstGeom>
          <a:solidFill>
            <a:srgbClr val="E6EFF4"/>
          </a:solidFill>
          <a:ln>
            <a:noFill/>
          </a:ln>
        </p:spPr>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8" name="Shape 18"/>
        <p:cNvGrpSpPr/>
        <p:nvPr/>
      </p:nvGrpSpPr>
      <p:grpSpPr>
        <a:xfrm>
          <a:off x="0" y="0"/>
          <a:ext cx="0" cy="0"/>
          <a:chOff x="0" y="0"/>
          <a:chExt cx="0" cy="0"/>
        </a:xfrm>
      </p:grpSpPr>
      <p:pic>
        <p:nvPicPr>
          <p:cNvPr id="19" name="Google Shape;19;p5"/>
          <p:cNvPicPr preferRelativeResize="0"/>
          <p:nvPr/>
        </p:nvPicPr>
        <p:blipFill rotWithShape="1">
          <a:blip r:embed="rId2">
            <a:alphaModFix/>
          </a:blip>
          <a:srcRect b="0" l="0" r="0" t="0"/>
          <a:stretch/>
        </p:blipFill>
        <p:spPr>
          <a:xfrm>
            <a:off x="4121441" y="0"/>
            <a:ext cx="7715250" cy="5143500"/>
          </a:xfrm>
          <a:prstGeom prst="rect">
            <a:avLst/>
          </a:prstGeom>
          <a:noFill/>
          <a:ln>
            <a:noFill/>
          </a:ln>
        </p:spPr>
      </p:pic>
      <p:sp>
        <p:nvSpPr>
          <p:cNvPr id="20" name="Google Shape;20;p5"/>
          <p:cNvSpPr/>
          <p:nvPr/>
        </p:nvSpPr>
        <p:spPr>
          <a:xfrm flipH="1">
            <a:off x="3617353" y="-68278"/>
            <a:ext cx="3892060" cy="5238750"/>
          </a:xfrm>
          <a:custGeom>
            <a:rect b="b" l="l" r="r" t="t"/>
            <a:pathLst>
              <a:path extrusionOk="0" h="5143500" w="4349199">
                <a:moveTo>
                  <a:pt x="4276936" y="0"/>
                </a:moveTo>
                <a:lnTo>
                  <a:pt x="4297636" y="0"/>
                </a:lnTo>
                <a:lnTo>
                  <a:pt x="4347208" y="0"/>
                </a:lnTo>
                <a:cubicBezTo>
                  <a:pt x="4340308" y="1706033"/>
                  <a:pt x="4354108" y="3437467"/>
                  <a:pt x="4347208" y="5143500"/>
                </a:cubicBezTo>
                <a:lnTo>
                  <a:pt x="1679270" y="5143500"/>
                </a:lnTo>
                <a:lnTo>
                  <a:pt x="1679270" y="5140369"/>
                </a:lnTo>
                <a:lnTo>
                  <a:pt x="1596854" y="5140369"/>
                </a:lnTo>
                <a:lnTo>
                  <a:pt x="1256224" y="5140369"/>
                </a:lnTo>
                <a:lnTo>
                  <a:pt x="957374" y="5140369"/>
                </a:lnTo>
                <a:lnTo>
                  <a:pt x="639480" y="5140369"/>
                </a:lnTo>
                <a:lnTo>
                  <a:pt x="0" y="5140369"/>
                </a:lnTo>
                <a:lnTo>
                  <a:pt x="3554557" y="12701"/>
                </a:lnTo>
                <a:lnTo>
                  <a:pt x="4276936" y="1"/>
                </a:lnTo>
                <a:lnTo>
                  <a:pt x="4276936" y="0"/>
                </a:lnTo>
                <a:close/>
              </a:path>
            </a:pathLst>
          </a:cu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21" name="Google Shape;21;p5"/>
          <p:cNvSpPr/>
          <p:nvPr/>
        </p:nvSpPr>
        <p:spPr>
          <a:xfrm flipH="1">
            <a:off x="1316037" y="-2"/>
            <a:ext cx="5673726" cy="5140371"/>
          </a:xfrm>
          <a:custGeom>
            <a:rect b="b" l="l" r="r" t="t"/>
            <a:pathLst>
              <a:path extrusionOk="0" h="5140371" w="5673726">
                <a:moveTo>
                  <a:pt x="3848025" y="1"/>
                </a:moveTo>
                <a:lnTo>
                  <a:pt x="3866649" y="1"/>
                </a:lnTo>
                <a:lnTo>
                  <a:pt x="4721151" y="1"/>
                </a:lnTo>
                <a:lnTo>
                  <a:pt x="4721151" y="2"/>
                </a:lnTo>
                <a:lnTo>
                  <a:pt x="3959465" y="2"/>
                </a:lnTo>
                <a:lnTo>
                  <a:pt x="873126" y="5140371"/>
                </a:lnTo>
                <a:lnTo>
                  <a:pt x="861365" y="5140371"/>
                </a:lnTo>
                <a:lnTo>
                  <a:pt x="575350" y="5140371"/>
                </a:lnTo>
                <a:lnTo>
                  <a:pt x="0" y="5140371"/>
                </a:lnTo>
                <a:lnTo>
                  <a:pt x="3086339" y="2"/>
                </a:lnTo>
                <a:lnTo>
                  <a:pt x="3848025" y="2"/>
                </a:lnTo>
                <a:close/>
                <a:moveTo>
                  <a:pt x="4800600" y="0"/>
                </a:moveTo>
                <a:lnTo>
                  <a:pt x="5673726" y="0"/>
                </a:lnTo>
                <a:lnTo>
                  <a:pt x="5673726" y="1"/>
                </a:lnTo>
                <a:lnTo>
                  <a:pt x="4800600" y="1"/>
                </a:lnTo>
                <a:close/>
              </a:path>
            </a:pathLst>
          </a:custGeom>
          <a:solidFill>
            <a:srgbClr val="F2F2F2">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2" name="Google Shape;22;p5"/>
          <p:cNvSpPr/>
          <p:nvPr/>
        </p:nvSpPr>
        <p:spPr>
          <a:xfrm flipH="1">
            <a:off x="3077667" y="1439929"/>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23" name="Google Shape;23;p5"/>
          <p:cNvGrpSpPr/>
          <p:nvPr/>
        </p:nvGrpSpPr>
        <p:grpSpPr>
          <a:xfrm>
            <a:off x="3722228" y="1547541"/>
            <a:ext cx="430672" cy="407180"/>
            <a:chOff x="415925" y="3217863"/>
            <a:chExt cx="436563" cy="412750"/>
          </a:xfrm>
        </p:grpSpPr>
        <p:sp>
          <p:nvSpPr>
            <p:cNvPr id="24" name="Google Shape;24;p5"/>
            <p:cNvSpPr/>
            <p:nvPr/>
          </p:nvSpPr>
          <p:spPr>
            <a:xfrm>
              <a:off x="517525" y="3217863"/>
              <a:ext cx="233363" cy="231775"/>
            </a:xfrm>
            <a:custGeom>
              <a:rect b="b" l="l" r="r" t="t"/>
              <a:pathLst>
                <a:path extrusionOk="0" h="1756" w="1768">
                  <a:moveTo>
                    <a:pt x="884" y="229"/>
                  </a:moveTo>
                  <a:lnTo>
                    <a:pt x="821" y="232"/>
                  </a:lnTo>
                  <a:lnTo>
                    <a:pt x="761" y="241"/>
                  </a:lnTo>
                  <a:lnTo>
                    <a:pt x="702" y="255"/>
                  </a:lnTo>
                  <a:lnTo>
                    <a:pt x="645" y="274"/>
                  </a:lnTo>
                  <a:lnTo>
                    <a:pt x="591" y="299"/>
                  </a:lnTo>
                  <a:lnTo>
                    <a:pt x="539" y="328"/>
                  </a:lnTo>
                  <a:lnTo>
                    <a:pt x="491" y="361"/>
                  </a:lnTo>
                  <a:lnTo>
                    <a:pt x="446" y="399"/>
                  </a:lnTo>
                  <a:lnTo>
                    <a:pt x="403" y="440"/>
                  </a:lnTo>
                  <a:lnTo>
                    <a:pt x="366" y="485"/>
                  </a:lnTo>
                  <a:lnTo>
                    <a:pt x="332" y="534"/>
                  </a:lnTo>
                  <a:lnTo>
                    <a:pt x="303" y="585"/>
                  </a:lnTo>
                  <a:lnTo>
                    <a:pt x="279" y="639"/>
                  </a:lnTo>
                  <a:lnTo>
                    <a:pt x="259" y="696"/>
                  </a:lnTo>
                  <a:lnTo>
                    <a:pt x="244" y="754"/>
                  </a:lnTo>
                  <a:lnTo>
                    <a:pt x="236" y="815"/>
                  </a:lnTo>
                  <a:lnTo>
                    <a:pt x="233" y="877"/>
                  </a:lnTo>
                  <a:lnTo>
                    <a:pt x="236" y="939"/>
                  </a:lnTo>
                  <a:lnTo>
                    <a:pt x="244" y="999"/>
                  </a:lnTo>
                  <a:lnTo>
                    <a:pt x="259" y="1058"/>
                  </a:lnTo>
                  <a:lnTo>
                    <a:pt x="279" y="1114"/>
                  </a:lnTo>
                  <a:lnTo>
                    <a:pt x="303" y="1168"/>
                  </a:lnTo>
                  <a:lnTo>
                    <a:pt x="332" y="1219"/>
                  </a:lnTo>
                  <a:lnTo>
                    <a:pt x="366" y="1267"/>
                  </a:lnTo>
                  <a:lnTo>
                    <a:pt x="403" y="1312"/>
                  </a:lnTo>
                  <a:lnTo>
                    <a:pt x="446" y="1353"/>
                  </a:lnTo>
                  <a:lnTo>
                    <a:pt x="491" y="1391"/>
                  </a:lnTo>
                  <a:lnTo>
                    <a:pt x="539" y="1424"/>
                  </a:lnTo>
                  <a:lnTo>
                    <a:pt x="591" y="1453"/>
                  </a:lnTo>
                  <a:lnTo>
                    <a:pt x="645" y="1478"/>
                  </a:lnTo>
                  <a:lnTo>
                    <a:pt x="702" y="1497"/>
                  </a:lnTo>
                  <a:lnTo>
                    <a:pt x="761" y="1511"/>
                  </a:lnTo>
                  <a:lnTo>
                    <a:pt x="821" y="1520"/>
                  </a:lnTo>
                  <a:lnTo>
                    <a:pt x="884" y="1523"/>
                  </a:lnTo>
                  <a:lnTo>
                    <a:pt x="946" y="1520"/>
                  </a:lnTo>
                  <a:lnTo>
                    <a:pt x="1008" y="1511"/>
                  </a:lnTo>
                  <a:lnTo>
                    <a:pt x="1066" y="1497"/>
                  </a:lnTo>
                  <a:lnTo>
                    <a:pt x="1124" y="1478"/>
                  </a:lnTo>
                  <a:lnTo>
                    <a:pt x="1177" y="1453"/>
                  </a:lnTo>
                  <a:lnTo>
                    <a:pt x="1229" y="1424"/>
                  </a:lnTo>
                  <a:lnTo>
                    <a:pt x="1278" y="1391"/>
                  </a:lnTo>
                  <a:lnTo>
                    <a:pt x="1323" y="1353"/>
                  </a:lnTo>
                  <a:lnTo>
                    <a:pt x="1364" y="1312"/>
                  </a:lnTo>
                  <a:lnTo>
                    <a:pt x="1403" y="1267"/>
                  </a:lnTo>
                  <a:lnTo>
                    <a:pt x="1436" y="1219"/>
                  </a:lnTo>
                  <a:lnTo>
                    <a:pt x="1465" y="1168"/>
                  </a:lnTo>
                  <a:lnTo>
                    <a:pt x="1489" y="1114"/>
                  </a:lnTo>
                  <a:lnTo>
                    <a:pt x="1509" y="1058"/>
                  </a:lnTo>
                  <a:lnTo>
                    <a:pt x="1524" y="999"/>
                  </a:lnTo>
                  <a:lnTo>
                    <a:pt x="1533" y="939"/>
                  </a:lnTo>
                  <a:lnTo>
                    <a:pt x="1536" y="877"/>
                  </a:lnTo>
                  <a:lnTo>
                    <a:pt x="1533" y="815"/>
                  </a:lnTo>
                  <a:lnTo>
                    <a:pt x="1524" y="754"/>
                  </a:lnTo>
                  <a:lnTo>
                    <a:pt x="1509" y="696"/>
                  </a:lnTo>
                  <a:lnTo>
                    <a:pt x="1489" y="639"/>
                  </a:lnTo>
                  <a:lnTo>
                    <a:pt x="1465" y="585"/>
                  </a:lnTo>
                  <a:lnTo>
                    <a:pt x="1436" y="534"/>
                  </a:lnTo>
                  <a:lnTo>
                    <a:pt x="1403" y="485"/>
                  </a:lnTo>
                  <a:lnTo>
                    <a:pt x="1364" y="440"/>
                  </a:lnTo>
                  <a:lnTo>
                    <a:pt x="1323" y="399"/>
                  </a:lnTo>
                  <a:lnTo>
                    <a:pt x="1278" y="361"/>
                  </a:lnTo>
                  <a:lnTo>
                    <a:pt x="1229" y="328"/>
                  </a:lnTo>
                  <a:lnTo>
                    <a:pt x="1177" y="299"/>
                  </a:lnTo>
                  <a:lnTo>
                    <a:pt x="1124" y="274"/>
                  </a:lnTo>
                  <a:lnTo>
                    <a:pt x="1066" y="255"/>
                  </a:lnTo>
                  <a:lnTo>
                    <a:pt x="1008" y="241"/>
                  </a:lnTo>
                  <a:lnTo>
                    <a:pt x="946" y="232"/>
                  </a:lnTo>
                  <a:lnTo>
                    <a:pt x="884" y="229"/>
                  </a:lnTo>
                  <a:close/>
                  <a:moveTo>
                    <a:pt x="884" y="0"/>
                  </a:moveTo>
                  <a:lnTo>
                    <a:pt x="956" y="3"/>
                  </a:lnTo>
                  <a:lnTo>
                    <a:pt x="1028" y="12"/>
                  </a:lnTo>
                  <a:lnTo>
                    <a:pt x="1096" y="25"/>
                  </a:lnTo>
                  <a:lnTo>
                    <a:pt x="1164" y="45"/>
                  </a:lnTo>
                  <a:lnTo>
                    <a:pt x="1228" y="69"/>
                  </a:lnTo>
                  <a:lnTo>
                    <a:pt x="1291" y="98"/>
                  </a:lnTo>
                  <a:lnTo>
                    <a:pt x="1350" y="131"/>
                  </a:lnTo>
                  <a:lnTo>
                    <a:pt x="1407" y="169"/>
                  </a:lnTo>
                  <a:lnTo>
                    <a:pt x="1460" y="210"/>
                  </a:lnTo>
                  <a:lnTo>
                    <a:pt x="1509" y="256"/>
                  </a:lnTo>
                  <a:lnTo>
                    <a:pt x="1556" y="305"/>
                  </a:lnTo>
                  <a:lnTo>
                    <a:pt x="1598" y="358"/>
                  </a:lnTo>
                  <a:lnTo>
                    <a:pt x="1636" y="414"/>
                  </a:lnTo>
                  <a:lnTo>
                    <a:pt x="1670" y="473"/>
                  </a:lnTo>
                  <a:lnTo>
                    <a:pt x="1699" y="535"/>
                  </a:lnTo>
                  <a:lnTo>
                    <a:pt x="1724" y="599"/>
                  </a:lnTo>
                  <a:lnTo>
                    <a:pt x="1743" y="666"/>
                  </a:lnTo>
                  <a:lnTo>
                    <a:pt x="1757" y="734"/>
                  </a:lnTo>
                  <a:lnTo>
                    <a:pt x="1766" y="805"/>
                  </a:lnTo>
                  <a:lnTo>
                    <a:pt x="1768" y="877"/>
                  </a:lnTo>
                  <a:lnTo>
                    <a:pt x="1766" y="949"/>
                  </a:lnTo>
                  <a:lnTo>
                    <a:pt x="1757" y="1019"/>
                  </a:lnTo>
                  <a:lnTo>
                    <a:pt x="1743" y="1088"/>
                  </a:lnTo>
                  <a:lnTo>
                    <a:pt x="1724" y="1154"/>
                  </a:lnTo>
                  <a:lnTo>
                    <a:pt x="1699" y="1218"/>
                  </a:lnTo>
                  <a:lnTo>
                    <a:pt x="1670" y="1280"/>
                  </a:lnTo>
                  <a:lnTo>
                    <a:pt x="1636" y="1339"/>
                  </a:lnTo>
                  <a:lnTo>
                    <a:pt x="1598" y="1395"/>
                  </a:lnTo>
                  <a:lnTo>
                    <a:pt x="1556" y="1448"/>
                  </a:lnTo>
                  <a:lnTo>
                    <a:pt x="1509" y="1497"/>
                  </a:lnTo>
                  <a:lnTo>
                    <a:pt x="1460" y="1543"/>
                  </a:lnTo>
                  <a:lnTo>
                    <a:pt x="1407" y="1586"/>
                  </a:lnTo>
                  <a:lnTo>
                    <a:pt x="1350" y="1624"/>
                  </a:lnTo>
                  <a:lnTo>
                    <a:pt x="1291" y="1658"/>
                  </a:lnTo>
                  <a:lnTo>
                    <a:pt x="1228" y="1687"/>
                  </a:lnTo>
                  <a:lnTo>
                    <a:pt x="1164" y="1711"/>
                  </a:lnTo>
                  <a:lnTo>
                    <a:pt x="1096" y="1730"/>
                  </a:lnTo>
                  <a:lnTo>
                    <a:pt x="1028" y="1744"/>
                  </a:lnTo>
                  <a:lnTo>
                    <a:pt x="956" y="1753"/>
                  </a:lnTo>
                  <a:lnTo>
                    <a:pt x="884" y="1756"/>
                  </a:lnTo>
                  <a:lnTo>
                    <a:pt x="811" y="1753"/>
                  </a:lnTo>
                  <a:lnTo>
                    <a:pt x="741" y="1744"/>
                  </a:lnTo>
                  <a:lnTo>
                    <a:pt x="671" y="1730"/>
                  </a:lnTo>
                  <a:lnTo>
                    <a:pt x="605" y="1711"/>
                  </a:lnTo>
                  <a:lnTo>
                    <a:pt x="539" y="1686"/>
                  </a:lnTo>
                  <a:lnTo>
                    <a:pt x="478" y="1657"/>
                  </a:lnTo>
                  <a:lnTo>
                    <a:pt x="419" y="1624"/>
                  </a:lnTo>
                  <a:lnTo>
                    <a:pt x="362" y="1585"/>
                  </a:lnTo>
                  <a:lnTo>
                    <a:pt x="309" y="1542"/>
                  </a:lnTo>
                  <a:lnTo>
                    <a:pt x="258" y="1496"/>
                  </a:lnTo>
                  <a:lnTo>
                    <a:pt x="212" y="1447"/>
                  </a:lnTo>
                  <a:lnTo>
                    <a:pt x="170" y="1394"/>
                  </a:lnTo>
                  <a:lnTo>
                    <a:pt x="132" y="1338"/>
                  </a:lnTo>
                  <a:lnTo>
                    <a:pt x="98" y="1279"/>
                  </a:lnTo>
                  <a:lnTo>
                    <a:pt x="69" y="1217"/>
                  </a:lnTo>
                  <a:lnTo>
                    <a:pt x="45" y="1153"/>
                  </a:lnTo>
                  <a:lnTo>
                    <a:pt x="26" y="1087"/>
                  </a:lnTo>
                  <a:lnTo>
                    <a:pt x="11" y="1018"/>
                  </a:lnTo>
                  <a:lnTo>
                    <a:pt x="3" y="948"/>
                  </a:lnTo>
                  <a:lnTo>
                    <a:pt x="0" y="877"/>
                  </a:lnTo>
                  <a:lnTo>
                    <a:pt x="3" y="805"/>
                  </a:lnTo>
                  <a:lnTo>
                    <a:pt x="11" y="735"/>
                  </a:lnTo>
                  <a:lnTo>
                    <a:pt x="26" y="667"/>
                  </a:lnTo>
                  <a:lnTo>
                    <a:pt x="45" y="600"/>
                  </a:lnTo>
                  <a:lnTo>
                    <a:pt x="69" y="536"/>
                  </a:lnTo>
                  <a:lnTo>
                    <a:pt x="98" y="474"/>
                  </a:lnTo>
                  <a:lnTo>
                    <a:pt x="132" y="415"/>
                  </a:lnTo>
                  <a:lnTo>
                    <a:pt x="170" y="359"/>
                  </a:lnTo>
                  <a:lnTo>
                    <a:pt x="212" y="306"/>
                  </a:lnTo>
                  <a:lnTo>
                    <a:pt x="258" y="257"/>
                  </a:lnTo>
                  <a:lnTo>
                    <a:pt x="309" y="211"/>
                  </a:lnTo>
                  <a:lnTo>
                    <a:pt x="362" y="169"/>
                  </a:lnTo>
                  <a:lnTo>
                    <a:pt x="419" y="132"/>
                  </a:lnTo>
                  <a:lnTo>
                    <a:pt x="478" y="98"/>
                  </a:lnTo>
                  <a:lnTo>
                    <a:pt x="539" y="69"/>
                  </a:lnTo>
                  <a:lnTo>
                    <a:pt x="605" y="45"/>
                  </a:lnTo>
                  <a:lnTo>
                    <a:pt x="671" y="26"/>
                  </a:lnTo>
                  <a:lnTo>
                    <a:pt x="741" y="12"/>
                  </a:lnTo>
                  <a:lnTo>
                    <a:pt x="811" y="3"/>
                  </a:lnTo>
                  <a:lnTo>
                    <a:pt x="8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25" name="Google Shape;25;p5"/>
            <p:cNvSpPr/>
            <p:nvPr/>
          </p:nvSpPr>
          <p:spPr>
            <a:xfrm>
              <a:off x="415925" y="3470275"/>
              <a:ext cx="436563" cy="160338"/>
            </a:xfrm>
            <a:custGeom>
              <a:rect b="b" l="l" r="r" t="t"/>
              <a:pathLst>
                <a:path extrusionOk="0" h="1219" w="3305">
                  <a:moveTo>
                    <a:pt x="1110" y="232"/>
                  </a:moveTo>
                  <a:lnTo>
                    <a:pt x="1036" y="235"/>
                  </a:lnTo>
                  <a:lnTo>
                    <a:pt x="965" y="244"/>
                  </a:lnTo>
                  <a:lnTo>
                    <a:pt x="894" y="259"/>
                  </a:lnTo>
                  <a:lnTo>
                    <a:pt x="827" y="278"/>
                  </a:lnTo>
                  <a:lnTo>
                    <a:pt x="763" y="304"/>
                  </a:lnTo>
                  <a:lnTo>
                    <a:pt x="700" y="334"/>
                  </a:lnTo>
                  <a:lnTo>
                    <a:pt x="640" y="368"/>
                  </a:lnTo>
                  <a:lnTo>
                    <a:pt x="583" y="407"/>
                  </a:lnTo>
                  <a:lnTo>
                    <a:pt x="530" y="451"/>
                  </a:lnTo>
                  <a:lnTo>
                    <a:pt x="480" y="498"/>
                  </a:lnTo>
                  <a:lnTo>
                    <a:pt x="435" y="549"/>
                  </a:lnTo>
                  <a:lnTo>
                    <a:pt x="393" y="603"/>
                  </a:lnTo>
                  <a:lnTo>
                    <a:pt x="356" y="660"/>
                  </a:lnTo>
                  <a:lnTo>
                    <a:pt x="322" y="721"/>
                  </a:lnTo>
                  <a:lnTo>
                    <a:pt x="295" y="785"/>
                  </a:lnTo>
                  <a:lnTo>
                    <a:pt x="272" y="850"/>
                  </a:lnTo>
                  <a:lnTo>
                    <a:pt x="254" y="918"/>
                  </a:lnTo>
                  <a:lnTo>
                    <a:pt x="242" y="987"/>
                  </a:lnTo>
                  <a:lnTo>
                    <a:pt x="3063" y="987"/>
                  </a:lnTo>
                  <a:lnTo>
                    <a:pt x="3051" y="917"/>
                  </a:lnTo>
                  <a:lnTo>
                    <a:pt x="3033" y="849"/>
                  </a:lnTo>
                  <a:lnTo>
                    <a:pt x="3011" y="784"/>
                  </a:lnTo>
                  <a:lnTo>
                    <a:pt x="2983" y="720"/>
                  </a:lnTo>
                  <a:lnTo>
                    <a:pt x="2949" y="659"/>
                  </a:lnTo>
                  <a:lnTo>
                    <a:pt x="2912" y="602"/>
                  </a:lnTo>
                  <a:lnTo>
                    <a:pt x="2871" y="547"/>
                  </a:lnTo>
                  <a:lnTo>
                    <a:pt x="2824" y="497"/>
                  </a:lnTo>
                  <a:lnTo>
                    <a:pt x="2775" y="450"/>
                  </a:lnTo>
                  <a:lnTo>
                    <a:pt x="2722" y="406"/>
                  </a:lnTo>
                  <a:lnTo>
                    <a:pt x="2665" y="368"/>
                  </a:lnTo>
                  <a:lnTo>
                    <a:pt x="2606" y="333"/>
                  </a:lnTo>
                  <a:lnTo>
                    <a:pt x="2543" y="303"/>
                  </a:lnTo>
                  <a:lnTo>
                    <a:pt x="2478" y="278"/>
                  </a:lnTo>
                  <a:lnTo>
                    <a:pt x="2410" y="258"/>
                  </a:lnTo>
                  <a:lnTo>
                    <a:pt x="2340" y="244"/>
                  </a:lnTo>
                  <a:lnTo>
                    <a:pt x="2268" y="235"/>
                  </a:lnTo>
                  <a:lnTo>
                    <a:pt x="2195" y="232"/>
                  </a:lnTo>
                  <a:lnTo>
                    <a:pt x="1110" y="232"/>
                  </a:lnTo>
                  <a:close/>
                  <a:moveTo>
                    <a:pt x="1110" y="0"/>
                  </a:moveTo>
                  <a:lnTo>
                    <a:pt x="2195" y="0"/>
                  </a:lnTo>
                  <a:lnTo>
                    <a:pt x="2278" y="3"/>
                  </a:lnTo>
                  <a:lnTo>
                    <a:pt x="2359" y="12"/>
                  </a:lnTo>
                  <a:lnTo>
                    <a:pt x="2439" y="27"/>
                  </a:lnTo>
                  <a:lnTo>
                    <a:pt x="2516" y="47"/>
                  </a:lnTo>
                  <a:lnTo>
                    <a:pt x="2591" y="73"/>
                  </a:lnTo>
                  <a:lnTo>
                    <a:pt x="2663" y="103"/>
                  </a:lnTo>
                  <a:lnTo>
                    <a:pt x="2733" y="139"/>
                  </a:lnTo>
                  <a:lnTo>
                    <a:pt x="2799" y="178"/>
                  </a:lnTo>
                  <a:lnTo>
                    <a:pt x="2864" y="223"/>
                  </a:lnTo>
                  <a:lnTo>
                    <a:pt x="2923" y="271"/>
                  </a:lnTo>
                  <a:lnTo>
                    <a:pt x="2981" y="324"/>
                  </a:lnTo>
                  <a:lnTo>
                    <a:pt x="3033" y="380"/>
                  </a:lnTo>
                  <a:lnTo>
                    <a:pt x="3081" y="440"/>
                  </a:lnTo>
                  <a:lnTo>
                    <a:pt x="3127" y="503"/>
                  </a:lnTo>
                  <a:lnTo>
                    <a:pt x="3167" y="570"/>
                  </a:lnTo>
                  <a:lnTo>
                    <a:pt x="3202" y="639"/>
                  </a:lnTo>
                  <a:lnTo>
                    <a:pt x="3232" y="710"/>
                  </a:lnTo>
                  <a:lnTo>
                    <a:pt x="3259" y="786"/>
                  </a:lnTo>
                  <a:lnTo>
                    <a:pt x="3279" y="862"/>
                  </a:lnTo>
                  <a:lnTo>
                    <a:pt x="3293" y="941"/>
                  </a:lnTo>
                  <a:lnTo>
                    <a:pt x="3302" y="1021"/>
                  </a:lnTo>
                  <a:lnTo>
                    <a:pt x="3305" y="1103"/>
                  </a:lnTo>
                  <a:lnTo>
                    <a:pt x="3302" y="1130"/>
                  </a:lnTo>
                  <a:lnTo>
                    <a:pt x="3294" y="1154"/>
                  </a:lnTo>
                  <a:lnTo>
                    <a:pt x="3280" y="1176"/>
                  </a:lnTo>
                  <a:lnTo>
                    <a:pt x="3262" y="1194"/>
                  </a:lnTo>
                  <a:lnTo>
                    <a:pt x="3240" y="1207"/>
                  </a:lnTo>
                  <a:lnTo>
                    <a:pt x="3215" y="1216"/>
                  </a:lnTo>
                  <a:lnTo>
                    <a:pt x="3188" y="1219"/>
                  </a:lnTo>
                  <a:lnTo>
                    <a:pt x="117" y="1219"/>
                  </a:lnTo>
                  <a:lnTo>
                    <a:pt x="90" y="1216"/>
                  </a:lnTo>
                  <a:lnTo>
                    <a:pt x="65" y="1207"/>
                  </a:lnTo>
                  <a:lnTo>
                    <a:pt x="43" y="1194"/>
                  </a:lnTo>
                  <a:lnTo>
                    <a:pt x="25" y="1176"/>
                  </a:lnTo>
                  <a:lnTo>
                    <a:pt x="12" y="1154"/>
                  </a:lnTo>
                  <a:lnTo>
                    <a:pt x="3" y="1130"/>
                  </a:lnTo>
                  <a:lnTo>
                    <a:pt x="0" y="1103"/>
                  </a:lnTo>
                  <a:lnTo>
                    <a:pt x="3" y="1021"/>
                  </a:lnTo>
                  <a:lnTo>
                    <a:pt x="12" y="940"/>
                  </a:lnTo>
                  <a:lnTo>
                    <a:pt x="27" y="861"/>
                  </a:lnTo>
                  <a:lnTo>
                    <a:pt x="47" y="785"/>
                  </a:lnTo>
                  <a:lnTo>
                    <a:pt x="73" y="709"/>
                  </a:lnTo>
                  <a:lnTo>
                    <a:pt x="104" y="638"/>
                  </a:lnTo>
                  <a:lnTo>
                    <a:pt x="139" y="568"/>
                  </a:lnTo>
                  <a:lnTo>
                    <a:pt x="179" y="502"/>
                  </a:lnTo>
                  <a:lnTo>
                    <a:pt x="224" y="439"/>
                  </a:lnTo>
                  <a:lnTo>
                    <a:pt x="273" y="379"/>
                  </a:lnTo>
                  <a:lnTo>
                    <a:pt x="326" y="323"/>
                  </a:lnTo>
                  <a:lnTo>
                    <a:pt x="383" y="271"/>
                  </a:lnTo>
                  <a:lnTo>
                    <a:pt x="443" y="222"/>
                  </a:lnTo>
                  <a:lnTo>
                    <a:pt x="507" y="178"/>
                  </a:lnTo>
                  <a:lnTo>
                    <a:pt x="573" y="138"/>
                  </a:lnTo>
                  <a:lnTo>
                    <a:pt x="643" y="103"/>
                  </a:lnTo>
                  <a:lnTo>
                    <a:pt x="715" y="72"/>
                  </a:lnTo>
                  <a:lnTo>
                    <a:pt x="790" y="47"/>
                  </a:lnTo>
                  <a:lnTo>
                    <a:pt x="867" y="27"/>
                  </a:lnTo>
                  <a:lnTo>
                    <a:pt x="946" y="12"/>
                  </a:lnTo>
                  <a:lnTo>
                    <a:pt x="1027" y="3"/>
                  </a:lnTo>
                  <a:lnTo>
                    <a:pt x="1110"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26" name="Google Shape;26;p5"/>
          <p:cNvSpPr txBox="1"/>
          <p:nvPr>
            <p:ph idx="1" type="body"/>
          </p:nvPr>
        </p:nvSpPr>
        <p:spPr>
          <a:xfrm>
            <a:off x="280174" y="4288458"/>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27" name="Google Shape;27;p5"/>
          <p:cNvSpPr txBox="1"/>
          <p:nvPr>
            <p:ph idx="2" type="body"/>
          </p:nvPr>
        </p:nvSpPr>
        <p:spPr>
          <a:xfrm>
            <a:off x="280174" y="3200367"/>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28" name="Google Shape;28;p5"/>
          <p:cNvSpPr txBox="1"/>
          <p:nvPr>
            <p:ph idx="3" type="body"/>
          </p:nvPr>
        </p:nvSpPr>
        <p:spPr>
          <a:xfrm>
            <a:off x="280174" y="2192449"/>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29" name="Google Shape;29;p5"/>
          <p:cNvSpPr txBox="1"/>
          <p:nvPr>
            <p:ph idx="4" type="body"/>
          </p:nvPr>
        </p:nvSpPr>
        <p:spPr>
          <a:xfrm>
            <a:off x="280174" y="1137376"/>
            <a:ext cx="4198070" cy="30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400"/>
              </a:spcBef>
              <a:spcAft>
                <a:spcPts val="0"/>
              </a:spcAft>
              <a:buClr>
                <a:schemeClr val="dk1"/>
              </a:buClr>
              <a:buSzPts val="2000"/>
              <a:buFont typeface="Arial"/>
              <a:buNone/>
              <a:defRPr b="1" i="0" sz="2000" u="none" cap="none" strike="noStrike">
                <a:solidFill>
                  <a:schemeClr val="dk1"/>
                </a:solidFill>
                <a:latin typeface="Open Sans"/>
                <a:ea typeface="Open Sans"/>
                <a:cs typeface="Open Sans"/>
                <a:sym typeface="Open Sans"/>
              </a:defRPr>
            </a:lvl1pPr>
            <a:lvl2pPr indent="-228600" lvl="1" marL="914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2pPr>
            <a:lvl3pPr indent="-228600" lvl="2" marL="1371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3pPr>
            <a:lvl4pPr indent="-228600" lvl="3" marL="18288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indent="-228600" lvl="4"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30" name="Google Shape;30;p5"/>
          <p:cNvSpPr/>
          <p:nvPr/>
        </p:nvSpPr>
        <p:spPr>
          <a:xfrm flipH="1">
            <a:off x="3702719" y="2393751"/>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31" name="Google Shape;31;p5"/>
          <p:cNvGrpSpPr/>
          <p:nvPr/>
        </p:nvGrpSpPr>
        <p:grpSpPr>
          <a:xfrm>
            <a:off x="4304862" y="2474979"/>
            <a:ext cx="471778" cy="471778"/>
            <a:chOff x="-1238250" y="2566988"/>
            <a:chExt cx="1381125" cy="1381125"/>
          </a:xfrm>
        </p:grpSpPr>
        <p:sp>
          <p:nvSpPr>
            <p:cNvPr id="32" name="Google Shape;32;p5"/>
            <p:cNvSpPr/>
            <p:nvPr/>
          </p:nvSpPr>
          <p:spPr>
            <a:xfrm>
              <a:off x="-1238250" y="2566988"/>
              <a:ext cx="1381125" cy="1381125"/>
            </a:xfrm>
            <a:custGeom>
              <a:rect b="b" l="l" r="r" t="t"/>
              <a:pathLst>
                <a:path extrusionOk="0" h="3480" w="3480">
                  <a:moveTo>
                    <a:pt x="1584" y="162"/>
                  </a:moveTo>
                  <a:lnTo>
                    <a:pt x="1575" y="165"/>
                  </a:lnTo>
                  <a:lnTo>
                    <a:pt x="1568" y="171"/>
                  </a:lnTo>
                  <a:lnTo>
                    <a:pt x="1565" y="179"/>
                  </a:lnTo>
                  <a:lnTo>
                    <a:pt x="1550" y="277"/>
                  </a:lnTo>
                  <a:lnTo>
                    <a:pt x="1538" y="375"/>
                  </a:lnTo>
                  <a:lnTo>
                    <a:pt x="1530" y="406"/>
                  </a:lnTo>
                  <a:lnTo>
                    <a:pt x="1520" y="434"/>
                  </a:lnTo>
                  <a:lnTo>
                    <a:pt x="1504" y="461"/>
                  </a:lnTo>
                  <a:lnTo>
                    <a:pt x="1484" y="483"/>
                  </a:lnTo>
                  <a:lnTo>
                    <a:pt x="1461" y="502"/>
                  </a:lnTo>
                  <a:lnTo>
                    <a:pt x="1434" y="518"/>
                  </a:lnTo>
                  <a:lnTo>
                    <a:pt x="1405" y="528"/>
                  </a:lnTo>
                  <a:lnTo>
                    <a:pt x="1331" y="552"/>
                  </a:lnTo>
                  <a:lnTo>
                    <a:pt x="1259" y="579"/>
                  </a:lnTo>
                  <a:lnTo>
                    <a:pt x="1188" y="611"/>
                  </a:lnTo>
                  <a:lnTo>
                    <a:pt x="1120" y="646"/>
                  </a:lnTo>
                  <a:lnTo>
                    <a:pt x="1091" y="659"/>
                  </a:lnTo>
                  <a:lnTo>
                    <a:pt x="1063" y="668"/>
                  </a:lnTo>
                  <a:lnTo>
                    <a:pt x="1032" y="670"/>
                  </a:lnTo>
                  <a:lnTo>
                    <a:pt x="1003" y="668"/>
                  </a:lnTo>
                  <a:lnTo>
                    <a:pt x="973" y="661"/>
                  </a:lnTo>
                  <a:lnTo>
                    <a:pt x="945" y="649"/>
                  </a:lnTo>
                  <a:lnTo>
                    <a:pt x="919" y="632"/>
                  </a:lnTo>
                  <a:lnTo>
                    <a:pt x="839" y="572"/>
                  </a:lnTo>
                  <a:lnTo>
                    <a:pt x="760" y="513"/>
                  </a:lnTo>
                  <a:lnTo>
                    <a:pt x="752" y="509"/>
                  </a:lnTo>
                  <a:lnTo>
                    <a:pt x="742" y="509"/>
                  </a:lnTo>
                  <a:lnTo>
                    <a:pt x="735" y="515"/>
                  </a:lnTo>
                  <a:lnTo>
                    <a:pt x="515" y="735"/>
                  </a:lnTo>
                  <a:lnTo>
                    <a:pt x="509" y="742"/>
                  </a:lnTo>
                  <a:lnTo>
                    <a:pt x="509" y="752"/>
                  </a:lnTo>
                  <a:lnTo>
                    <a:pt x="513" y="760"/>
                  </a:lnTo>
                  <a:lnTo>
                    <a:pt x="572" y="839"/>
                  </a:lnTo>
                  <a:lnTo>
                    <a:pt x="632" y="919"/>
                  </a:lnTo>
                  <a:lnTo>
                    <a:pt x="649" y="945"/>
                  </a:lnTo>
                  <a:lnTo>
                    <a:pt x="661" y="973"/>
                  </a:lnTo>
                  <a:lnTo>
                    <a:pt x="668" y="1003"/>
                  </a:lnTo>
                  <a:lnTo>
                    <a:pt x="670" y="1032"/>
                  </a:lnTo>
                  <a:lnTo>
                    <a:pt x="668" y="1063"/>
                  </a:lnTo>
                  <a:lnTo>
                    <a:pt x="659" y="1091"/>
                  </a:lnTo>
                  <a:lnTo>
                    <a:pt x="646" y="1120"/>
                  </a:lnTo>
                  <a:lnTo>
                    <a:pt x="611" y="1188"/>
                  </a:lnTo>
                  <a:lnTo>
                    <a:pt x="579" y="1259"/>
                  </a:lnTo>
                  <a:lnTo>
                    <a:pt x="552" y="1331"/>
                  </a:lnTo>
                  <a:lnTo>
                    <a:pt x="528" y="1405"/>
                  </a:lnTo>
                  <a:lnTo>
                    <a:pt x="518" y="1434"/>
                  </a:lnTo>
                  <a:lnTo>
                    <a:pt x="502" y="1461"/>
                  </a:lnTo>
                  <a:lnTo>
                    <a:pt x="483" y="1484"/>
                  </a:lnTo>
                  <a:lnTo>
                    <a:pt x="461" y="1504"/>
                  </a:lnTo>
                  <a:lnTo>
                    <a:pt x="434" y="1520"/>
                  </a:lnTo>
                  <a:lnTo>
                    <a:pt x="406" y="1530"/>
                  </a:lnTo>
                  <a:lnTo>
                    <a:pt x="375" y="1538"/>
                  </a:lnTo>
                  <a:lnTo>
                    <a:pt x="277" y="1550"/>
                  </a:lnTo>
                  <a:lnTo>
                    <a:pt x="179" y="1565"/>
                  </a:lnTo>
                  <a:lnTo>
                    <a:pt x="171" y="1568"/>
                  </a:lnTo>
                  <a:lnTo>
                    <a:pt x="165" y="1575"/>
                  </a:lnTo>
                  <a:lnTo>
                    <a:pt x="162" y="1585"/>
                  </a:lnTo>
                  <a:lnTo>
                    <a:pt x="162" y="1896"/>
                  </a:lnTo>
                  <a:lnTo>
                    <a:pt x="165" y="1905"/>
                  </a:lnTo>
                  <a:lnTo>
                    <a:pt x="171" y="1912"/>
                  </a:lnTo>
                  <a:lnTo>
                    <a:pt x="179" y="1915"/>
                  </a:lnTo>
                  <a:lnTo>
                    <a:pt x="277" y="1930"/>
                  </a:lnTo>
                  <a:lnTo>
                    <a:pt x="375" y="1942"/>
                  </a:lnTo>
                  <a:lnTo>
                    <a:pt x="406" y="1950"/>
                  </a:lnTo>
                  <a:lnTo>
                    <a:pt x="434" y="1960"/>
                  </a:lnTo>
                  <a:lnTo>
                    <a:pt x="461" y="1976"/>
                  </a:lnTo>
                  <a:lnTo>
                    <a:pt x="483" y="1996"/>
                  </a:lnTo>
                  <a:lnTo>
                    <a:pt x="502" y="2019"/>
                  </a:lnTo>
                  <a:lnTo>
                    <a:pt x="518" y="2046"/>
                  </a:lnTo>
                  <a:lnTo>
                    <a:pt x="528" y="2075"/>
                  </a:lnTo>
                  <a:lnTo>
                    <a:pt x="552" y="2149"/>
                  </a:lnTo>
                  <a:lnTo>
                    <a:pt x="579" y="2221"/>
                  </a:lnTo>
                  <a:lnTo>
                    <a:pt x="611" y="2292"/>
                  </a:lnTo>
                  <a:lnTo>
                    <a:pt x="646" y="2360"/>
                  </a:lnTo>
                  <a:lnTo>
                    <a:pt x="659" y="2389"/>
                  </a:lnTo>
                  <a:lnTo>
                    <a:pt x="668" y="2417"/>
                  </a:lnTo>
                  <a:lnTo>
                    <a:pt x="670" y="2448"/>
                  </a:lnTo>
                  <a:lnTo>
                    <a:pt x="668" y="2477"/>
                  </a:lnTo>
                  <a:lnTo>
                    <a:pt x="661" y="2507"/>
                  </a:lnTo>
                  <a:lnTo>
                    <a:pt x="649" y="2535"/>
                  </a:lnTo>
                  <a:lnTo>
                    <a:pt x="632" y="2561"/>
                  </a:lnTo>
                  <a:lnTo>
                    <a:pt x="572" y="2641"/>
                  </a:lnTo>
                  <a:lnTo>
                    <a:pt x="513" y="2720"/>
                  </a:lnTo>
                  <a:lnTo>
                    <a:pt x="509" y="2728"/>
                  </a:lnTo>
                  <a:lnTo>
                    <a:pt x="509" y="2738"/>
                  </a:lnTo>
                  <a:lnTo>
                    <a:pt x="515" y="2745"/>
                  </a:lnTo>
                  <a:lnTo>
                    <a:pt x="735" y="2965"/>
                  </a:lnTo>
                  <a:lnTo>
                    <a:pt x="742" y="2971"/>
                  </a:lnTo>
                  <a:lnTo>
                    <a:pt x="752" y="2972"/>
                  </a:lnTo>
                  <a:lnTo>
                    <a:pt x="760" y="2967"/>
                  </a:lnTo>
                  <a:lnTo>
                    <a:pt x="839" y="2908"/>
                  </a:lnTo>
                  <a:lnTo>
                    <a:pt x="919" y="2848"/>
                  </a:lnTo>
                  <a:lnTo>
                    <a:pt x="945" y="2831"/>
                  </a:lnTo>
                  <a:lnTo>
                    <a:pt x="972" y="2820"/>
                  </a:lnTo>
                  <a:lnTo>
                    <a:pt x="1001" y="2812"/>
                  </a:lnTo>
                  <a:lnTo>
                    <a:pt x="1030" y="2810"/>
                  </a:lnTo>
                  <a:lnTo>
                    <a:pt x="1061" y="2812"/>
                  </a:lnTo>
                  <a:lnTo>
                    <a:pt x="1091" y="2821"/>
                  </a:lnTo>
                  <a:lnTo>
                    <a:pt x="1120" y="2834"/>
                  </a:lnTo>
                  <a:lnTo>
                    <a:pt x="1188" y="2869"/>
                  </a:lnTo>
                  <a:lnTo>
                    <a:pt x="1259" y="2901"/>
                  </a:lnTo>
                  <a:lnTo>
                    <a:pt x="1331" y="2928"/>
                  </a:lnTo>
                  <a:lnTo>
                    <a:pt x="1405" y="2952"/>
                  </a:lnTo>
                  <a:lnTo>
                    <a:pt x="1434" y="2962"/>
                  </a:lnTo>
                  <a:lnTo>
                    <a:pt x="1461" y="2978"/>
                  </a:lnTo>
                  <a:lnTo>
                    <a:pt x="1484" y="2997"/>
                  </a:lnTo>
                  <a:lnTo>
                    <a:pt x="1504" y="3019"/>
                  </a:lnTo>
                  <a:lnTo>
                    <a:pt x="1520" y="3046"/>
                  </a:lnTo>
                  <a:lnTo>
                    <a:pt x="1530" y="3074"/>
                  </a:lnTo>
                  <a:lnTo>
                    <a:pt x="1538" y="3105"/>
                  </a:lnTo>
                  <a:lnTo>
                    <a:pt x="1550" y="3204"/>
                  </a:lnTo>
                  <a:lnTo>
                    <a:pt x="1565" y="3301"/>
                  </a:lnTo>
                  <a:lnTo>
                    <a:pt x="1568" y="3309"/>
                  </a:lnTo>
                  <a:lnTo>
                    <a:pt x="1575" y="3315"/>
                  </a:lnTo>
                  <a:lnTo>
                    <a:pt x="1584" y="3318"/>
                  </a:lnTo>
                  <a:lnTo>
                    <a:pt x="1896" y="3318"/>
                  </a:lnTo>
                  <a:lnTo>
                    <a:pt x="1905" y="3315"/>
                  </a:lnTo>
                  <a:lnTo>
                    <a:pt x="1912" y="3309"/>
                  </a:lnTo>
                  <a:lnTo>
                    <a:pt x="1915" y="3301"/>
                  </a:lnTo>
                  <a:lnTo>
                    <a:pt x="1930" y="3203"/>
                  </a:lnTo>
                  <a:lnTo>
                    <a:pt x="1942" y="3105"/>
                  </a:lnTo>
                  <a:lnTo>
                    <a:pt x="1950" y="3074"/>
                  </a:lnTo>
                  <a:lnTo>
                    <a:pt x="1960" y="3046"/>
                  </a:lnTo>
                  <a:lnTo>
                    <a:pt x="1976" y="3019"/>
                  </a:lnTo>
                  <a:lnTo>
                    <a:pt x="1996" y="2997"/>
                  </a:lnTo>
                  <a:lnTo>
                    <a:pt x="2019" y="2978"/>
                  </a:lnTo>
                  <a:lnTo>
                    <a:pt x="2046" y="2962"/>
                  </a:lnTo>
                  <a:lnTo>
                    <a:pt x="2075" y="2952"/>
                  </a:lnTo>
                  <a:lnTo>
                    <a:pt x="2149" y="2928"/>
                  </a:lnTo>
                  <a:lnTo>
                    <a:pt x="2221" y="2901"/>
                  </a:lnTo>
                  <a:lnTo>
                    <a:pt x="2292" y="2869"/>
                  </a:lnTo>
                  <a:lnTo>
                    <a:pt x="2360" y="2834"/>
                  </a:lnTo>
                  <a:lnTo>
                    <a:pt x="2389" y="2821"/>
                  </a:lnTo>
                  <a:lnTo>
                    <a:pt x="2417" y="2812"/>
                  </a:lnTo>
                  <a:lnTo>
                    <a:pt x="2448" y="2810"/>
                  </a:lnTo>
                  <a:lnTo>
                    <a:pt x="2477" y="2812"/>
                  </a:lnTo>
                  <a:lnTo>
                    <a:pt x="2507" y="2819"/>
                  </a:lnTo>
                  <a:lnTo>
                    <a:pt x="2535" y="2831"/>
                  </a:lnTo>
                  <a:lnTo>
                    <a:pt x="2561" y="2848"/>
                  </a:lnTo>
                  <a:lnTo>
                    <a:pt x="2641" y="2908"/>
                  </a:lnTo>
                  <a:lnTo>
                    <a:pt x="2720" y="2967"/>
                  </a:lnTo>
                  <a:lnTo>
                    <a:pt x="2728" y="2972"/>
                  </a:lnTo>
                  <a:lnTo>
                    <a:pt x="2738" y="2971"/>
                  </a:lnTo>
                  <a:lnTo>
                    <a:pt x="2745" y="2965"/>
                  </a:lnTo>
                  <a:lnTo>
                    <a:pt x="2965" y="2745"/>
                  </a:lnTo>
                  <a:lnTo>
                    <a:pt x="2971" y="2738"/>
                  </a:lnTo>
                  <a:lnTo>
                    <a:pt x="2971" y="2728"/>
                  </a:lnTo>
                  <a:lnTo>
                    <a:pt x="2967" y="2720"/>
                  </a:lnTo>
                  <a:lnTo>
                    <a:pt x="2908" y="2641"/>
                  </a:lnTo>
                  <a:lnTo>
                    <a:pt x="2848" y="2561"/>
                  </a:lnTo>
                  <a:lnTo>
                    <a:pt x="2831" y="2535"/>
                  </a:lnTo>
                  <a:lnTo>
                    <a:pt x="2819" y="2507"/>
                  </a:lnTo>
                  <a:lnTo>
                    <a:pt x="2812" y="2477"/>
                  </a:lnTo>
                  <a:lnTo>
                    <a:pt x="2810" y="2448"/>
                  </a:lnTo>
                  <a:lnTo>
                    <a:pt x="2812" y="2417"/>
                  </a:lnTo>
                  <a:lnTo>
                    <a:pt x="2821" y="2389"/>
                  </a:lnTo>
                  <a:lnTo>
                    <a:pt x="2834" y="2360"/>
                  </a:lnTo>
                  <a:lnTo>
                    <a:pt x="2869" y="2292"/>
                  </a:lnTo>
                  <a:lnTo>
                    <a:pt x="2901" y="2221"/>
                  </a:lnTo>
                  <a:lnTo>
                    <a:pt x="2928" y="2149"/>
                  </a:lnTo>
                  <a:lnTo>
                    <a:pt x="2952" y="2075"/>
                  </a:lnTo>
                  <a:lnTo>
                    <a:pt x="2962" y="2046"/>
                  </a:lnTo>
                  <a:lnTo>
                    <a:pt x="2978" y="2019"/>
                  </a:lnTo>
                  <a:lnTo>
                    <a:pt x="2997" y="1996"/>
                  </a:lnTo>
                  <a:lnTo>
                    <a:pt x="3019" y="1976"/>
                  </a:lnTo>
                  <a:lnTo>
                    <a:pt x="3046" y="1960"/>
                  </a:lnTo>
                  <a:lnTo>
                    <a:pt x="3074" y="1950"/>
                  </a:lnTo>
                  <a:lnTo>
                    <a:pt x="3105" y="1942"/>
                  </a:lnTo>
                  <a:lnTo>
                    <a:pt x="3203" y="1930"/>
                  </a:lnTo>
                  <a:lnTo>
                    <a:pt x="3301" y="1915"/>
                  </a:lnTo>
                  <a:lnTo>
                    <a:pt x="3309" y="1912"/>
                  </a:lnTo>
                  <a:lnTo>
                    <a:pt x="3315" y="1905"/>
                  </a:lnTo>
                  <a:lnTo>
                    <a:pt x="3318" y="1896"/>
                  </a:lnTo>
                  <a:lnTo>
                    <a:pt x="3318" y="1584"/>
                  </a:lnTo>
                  <a:lnTo>
                    <a:pt x="3315" y="1575"/>
                  </a:lnTo>
                  <a:lnTo>
                    <a:pt x="3309" y="1568"/>
                  </a:lnTo>
                  <a:lnTo>
                    <a:pt x="3301" y="1565"/>
                  </a:lnTo>
                  <a:lnTo>
                    <a:pt x="3203" y="1550"/>
                  </a:lnTo>
                  <a:lnTo>
                    <a:pt x="3105" y="1538"/>
                  </a:lnTo>
                  <a:lnTo>
                    <a:pt x="3074" y="1530"/>
                  </a:lnTo>
                  <a:lnTo>
                    <a:pt x="3046" y="1520"/>
                  </a:lnTo>
                  <a:lnTo>
                    <a:pt x="3019" y="1504"/>
                  </a:lnTo>
                  <a:lnTo>
                    <a:pt x="2997" y="1484"/>
                  </a:lnTo>
                  <a:lnTo>
                    <a:pt x="2978" y="1461"/>
                  </a:lnTo>
                  <a:lnTo>
                    <a:pt x="2962" y="1434"/>
                  </a:lnTo>
                  <a:lnTo>
                    <a:pt x="2952" y="1405"/>
                  </a:lnTo>
                  <a:lnTo>
                    <a:pt x="2928" y="1331"/>
                  </a:lnTo>
                  <a:lnTo>
                    <a:pt x="2901" y="1259"/>
                  </a:lnTo>
                  <a:lnTo>
                    <a:pt x="2869" y="1188"/>
                  </a:lnTo>
                  <a:lnTo>
                    <a:pt x="2834" y="1120"/>
                  </a:lnTo>
                  <a:lnTo>
                    <a:pt x="2821" y="1091"/>
                  </a:lnTo>
                  <a:lnTo>
                    <a:pt x="2812" y="1063"/>
                  </a:lnTo>
                  <a:lnTo>
                    <a:pt x="2810" y="1032"/>
                  </a:lnTo>
                  <a:lnTo>
                    <a:pt x="2812" y="1003"/>
                  </a:lnTo>
                  <a:lnTo>
                    <a:pt x="2819" y="973"/>
                  </a:lnTo>
                  <a:lnTo>
                    <a:pt x="2831" y="945"/>
                  </a:lnTo>
                  <a:lnTo>
                    <a:pt x="2848" y="919"/>
                  </a:lnTo>
                  <a:lnTo>
                    <a:pt x="2908" y="839"/>
                  </a:lnTo>
                  <a:lnTo>
                    <a:pt x="2967" y="760"/>
                  </a:lnTo>
                  <a:lnTo>
                    <a:pt x="2971" y="752"/>
                  </a:lnTo>
                  <a:lnTo>
                    <a:pt x="2971" y="742"/>
                  </a:lnTo>
                  <a:lnTo>
                    <a:pt x="2965" y="735"/>
                  </a:lnTo>
                  <a:lnTo>
                    <a:pt x="2745" y="515"/>
                  </a:lnTo>
                  <a:lnTo>
                    <a:pt x="2738" y="509"/>
                  </a:lnTo>
                  <a:lnTo>
                    <a:pt x="2728" y="509"/>
                  </a:lnTo>
                  <a:lnTo>
                    <a:pt x="2720" y="513"/>
                  </a:lnTo>
                  <a:lnTo>
                    <a:pt x="2641" y="572"/>
                  </a:lnTo>
                  <a:lnTo>
                    <a:pt x="2561" y="632"/>
                  </a:lnTo>
                  <a:lnTo>
                    <a:pt x="2535" y="649"/>
                  </a:lnTo>
                  <a:lnTo>
                    <a:pt x="2507" y="661"/>
                  </a:lnTo>
                  <a:lnTo>
                    <a:pt x="2477" y="668"/>
                  </a:lnTo>
                  <a:lnTo>
                    <a:pt x="2448" y="670"/>
                  </a:lnTo>
                  <a:lnTo>
                    <a:pt x="2417" y="668"/>
                  </a:lnTo>
                  <a:lnTo>
                    <a:pt x="2389" y="659"/>
                  </a:lnTo>
                  <a:lnTo>
                    <a:pt x="2360" y="646"/>
                  </a:lnTo>
                  <a:lnTo>
                    <a:pt x="2292" y="611"/>
                  </a:lnTo>
                  <a:lnTo>
                    <a:pt x="2221" y="579"/>
                  </a:lnTo>
                  <a:lnTo>
                    <a:pt x="2149" y="552"/>
                  </a:lnTo>
                  <a:lnTo>
                    <a:pt x="2075" y="528"/>
                  </a:lnTo>
                  <a:lnTo>
                    <a:pt x="2046" y="518"/>
                  </a:lnTo>
                  <a:lnTo>
                    <a:pt x="2019" y="502"/>
                  </a:lnTo>
                  <a:lnTo>
                    <a:pt x="1996" y="483"/>
                  </a:lnTo>
                  <a:lnTo>
                    <a:pt x="1976" y="461"/>
                  </a:lnTo>
                  <a:lnTo>
                    <a:pt x="1960" y="434"/>
                  </a:lnTo>
                  <a:lnTo>
                    <a:pt x="1950" y="406"/>
                  </a:lnTo>
                  <a:lnTo>
                    <a:pt x="1942" y="375"/>
                  </a:lnTo>
                  <a:lnTo>
                    <a:pt x="1930" y="277"/>
                  </a:lnTo>
                  <a:lnTo>
                    <a:pt x="1915" y="179"/>
                  </a:lnTo>
                  <a:lnTo>
                    <a:pt x="1912" y="171"/>
                  </a:lnTo>
                  <a:lnTo>
                    <a:pt x="1905" y="165"/>
                  </a:lnTo>
                  <a:lnTo>
                    <a:pt x="1896" y="162"/>
                  </a:lnTo>
                  <a:lnTo>
                    <a:pt x="1584" y="162"/>
                  </a:lnTo>
                  <a:close/>
                  <a:moveTo>
                    <a:pt x="1584" y="0"/>
                  </a:moveTo>
                  <a:lnTo>
                    <a:pt x="1896" y="0"/>
                  </a:lnTo>
                  <a:lnTo>
                    <a:pt x="1929" y="3"/>
                  </a:lnTo>
                  <a:lnTo>
                    <a:pt x="1959" y="12"/>
                  </a:lnTo>
                  <a:lnTo>
                    <a:pt x="1989" y="25"/>
                  </a:lnTo>
                  <a:lnTo>
                    <a:pt x="2014" y="44"/>
                  </a:lnTo>
                  <a:lnTo>
                    <a:pt x="2036" y="67"/>
                  </a:lnTo>
                  <a:lnTo>
                    <a:pt x="2055" y="94"/>
                  </a:lnTo>
                  <a:lnTo>
                    <a:pt x="2068" y="123"/>
                  </a:lnTo>
                  <a:lnTo>
                    <a:pt x="2076" y="155"/>
                  </a:lnTo>
                  <a:lnTo>
                    <a:pt x="2090" y="254"/>
                  </a:lnTo>
                  <a:lnTo>
                    <a:pt x="2104" y="354"/>
                  </a:lnTo>
                  <a:lnTo>
                    <a:pt x="2105" y="360"/>
                  </a:lnTo>
                  <a:lnTo>
                    <a:pt x="2107" y="364"/>
                  </a:lnTo>
                  <a:lnTo>
                    <a:pt x="2110" y="367"/>
                  </a:lnTo>
                  <a:lnTo>
                    <a:pt x="2113" y="370"/>
                  </a:lnTo>
                  <a:lnTo>
                    <a:pt x="2118" y="371"/>
                  </a:lnTo>
                  <a:lnTo>
                    <a:pt x="2202" y="398"/>
                  </a:lnTo>
                  <a:lnTo>
                    <a:pt x="2283" y="428"/>
                  </a:lnTo>
                  <a:lnTo>
                    <a:pt x="2363" y="464"/>
                  </a:lnTo>
                  <a:lnTo>
                    <a:pt x="2440" y="505"/>
                  </a:lnTo>
                  <a:lnTo>
                    <a:pt x="2448" y="507"/>
                  </a:lnTo>
                  <a:lnTo>
                    <a:pt x="2455" y="507"/>
                  </a:lnTo>
                  <a:lnTo>
                    <a:pt x="2462" y="503"/>
                  </a:lnTo>
                  <a:lnTo>
                    <a:pt x="2543" y="442"/>
                  </a:lnTo>
                  <a:lnTo>
                    <a:pt x="2623" y="382"/>
                  </a:lnTo>
                  <a:lnTo>
                    <a:pt x="2648" y="366"/>
                  </a:lnTo>
                  <a:lnTo>
                    <a:pt x="2674" y="355"/>
                  </a:lnTo>
                  <a:lnTo>
                    <a:pt x="2703" y="349"/>
                  </a:lnTo>
                  <a:lnTo>
                    <a:pt x="2730" y="347"/>
                  </a:lnTo>
                  <a:lnTo>
                    <a:pt x="2759" y="349"/>
                  </a:lnTo>
                  <a:lnTo>
                    <a:pt x="2787" y="355"/>
                  </a:lnTo>
                  <a:lnTo>
                    <a:pt x="2814" y="366"/>
                  </a:lnTo>
                  <a:lnTo>
                    <a:pt x="2838" y="381"/>
                  </a:lnTo>
                  <a:lnTo>
                    <a:pt x="2860" y="400"/>
                  </a:lnTo>
                  <a:lnTo>
                    <a:pt x="3080" y="620"/>
                  </a:lnTo>
                  <a:lnTo>
                    <a:pt x="3099" y="642"/>
                  </a:lnTo>
                  <a:lnTo>
                    <a:pt x="3114" y="666"/>
                  </a:lnTo>
                  <a:lnTo>
                    <a:pt x="3125" y="693"/>
                  </a:lnTo>
                  <a:lnTo>
                    <a:pt x="3131" y="721"/>
                  </a:lnTo>
                  <a:lnTo>
                    <a:pt x="3133" y="750"/>
                  </a:lnTo>
                  <a:lnTo>
                    <a:pt x="3131" y="777"/>
                  </a:lnTo>
                  <a:lnTo>
                    <a:pt x="3125" y="806"/>
                  </a:lnTo>
                  <a:lnTo>
                    <a:pt x="3114" y="832"/>
                  </a:lnTo>
                  <a:lnTo>
                    <a:pt x="3098" y="857"/>
                  </a:lnTo>
                  <a:lnTo>
                    <a:pt x="3038" y="937"/>
                  </a:lnTo>
                  <a:lnTo>
                    <a:pt x="2977" y="1018"/>
                  </a:lnTo>
                  <a:lnTo>
                    <a:pt x="2973" y="1025"/>
                  </a:lnTo>
                  <a:lnTo>
                    <a:pt x="2973" y="1032"/>
                  </a:lnTo>
                  <a:lnTo>
                    <a:pt x="2975" y="1040"/>
                  </a:lnTo>
                  <a:lnTo>
                    <a:pt x="3016" y="1117"/>
                  </a:lnTo>
                  <a:lnTo>
                    <a:pt x="3052" y="1197"/>
                  </a:lnTo>
                  <a:lnTo>
                    <a:pt x="3082" y="1278"/>
                  </a:lnTo>
                  <a:lnTo>
                    <a:pt x="3109" y="1362"/>
                  </a:lnTo>
                  <a:lnTo>
                    <a:pt x="3110" y="1367"/>
                  </a:lnTo>
                  <a:lnTo>
                    <a:pt x="3113" y="1370"/>
                  </a:lnTo>
                  <a:lnTo>
                    <a:pt x="3116" y="1373"/>
                  </a:lnTo>
                  <a:lnTo>
                    <a:pt x="3120" y="1375"/>
                  </a:lnTo>
                  <a:lnTo>
                    <a:pt x="3126" y="1376"/>
                  </a:lnTo>
                  <a:lnTo>
                    <a:pt x="3226" y="1390"/>
                  </a:lnTo>
                  <a:lnTo>
                    <a:pt x="3325" y="1404"/>
                  </a:lnTo>
                  <a:lnTo>
                    <a:pt x="3357" y="1412"/>
                  </a:lnTo>
                  <a:lnTo>
                    <a:pt x="3386" y="1425"/>
                  </a:lnTo>
                  <a:lnTo>
                    <a:pt x="3413" y="1444"/>
                  </a:lnTo>
                  <a:lnTo>
                    <a:pt x="3436" y="1466"/>
                  </a:lnTo>
                  <a:lnTo>
                    <a:pt x="3455" y="1491"/>
                  </a:lnTo>
                  <a:lnTo>
                    <a:pt x="3468" y="1521"/>
                  </a:lnTo>
                  <a:lnTo>
                    <a:pt x="3477" y="1551"/>
                  </a:lnTo>
                  <a:lnTo>
                    <a:pt x="3480" y="1584"/>
                  </a:lnTo>
                  <a:lnTo>
                    <a:pt x="3480" y="1896"/>
                  </a:lnTo>
                  <a:lnTo>
                    <a:pt x="3477" y="1929"/>
                  </a:lnTo>
                  <a:lnTo>
                    <a:pt x="3468" y="1959"/>
                  </a:lnTo>
                  <a:lnTo>
                    <a:pt x="3455" y="1989"/>
                  </a:lnTo>
                  <a:lnTo>
                    <a:pt x="3436" y="2014"/>
                  </a:lnTo>
                  <a:lnTo>
                    <a:pt x="3413" y="2036"/>
                  </a:lnTo>
                  <a:lnTo>
                    <a:pt x="3386" y="2055"/>
                  </a:lnTo>
                  <a:lnTo>
                    <a:pt x="3357" y="2068"/>
                  </a:lnTo>
                  <a:lnTo>
                    <a:pt x="3325" y="2076"/>
                  </a:lnTo>
                  <a:lnTo>
                    <a:pt x="3226" y="2090"/>
                  </a:lnTo>
                  <a:lnTo>
                    <a:pt x="3126" y="2104"/>
                  </a:lnTo>
                  <a:lnTo>
                    <a:pt x="3120" y="2105"/>
                  </a:lnTo>
                  <a:lnTo>
                    <a:pt x="3116" y="2107"/>
                  </a:lnTo>
                  <a:lnTo>
                    <a:pt x="3113" y="2110"/>
                  </a:lnTo>
                  <a:lnTo>
                    <a:pt x="3110" y="2113"/>
                  </a:lnTo>
                  <a:lnTo>
                    <a:pt x="3109" y="2118"/>
                  </a:lnTo>
                  <a:lnTo>
                    <a:pt x="3082" y="2202"/>
                  </a:lnTo>
                  <a:lnTo>
                    <a:pt x="3052" y="2283"/>
                  </a:lnTo>
                  <a:lnTo>
                    <a:pt x="3016" y="2363"/>
                  </a:lnTo>
                  <a:lnTo>
                    <a:pt x="2975" y="2440"/>
                  </a:lnTo>
                  <a:lnTo>
                    <a:pt x="2973" y="2448"/>
                  </a:lnTo>
                  <a:lnTo>
                    <a:pt x="2973" y="2455"/>
                  </a:lnTo>
                  <a:lnTo>
                    <a:pt x="2977" y="2462"/>
                  </a:lnTo>
                  <a:lnTo>
                    <a:pt x="3038" y="2543"/>
                  </a:lnTo>
                  <a:lnTo>
                    <a:pt x="3098" y="2623"/>
                  </a:lnTo>
                  <a:lnTo>
                    <a:pt x="3114" y="2648"/>
                  </a:lnTo>
                  <a:lnTo>
                    <a:pt x="3125" y="2674"/>
                  </a:lnTo>
                  <a:lnTo>
                    <a:pt x="3131" y="2703"/>
                  </a:lnTo>
                  <a:lnTo>
                    <a:pt x="3133" y="2730"/>
                  </a:lnTo>
                  <a:lnTo>
                    <a:pt x="3131" y="2759"/>
                  </a:lnTo>
                  <a:lnTo>
                    <a:pt x="3125" y="2786"/>
                  </a:lnTo>
                  <a:lnTo>
                    <a:pt x="3114" y="2814"/>
                  </a:lnTo>
                  <a:lnTo>
                    <a:pt x="3099" y="2838"/>
                  </a:lnTo>
                  <a:lnTo>
                    <a:pt x="3080" y="2860"/>
                  </a:lnTo>
                  <a:lnTo>
                    <a:pt x="2860" y="3080"/>
                  </a:lnTo>
                  <a:lnTo>
                    <a:pt x="2838" y="3099"/>
                  </a:lnTo>
                  <a:lnTo>
                    <a:pt x="2814" y="3114"/>
                  </a:lnTo>
                  <a:lnTo>
                    <a:pt x="2786" y="3125"/>
                  </a:lnTo>
                  <a:lnTo>
                    <a:pt x="2759" y="3131"/>
                  </a:lnTo>
                  <a:lnTo>
                    <a:pt x="2730" y="3133"/>
                  </a:lnTo>
                  <a:lnTo>
                    <a:pt x="2703" y="3131"/>
                  </a:lnTo>
                  <a:lnTo>
                    <a:pt x="2674" y="3125"/>
                  </a:lnTo>
                  <a:lnTo>
                    <a:pt x="2648" y="3114"/>
                  </a:lnTo>
                  <a:lnTo>
                    <a:pt x="2623" y="3098"/>
                  </a:lnTo>
                  <a:lnTo>
                    <a:pt x="2543" y="3038"/>
                  </a:lnTo>
                  <a:lnTo>
                    <a:pt x="2462" y="2977"/>
                  </a:lnTo>
                  <a:lnTo>
                    <a:pt x="2455" y="2973"/>
                  </a:lnTo>
                  <a:lnTo>
                    <a:pt x="2448" y="2973"/>
                  </a:lnTo>
                  <a:lnTo>
                    <a:pt x="2440" y="2975"/>
                  </a:lnTo>
                  <a:lnTo>
                    <a:pt x="2363" y="3016"/>
                  </a:lnTo>
                  <a:lnTo>
                    <a:pt x="2283" y="3052"/>
                  </a:lnTo>
                  <a:lnTo>
                    <a:pt x="2202" y="3082"/>
                  </a:lnTo>
                  <a:lnTo>
                    <a:pt x="2118" y="3109"/>
                  </a:lnTo>
                  <a:lnTo>
                    <a:pt x="2113" y="3110"/>
                  </a:lnTo>
                  <a:lnTo>
                    <a:pt x="2110" y="3113"/>
                  </a:lnTo>
                  <a:lnTo>
                    <a:pt x="2107" y="3116"/>
                  </a:lnTo>
                  <a:lnTo>
                    <a:pt x="2105" y="3120"/>
                  </a:lnTo>
                  <a:lnTo>
                    <a:pt x="2104" y="3126"/>
                  </a:lnTo>
                  <a:lnTo>
                    <a:pt x="2090" y="3226"/>
                  </a:lnTo>
                  <a:lnTo>
                    <a:pt x="2076" y="3325"/>
                  </a:lnTo>
                  <a:lnTo>
                    <a:pt x="2068" y="3357"/>
                  </a:lnTo>
                  <a:lnTo>
                    <a:pt x="2055" y="3386"/>
                  </a:lnTo>
                  <a:lnTo>
                    <a:pt x="2036" y="3413"/>
                  </a:lnTo>
                  <a:lnTo>
                    <a:pt x="2014" y="3436"/>
                  </a:lnTo>
                  <a:lnTo>
                    <a:pt x="1989" y="3455"/>
                  </a:lnTo>
                  <a:lnTo>
                    <a:pt x="1959" y="3468"/>
                  </a:lnTo>
                  <a:lnTo>
                    <a:pt x="1929" y="3477"/>
                  </a:lnTo>
                  <a:lnTo>
                    <a:pt x="1896" y="3480"/>
                  </a:lnTo>
                  <a:lnTo>
                    <a:pt x="1584" y="3480"/>
                  </a:lnTo>
                  <a:lnTo>
                    <a:pt x="1551" y="3477"/>
                  </a:lnTo>
                  <a:lnTo>
                    <a:pt x="1521" y="3468"/>
                  </a:lnTo>
                  <a:lnTo>
                    <a:pt x="1491" y="3455"/>
                  </a:lnTo>
                  <a:lnTo>
                    <a:pt x="1466" y="3436"/>
                  </a:lnTo>
                  <a:lnTo>
                    <a:pt x="1444" y="3413"/>
                  </a:lnTo>
                  <a:lnTo>
                    <a:pt x="1425" y="3386"/>
                  </a:lnTo>
                  <a:lnTo>
                    <a:pt x="1412" y="3357"/>
                  </a:lnTo>
                  <a:lnTo>
                    <a:pt x="1404" y="3325"/>
                  </a:lnTo>
                  <a:lnTo>
                    <a:pt x="1390" y="3226"/>
                  </a:lnTo>
                  <a:lnTo>
                    <a:pt x="1376" y="3126"/>
                  </a:lnTo>
                  <a:lnTo>
                    <a:pt x="1375" y="3120"/>
                  </a:lnTo>
                  <a:lnTo>
                    <a:pt x="1373" y="3116"/>
                  </a:lnTo>
                  <a:lnTo>
                    <a:pt x="1370" y="3113"/>
                  </a:lnTo>
                  <a:lnTo>
                    <a:pt x="1367" y="3110"/>
                  </a:lnTo>
                  <a:lnTo>
                    <a:pt x="1362" y="3109"/>
                  </a:lnTo>
                  <a:lnTo>
                    <a:pt x="1278" y="3082"/>
                  </a:lnTo>
                  <a:lnTo>
                    <a:pt x="1197" y="3052"/>
                  </a:lnTo>
                  <a:lnTo>
                    <a:pt x="1117" y="3016"/>
                  </a:lnTo>
                  <a:lnTo>
                    <a:pt x="1040" y="2975"/>
                  </a:lnTo>
                  <a:lnTo>
                    <a:pt x="1032" y="2973"/>
                  </a:lnTo>
                  <a:lnTo>
                    <a:pt x="1025" y="2973"/>
                  </a:lnTo>
                  <a:lnTo>
                    <a:pt x="1018" y="2977"/>
                  </a:lnTo>
                  <a:lnTo>
                    <a:pt x="937" y="3038"/>
                  </a:lnTo>
                  <a:lnTo>
                    <a:pt x="857" y="3098"/>
                  </a:lnTo>
                  <a:lnTo>
                    <a:pt x="832" y="3114"/>
                  </a:lnTo>
                  <a:lnTo>
                    <a:pt x="806" y="3125"/>
                  </a:lnTo>
                  <a:lnTo>
                    <a:pt x="777" y="3131"/>
                  </a:lnTo>
                  <a:lnTo>
                    <a:pt x="750" y="3134"/>
                  </a:lnTo>
                  <a:lnTo>
                    <a:pt x="721" y="3131"/>
                  </a:lnTo>
                  <a:lnTo>
                    <a:pt x="693" y="3125"/>
                  </a:lnTo>
                  <a:lnTo>
                    <a:pt x="666" y="3114"/>
                  </a:lnTo>
                  <a:lnTo>
                    <a:pt x="642" y="3099"/>
                  </a:lnTo>
                  <a:lnTo>
                    <a:pt x="620" y="3080"/>
                  </a:lnTo>
                  <a:lnTo>
                    <a:pt x="400" y="2860"/>
                  </a:lnTo>
                  <a:lnTo>
                    <a:pt x="381" y="2838"/>
                  </a:lnTo>
                  <a:lnTo>
                    <a:pt x="366" y="2814"/>
                  </a:lnTo>
                  <a:lnTo>
                    <a:pt x="355" y="2787"/>
                  </a:lnTo>
                  <a:lnTo>
                    <a:pt x="349" y="2759"/>
                  </a:lnTo>
                  <a:lnTo>
                    <a:pt x="346" y="2730"/>
                  </a:lnTo>
                  <a:lnTo>
                    <a:pt x="349" y="2703"/>
                  </a:lnTo>
                  <a:lnTo>
                    <a:pt x="355" y="2674"/>
                  </a:lnTo>
                  <a:lnTo>
                    <a:pt x="366" y="2648"/>
                  </a:lnTo>
                  <a:lnTo>
                    <a:pt x="382" y="2623"/>
                  </a:lnTo>
                  <a:lnTo>
                    <a:pt x="442" y="2543"/>
                  </a:lnTo>
                  <a:lnTo>
                    <a:pt x="503" y="2462"/>
                  </a:lnTo>
                  <a:lnTo>
                    <a:pt x="507" y="2455"/>
                  </a:lnTo>
                  <a:lnTo>
                    <a:pt x="507" y="2448"/>
                  </a:lnTo>
                  <a:lnTo>
                    <a:pt x="505" y="2440"/>
                  </a:lnTo>
                  <a:lnTo>
                    <a:pt x="464" y="2363"/>
                  </a:lnTo>
                  <a:lnTo>
                    <a:pt x="428" y="2283"/>
                  </a:lnTo>
                  <a:lnTo>
                    <a:pt x="398" y="2202"/>
                  </a:lnTo>
                  <a:lnTo>
                    <a:pt x="371" y="2118"/>
                  </a:lnTo>
                  <a:lnTo>
                    <a:pt x="370" y="2113"/>
                  </a:lnTo>
                  <a:lnTo>
                    <a:pt x="367" y="2110"/>
                  </a:lnTo>
                  <a:lnTo>
                    <a:pt x="364" y="2107"/>
                  </a:lnTo>
                  <a:lnTo>
                    <a:pt x="360" y="2105"/>
                  </a:lnTo>
                  <a:lnTo>
                    <a:pt x="354" y="2104"/>
                  </a:lnTo>
                  <a:lnTo>
                    <a:pt x="254" y="2090"/>
                  </a:lnTo>
                  <a:lnTo>
                    <a:pt x="155" y="2076"/>
                  </a:lnTo>
                  <a:lnTo>
                    <a:pt x="123" y="2068"/>
                  </a:lnTo>
                  <a:lnTo>
                    <a:pt x="94" y="2055"/>
                  </a:lnTo>
                  <a:lnTo>
                    <a:pt x="67" y="2036"/>
                  </a:lnTo>
                  <a:lnTo>
                    <a:pt x="44" y="2014"/>
                  </a:lnTo>
                  <a:lnTo>
                    <a:pt x="25" y="1989"/>
                  </a:lnTo>
                  <a:lnTo>
                    <a:pt x="12" y="1959"/>
                  </a:lnTo>
                  <a:lnTo>
                    <a:pt x="3" y="1929"/>
                  </a:lnTo>
                  <a:lnTo>
                    <a:pt x="0" y="1896"/>
                  </a:lnTo>
                  <a:lnTo>
                    <a:pt x="0" y="1584"/>
                  </a:lnTo>
                  <a:lnTo>
                    <a:pt x="3" y="1551"/>
                  </a:lnTo>
                  <a:lnTo>
                    <a:pt x="12" y="1521"/>
                  </a:lnTo>
                  <a:lnTo>
                    <a:pt x="25" y="1491"/>
                  </a:lnTo>
                  <a:lnTo>
                    <a:pt x="44" y="1466"/>
                  </a:lnTo>
                  <a:lnTo>
                    <a:pt x="67" y="1444"/>
                  </a:lnTo>
                  <a:lnTo>
                    <a:pt x="94" y="1425"/>
                  </a:lnTo>
                  <a:lnTo>
                    <a:pt x="123" y="1412"/>
                  </a:lnTo>
                  <a:lnTo>
                    <a:pt x="155" y="1404"/>
                  </a:lnTo>
                  <a:lnTo>
                    <a:pt x="254" y="1390"/>
                  </a:lnTo>
                  <a:lnTo>
                    <a:pt x="354" y="1376"/>
                  </a:lnTo>
                  <a:lnTo>
                    <a:pt x="360" y="1375"/>
                  </a:lnTo>
                  <a:lnTo>
                    <a:pt x="364" y="1373"/>
                  </a:lnTo>
                  <a:lnTo>
                    <a:pt x="367" y="1370"/>
                  </a:lnTo>
                  <a:lnTo>
                    <a:pt x="370" y="1367"/>
                  </a:lnTo>
                  <a:lnTo>
                    <a:pt x="371" y="1362"/>
                  </a:lnTo>
                  <a:lnTo>
                    <a:pt x="398" y="1278"/>
                  </a:lnTo>
                  <a:lnTo>
                    <a:pt x="428" y="1197"/>
                  </a:lnTo>
                  <a:lnTo>
                    <a:pt x="464" y="1117"/>
                  </a:lnTo>
                  <a:lnTo>
                    <a:pt x="505" y="1040"/>
                  </a:lnTo>
                  <a:lnTo>
                    <a:pt x="507" y="1032"/>
                  </a:lnTo>
                  <a:lnTo>
                    <a:pt x="507" y="1025"/>
                  </a:lnTo>
                  <a:lnTo>
                    <a:pt x="503" y="1018"/>
                  </a:lnTo>
                  <a:lnTo>
                    <a:pt x="442" y="937"/>
                  </a:lnTo>
                  <a:lnTo>
                    <a:pt x="382" y="857"/>
                  </a:lnTo>
                  <a:lnTo>
                    <a:pt x="366" y="832"/>
                  </a:lnTo>
                  <a:lnTo>
                    <a:pt x="355" y="806"/>
                  </a:lnTo>
                  <a:lnTo>
                    <a:pt x="349" y="777"/>
                  </a:lnTo>
                  <a:lnTo>
                    <a:pt x="346" y="750"/>
                  </a:lnTo>
                  <a:lnTo>
                    <a:pt x="349" y="721"/>
                  </a:lnTo>
                  <a:lnTo>
                    <a:pt x="355" y="694"/>
                  </a:lnTo>
                  <a:lnTo>
                    <a:pt x="366" y="666"/>
                  </a:lnTo>
                  <a:lnTo>
                    <a:pt x="381" y="642"/>
                  </a:lnTo>
                  <a:lnTo>
                    <a:pt x="400" y="620"/>
                  </a:lnTo>
                  <a:lnTo>
                    <a:pt x="620" y="400"/>
                  </a:lnTo>
                  <a:lnTo>
                    <a:pt x="642" y="381"/>
                  </a:lnTo>
                  <a:lnTo>
                    <a:pt x="666" y="366"/>
                  </a:lnTo>
                  <a:lnTo>
                    <a:pt x="693" y="355"/>
                  </a:lnTo>
                  <a:lnTo>
                    <a:pt x="721" y="349"/>
                  </a:lnTo>
                  <a:lnTo>
                    <a:pt x="750" y="347"/>
                  </a:lnTo>
                  <a:lnTo>
                    <a:pt x="777" y="349"/>
                  </a:lnTo>
                  <a:lnTo>
                    <a:pt x="806" y="355"/>
                  </a:lnTo>
                  <a:lnTo>
                    <a:pt x="832" y="366"/>
                  </a:lnTo>
                  <a:lnTo>
                    <a:pt x="857" y="382"/>
                  </a:lnTo>
                  <a:lnTo>
                    <a:pt x="937" y="442"/>
                  </a:lnTo>
                  <a:lnTo>
                    <a:pt x="1018" y="503"/>
                  </a:lnTo>
                  <a:lnTo>
                    <a:pt x="1025" y="507"/>
                  </a:lnTo>
                  <a:lnTo>
                    <a:pt x="1032" y="507"/>
                  </a:lnTo>
                  <a:lnTo>
                    <a:pt x="1040" y="505"/>
                  </a:lnTo>
                  <a:lnTo>
                    <a:pt x="1117" y="464"/>
                  </a:lnTo>
                  <a:lnTo>
                    <a:pt x="1197" y="428"/>
                  </a:lnTo>
                  <a:lnTo>
                    <a:pt x="1278" y="398"/>
                  </a:lnTo>
                  <a:lnTo>
                    <a:pt x="1362" y="371"/>
                  </a:lnTo>
                  <a:lnTo>
                    <a:pt x="1367" y="370"/>
                  </a:lnTo>
                  <a:lnTo>
                    <a:pt x="1370" y="367"/>
                  </a:lnTo>
                  <a:lnTo>
                    <a:pt x="1373" y="364"/>
                  </a:lnTo>
                  <a:lnTo>
                    <a:pt x="1375" y="360"/>
                  </a:lnTo>
                  <a:lnTo>
                    <a:pt x="1376" y="354"/>
                  </a:lnTo>
                  <a:lnTo>
                    <a:pt x="1390" y="254"/>
                  </a:lnTo>
                  <a:lnTo>
                    <a:pt x="1404" y="155"/>
                  </a:lnTo>
                  <a:lnTo>
                    <a:pt x="1412" y="123"/>
                  </a:lnTo>
                  <a:lnTo>
                    <a:pt x="1425" y="94"/>
                  </a:lnTo>
                  <a:lnTo>
                    <a:pt x="1444" y="67"/>
                  </a:lnTo>
                  <a:lnTo>
                    <a:pt x="1466" y="44"/>
                  </a:lnTo>
                  <a:lnTo>
                    <a:pt x="1491" y="25"/>
                  </a:lnTo>
                  <a:lnTo>
                    <a:pt x="1521" y="12"/>
                  </a:lnTo>
                  <a:lnTo>
                    <a:pt x="1551" y="3"/>
                  </a:lnTo>
                  <a:lnTo>
                    <a:pt x="1584"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33" name="Google Shape;33;p5"/>
            <p:cNvSpPr/>
            <p:nvPr/>
          </p:nvSpPr>
          <p:spPr>
            <a:xfrm>
              <a:off x="-847725" y="2957513"/>
              <a:ext cx="600075" cy="600075"/>
            </a:xfrm>
            <a:custGeom>
              <a:rect b="b" l="l" r="r" t="t"/>
              <a:pathLst>
                <a:path extrusionOk="0" h="1510" w="1510">
                  <a:moveTo>
                    <a:pt x="755" y="162"/>
                  </a:moveTo>
                  <a:lnTo>
                    <a:pt x="695" y="166"/>
                  </a:lnTo>
                  <a:lnTo>
                    <a:pt x="636" y="174"/>
                  </a:lnTo>
                  <a:lnTo>
                    <a:pt x="579" y="189"/>
                  </a:lnTo>
                  <a:lnTo>
                    <a:pt x="524" y="209"/>
                  </a:lnTo>
                  <a:lnTo>
                    <a:pt x="472" y="234"/>
                  </a:lnTo>
                  <a:lnTo>
                    <a:pt x="424" y="264"/>
                  </a:lnTo>
                  <a:lnTo>
                    <a:pt x="379" y="297"/>
                  </a:lnTo>
                  <a:lnTo>
                    <a:pt x="336" y="336"/>
                  </a:lnTo>
                  <a:lnTo>
                    <a:pt x="297" y="379"/>
                  </a:lnTo>
                  <a:lnTo>
                    <a:pt x="264" y="424"/>
                  </a:lnTo>
                  <a:lnTo>
                    <a:pt x="234" y="472"/>
                  </a:lnTo>
                  <a:lnTo>
                    <a:pt x="209" y="524"/>
                  </a:lnTo>
                  <a:lnTo>
                    <a:pt x="189" y="579"/>
                  </a:lnTo>
                  <a:lnTo>
                    <a:pt x="174" y="636"/>
                  </a:lnTo>
                  <a:lnTo>
                    <a:pt x="166" y="695"/>
                  </a:lnTo>
                  <a:lnTo>
                    <a:pt x="162" y="755"/>
                  </a:lnTo>
                  <a:lnTo>
                    <a:pt x="166" y="815"/>
                  </a:lnTo>
                  <a:lnTo>
                    <a:pt x="174" y="874"/>
                  </a:lnTo>
                  <a:lnTo>
                    <a:pt x="189" y="931"/>
                  </a:lnTo>
                  <a:lnTo>
                    <a:pt x="209" y="986"/>
                  </a:lnTo>
                  <a:lnTo>
                    <a:pt x="234" y="1038"/>
                  </a:lnTo>
                  <a:lnTo>
                    <a:pt x="264" y="1086"/>
                  </a:lnTo>
                  <a:lnTo>
                    <a:pt x="297" y="1131"/>
                  </a:lnTo>
                  <a:lnTo>
                    <a:pt x="336" y="1174"/>
                  </a:lnTo>
                  <a:lnTo>
                    <a:pt x="379" y="1213"/>
                  </a:lnTo>
                  <a:lnTo>
                    <a:pt x="424" y="1246"/>
                  </a:lnTo>
                  <a:lnTo>
                    <a:pt x="472" y="1276"/>
                  </a:lnTo>
                  <a:lnTo>
                    <a:pt x="524" y="1301"/>
                  </a:lnTo>
                  <a:lnTo>
                    <a:pt x="579" y="1321"/>
                  </a:lnTo>
                  <a:lnTo>
                    <a:pt x="636" y="1336"/>
                  </a:lnTo>
                  <a:lnTo>
                    <a:pt x="695" y="1344"/>
                  </a:lnTo>
                  <a:lnTo>
                    <a:pt x="755" y="1348"/>
                  </a:lnTo>
                  <a:lnTo>
                    <a:pt x="815" y="1344"/>
                  </a:lnTo>
                  <a:lnTo>
                    <a:pt x="874" y="1336"/>
                  </a:lnTo>
                  <a:lnTo>
                    <a:pt x="931" y="1321"/>
                  </a:lnTo>
                  <a:lnTo>
                    <a:pt x="986" y="1301"/>
                  </a:lnTo>
                  <a:lnTo>
                    <a:pt x="1038" y="1276"/>
                  </a:lnTo>
                  <a:lnTo>
                    <a:pt x="1086" y="1246"/>
                  </a:lnTo>
                  <a:lnTo>
                    <a:pt x="1131" y="1213"/>
                  </a:lnTo>
                  <a:lnTo>
                    <a:pt x="1174" y="1174"/>
                  </a:lnTo>
                  <a:lnTo>
                    <a:pt x="1213" y="1131"/>
                  </a:lnTo>
                  <a:lnTo>
                    <a:pt x="1246" y="1086"/>
                  </a:lnTo>
                  <a:lnTo>
                    <a:pt x="1276" y="1038"/>
                  </a:lnTo>
                  <a:lnTo>
                    <a:pt x="1301" y="986"/>
                  </a:lnTo>
                  <a:lnTo>
                    <a:pt x="1321" y="931"/>
                  </a:lnTo>
                  <a:lnTo>
                    <a:pt x="1336" y="874"/>
                  </a:lnTo>
                  <a:lnTo>
                    <a:pt x="1344" y="815"/>
                  </a:lnTo>
                  <a:lnTo>
                    <a:pt x="1348" y="755"/>
                  </a:lnTo>
                  <a:lnTo>
                    <a:pt x="1344" y="695"/>
                  </a:lnTo>
                  <a:lnTo>
                    <a:pt x="1336" y="636"/>
                  </a:lnTo>
                  <a:lnTo>
                    <a:pt x="1321" y="579"/>
                  </a:lnTo>
                  <a:lnTo>
                    <a:pt x="1301" y="524"/>
                  </a:lnTo>
                  <a:lnTo>
                    <a:pt x="1276" y="472"/>
                  </a:lnTo>
                  <a:lnTo>
                    <a:pt x="1246" y="424"/>
                  </a:lnTo>
                  <a:lnTo>
                    <a:pt x="1213" y="379"/>
                  </a:lnTo>
                  <a:lnTo>
                    <a:pt x="1174" y="336"/>
                  </a:lnTo>
                  <a:lnTo>
                    <a:pt x="1131" y="297"/>
                  </a:lnTo>
                  <a:lnTo>
                    <a:pt x="1086" y="264"/>
                  </a:lnTo>
                  <a:lnTo>
                    <a:pt x="1038" y="234"/>
                  </a:lnTo>
                  <a:lnTo>
                    <a:pt x="986" y="209"/>
                  </a:lnTo>
                  <a:lnTo>
                    <a:pt x="931" y="189"/>
                  </a:lnTo>
                  <a:lnTo>
                    <a:pt x="874" y="174"/>
                  </a:lnTo>
                  <a:lnTo>
                    <a:pt x="815" y="166"/>
                  </a:lnTo>
                  <a:lnTo>
                    <a:pt x="755" y="162"/>
                  </a:lnTo>
                  <a:close/>
                  <a:moveTo>
                    <a:pt x="755" y="0"/>
                  </a:moveTo>
                  <a:lnTo>
                    <a:pt x="824" y="3"/>
                  </a:lnTo>
                  <a:lnTo>
                    <a:pt x="891" y="12"/>
                  </a:lnTo>
                  <a:lnTo>
                    <a:pt x="955" y="26"/>
                  </a:lnTo>
                  <a:lnTo>
                    <a:pt x="1019" y="47"/>
                  </a:lnTo>
                  <a:lnTo>
                    <a:pt x="1079" y="73"/>
                  </a:lnTo>
                  <a:lnTo>
                    <a:pt x="1136" y="103"/>
                  </a:lnTo>
                  <a:lnTo>
                    <a:pt x="1191" y="138"/>
                  </a:lnTo>
                  <a:lnTo>
                    <a:pt x="1241" y="177"/>
                  </a:lnTo>
                  <a:lnTo>
                    <a:pt x="1289" y="221"/>
                  </a:lnTo>
                  <a:lnTo>
                    <a:pt x="1333" y="269"/>
                  </a:lnTo>
                  <a:lnTo>
                    <a:pt x="1372" y="319"/>
                  </a:lnTo>
                  <a:lnTo>
                    <a:pt x="1407" y="374"/>
                  </a:lnTo>
                  <a:lnTo>
                    <a:pt x="1437" y="431"/>
                  </a:lnTo>
                  <a:lnTo>
                    <a:pt x="1463" y="491"/>
                  </a:lnTo>
                  <a:lnTo>
                    <a:pt x="1484" y="555"/>
                  </a:lnTo>
                  <a:lnTo>
                    <a:pt x="1498" y="619"/>
                  </a:lnTo>
                  <a:lnTo>
                    <a:pt x="1507" y="686"/>
                  </a:lnTo>
                  <a:lnTo>
                    <a:pt x="1510" y="755"/>
                  </a:lnTo>
                  <a:lnTo>
                    <a:pt x="1507" y="824"/>
                  </a:lnTo>
                  <a:lnTo>
                    <a:pt x="1498" y="891"/>
                  </a:lnTo>
                  <a:lnTo>
                    <a:pt x="1484" y="955"/>
                  </a:lnTo>
                  <a:lnTo>
                    <a:pt x="1463" y="1019"/>
                  </a:lnTo>
                  <a:lnTo>
                    <a:pt x="1437" y="1079"/>
                  </a:lnTo>
                  <a:lnTo>
                    <a:pt x="1407" y="1136"/>
                  </a:lnTo>
                  <a:lnTo>
                    <a:pt x="1372" y="1191"/>
                  </a:lnTo>
                  <a:lnTo>
                    <a:pt x="1333" y="1241"/>
                  </a:lnTo>
                  <a:lnTo>
                    <a:pt x="1289" y="1289"/>
                  </a:lnTo>
                  <a:lnTo>
                    <a:pt x="1241" y="1333"/>
                  </a:lnTo>
                  <a:lnTo>
                    <a:pt x="1191" y="1372"/>
                  </a:lnTo>
                  <a:lnTo>
                    <a:pt x="1136" y="1407"/>
                  </a:lnTo>
                  <a:lnTo>
                    <a:pt x="1079" y="1437"/>
                  </a:lnTo>
                  <a:lnTo>
                    <a:pt x="1019" y="1463"/>
                  </a:lnTo>
                  <a:lnTo>
                    <a:pt x="955" y="1484"/>
                  </a:lnTo>
                  <a:lnTo>
                    <a:pt x="891" y="1498"/>
                  </a:lnTo>
                  <a:lnTo>
                    <a:pt x="824" y="1507"/>
                  </a:lnTo>
                  <a:lnTo>
                    <a:pt x="755" y="1510"/>
                  </a:lnTo>
                  <a:lnTo>
                    <a:pt x="686" y="1507"/>
                  </a:lnTo>
                  <a:lnTo>
                    <a:pt x="619" y="1498"/>
                  </a:lnTo>
                  <a:lnTo>
                    <a:pt x="555" y="1484"/>
                  </a:lnTo>
                  <a:lnTo>
                    <a:pt x="491" y="1463"/>
                  </a:lnTo>
                  <a:lnTo>
                    <a:pt x="431" y="1437"/>
                  </a:lnTo>
                  <a:lnTo>
                    <a:pt x="374" y="1407"/>
                  </a:lnTo>
                  <a:lnTo>
                    <a:pt x="319" y="1372"/>
                  </a:lnTo>
                  <a:lnTo>
                    <a:pt x="269" y="1333"/>
                  </a:lnTo>
                  <a:lnTo>
                    <a:pt x="221" y="1289"/>
                  </a:lnTo>
                  <a:lnTo>
                    <a:pt x="177" y="1241"/>
                  </a:lnTo>
                  <a:lnTo>
                    <a:pt x="138" y="1191"/>
                  </a:lnTo>
                  <a:lnTo>
                    <a:pt x="103" y="1136"/>
                  </a:lnTo>
                  <a:lnTo>
                    <a:pt x="73" y="1079"/>
                  </a:lnTo>
                  <a:lnTo>
                    <a:pt x="47" y="1019"/>
                  </a:lnTo>
                  <a:lnTo>
                    <a:pt x="26" y="955"/>
                  </a:lnTo>
                  <a:lnTo>
                    <a:pt x="12" y="891"/>
                  </a:lnTo>
                  <a:lnTo>
                    <a:pt x="3" y="824"/>
                  </a:lnTo>
                  <a:lnTo>
                    <a:pt x="0" y="755"/>
                  </a:lnTo>
                  <a:lnTo>
                    <a:pt x="3" y="686"/>
                  </a:lnTo>
                  <a:lnTo>
                    <a:pt x="12" y="619"/>
                  </a:lnTo>
                  <a:lnTo>
                    <a:pt x="26" y="555"/>
                  </a:lnTo>
                  <a:lnTo>
                    <a:pt x="47" y="491"/>
                  </a:lnTo>
                  <a:lnTo>
                    <a:pt x="73" y="431"/>
                  </a:lnTo>
                  <a:lnTo>
                    <a:pt x="103" y="374"/>
                  </a:lnTo>
                  <a:lnTo>
                    <a:pt x="138" y="319"/>
                  </a:lnTo>
                  <a:lnTo>
                    <a:pt x="177" y="269"/>
                  </a:lnTo>
                  <a:lnTo>
                    <a:pt x="221" y="221"/>
                  </a:lnTo>
                  <a:lnTo>
                    <a:pt x="269" y="177"/>
                  </a:lnTo>
                  <a:lnTo>
                    <a:pt x="319" y="138"/>
                  </a:lnTo>
                  <a:lnTo>
                    <a:pt x="374" y="103"/>
                  </a:lnTo>
                  <a:lnTo>
                    <a:pt x="431" y="73"/>
                  </a:lnTo>
                  <a:lnTo>
                    <a:pt x="491" y="47"/>
                  </a:lnTo>
                  <a:lnTo>
                    <a:pt x="555" y="26"/>
                  </a:lnTo>
                  <a:lnTo>
                    <a:pt x="619" y="12"/>
                  </a:lnTo>
                  <a:lnTo>
                    <a:pt x="686" y="3"/>
                  </a:lnTo>
                  <a:lnTo>
                    <a:pt x="75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34" name="Google Shape;34;p5"/>
          <p:cNvSpPr/>
          <p:nvPr/>
        </p:nvSpPr>
        <p:spPr>
          <a:xfrm flipH="1">
            <a:off x="4288691" y="3338402"/>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grpSp>
        <p:nvGrpSpPr>
          <p:cNvPr id="35" name="Google Shape;35;p5"/>
          <p:cNvGrpSpPr/>
          <p:nvPr/>
        </p:nvGrpSpPr>
        <p:grpSpPr>
          <a:xfrm>
            <a:off x="4893489" y="3505167"/>
            <a:ext cx="512186" cy="383838"/>
            <a:chOff x="4932363" y="1844675"/>
            <a:chExt cx="2705100" cy="2027238"/>
          </a:xfrm>
        </p:grpSpPr>
        <p:sp>
          <p:nvSpPr>
            <p:cNvPr id="36" name="Google Shape;36;p5"/>
            <p:cNvSpPr/>
            <p:nvPr/>
          </p:nvSpPr>
          <p:spPr>
            <a:xfrm>
              <a:off x="4932363" y="1844675"/>
              <a:ext cx="2217737" cy="2027238"/>
            </a:xfrm>
            <a:custGeom>
              <a:rect b="b" l="l" r="r" t="t"/>
              <a:pathLst>
                <a:path extrusionOk="0" h="2555" w="2793">
                  <a:moveTo>
                    <a:pt x="2499" y="878"/>
                  </a:moveTo>
                  <a:lnTo>
                    <a:pt x="2499" y="1261"/>
                  </a:lnTo>
                  <a:lnTo>
                    <a:pt x="2530" y="1244"/>
                  </a:lnTo>
                  <a:lnTo>
                    <a:pt x="2556" y="1224"/>
                  </a:lnTo>
                  <a:lnTo>
                    <a:pt x="2579" y="1199"/>
                  </a:lnTo>
                  <a:lnTo>
                    <a:pt x="2598" y="1170"/>
                  </a:lnTo>
                  <a:lnTo>
                    <a:pt x="2612" y="1139"/>
                  </a:lnTo>
                  <a:lnTo>
                    <a:pt x="2621" y="1105"/>
                  </a:lnTo>
                  <a:lnTo>
                    <a:pt x="2624" y="1070"/>
                  </a:lnTo>
                  <a:lnTo>
                    <a:pt x="2621" y="1034"/>
                  </a:lnTo>
                  <a:lnTo>
                    <a:pt x="2612" y="1000"/>
                  </a:lnTo>
                  <a:lnTo>
                    <a:pt x="2598" y="969"/>
                  </a:lnTo>
                  <a:lnTo>
                    <a:pt x="2579" y="940"/>
                  </a:lnTo>
                  <a:lnTo>
                    <a:pt x="2556" y="915"/>
                  </a:lnTo>
                  <a:lnTo>
                    <a:pt x="2530" y="894"/>
                  </a:lnTo>
                  <a:lnTo>
                    <a:pt x="2499" y="878"/>
                  </a:lnTo>
                  <a:close/>
                  <a:moveTo>
                    <a:pt x="487" y="662"/>
                  </a:moveTo>
                  <a:lnTo>
                    <a:pt x="444" y="665"/>
                  </a:lnTo>
                  <a:lnTo>
                    <a:pt x="403" y="673"/>
                  </a:lnTo>
                  <a:lnTo>
                    <a:pt x="364" y="687"/>
                  </a:lnTo>
                  <a:lnTo>
                    <a:pt x="328" y="705"/>
                  </a:lnTo>
                  <a:lnTo>
                    <a:pt x="293" y="728"/>
                  </a:lnTo>
                  <a:lnTo>
                    <a:pt x="264" y="755"/>
                  </a:lnTo>
                  <a:lnTo>
                    <a:pt x="237" y="785"/>
                  </a:lnTo>
                  <a:lnTo>
                    <a:pt x="214" y="819"/>
                  </a:lnTo>
                  <a:lnTo>
                    <a:pt x="195" y="855"/>
                  </a:lnTo>
                  <a:lnTo>
                    <a:pt x="182" y="894"/>
                  </a:lnTo>
                  <a:lnTo>
                    <a:pt x="174" y="936"/>
                  </a:lnTo>
                  <a:lnTo>
                    <a:pt x="171" y="979"/>
                  </a:lnTo>
                  <a:lnTo>
                    <a:pt x="171" y="1160"/>
                  </a:lnTo>
                  <a:lnTo>
                    <a:pt x="174" y="1202"/>
                  </a:lnTo>
                  <a:lnTo>
                    <a:pt x="182" y="1243"/>
                  </a:lnTo>
                  <a:lnTo>
                    <a:pt x="195" y="1283"/>
                  </a:lnTo>
                  <a:lnTo>
                    <a:pt x="214" y="1319"/>
                  </a:lnTo>
                  <a:lnTo>
                    <a:pt x="237" y="1353"/>
                  </a:lnTo>
                  <a:lnTo>
                    <a:pt x="264" y="1383"/>
                  </a:lnTo>
                  <a:lnTo>
                    <a:pt x="293" y="1410"/>
                  </a:lnTo>
                  <a:lnTo>
                    <a:pt x="328" y="1432"/>
                  </a:lnTo>
                  <a:lnTo>
                    <a:pt x="364" y="1451"/>
                  </a:lnTo>
                  <a:lnTo>
                    <a:pt x="403" y="1464"/>
                  </a:lnTo>
                  <a:lnTo>
                    <a:pt x="444" y="1473"/>
                  </a:lnTo>
                  <a:lnTo>
                    <a:pt x="487" y="1476"/>
                  </a:lnTo>
                  <a:lnTo>
                    <a:pt x="785" y="1476"/>
                  </a:lnTo>
                  <a:lnTo>
                    <a:pt x="785" y="662"/>
                  </a:lnTo>
                  <a:lnTo>
                    <a:pt x="487" y="662"/>
                  </a:lnTo>
                  <a:close/>
                  <a:moveTo>
                    <a:pt x="2328" y="245"/>
                  </a:moveTo>
                  <a:lnTo>
                    <a:pt x="2244" y="297"/>
                  </a:lnTo>
                  <a:lnTo>
                    <a:pt x="2164" y="346"/>
                  </a:lnTo>
                  <a:lnTo>
                    <a:pt x="2086" y="389"/>
                  </a:lnTo>
                  <a:lnTo>
                    <a:pt x="2012" y="430"/>
                  </a:lnTo>
                  <a:lnTo>
                    <a:pt x="1941" y="465"/>
                  </a:lnTo>
                  <a:lnTo>
                    <a:pt x="1871" y="497"/>
                  </a:lnTo>
                  <a:lnTo>
                    <a:pt x="1805" y="526"/>
                  </a:lnTo>
                  <a:lnTo>
                    <a:pt x="1742" y="550"/>
                  </a:lnTo>
                  <a:lnTo>
                    <a:pt x="1682" y="572"/>
                  </a:lnTo>
                  <a:lnTo>
                    <a:pt x="1624" y="591"/>
                  </a:lnTo>
                  <a:lnTo>
                    <a:pt x="1569" y="607"/>
                  </a:lnTo>
                  <a:lnTo>
                    <a:pt x="1516" y="621"/>
                  </a:lnTo>
                  <a:lnTo>
                    <a:pt x="1464" y="632"/>
                  </a:lnTo>
                  <a:lnTo>
                    <a:pt x="1416" y="641"/>
                  </a:lnTo>
                  <a:lnTo>
                    <a:pt x="1369" y="648"/>
                  </a:lnTo>
                  <a:lnTo>
                    <a:pt x="1325" y="654"/>
                  </a:lnTo>
                  <a:lnTo>
                    <a:pt x="1282" y="658"/>
                  </a:lnTo>
                  <a:lnTo>
                    <a:pt x="1241" y="660"/>
                  </a:lnTo>
                  <a:lnTo>
                    <a:pt x="1203" y="662"/>
                  </a:lnTo>
                  <a:lnTo>
                    <a:pt x="1165" y="662"/>
                  </a:lnTo>
                  <a:lnTo>
                    <a:pt x="955" y="662"/>
                  </a:lnTo>
                  <a:lnTo>
                    <a:pt x="955" y="1476"/>
                  </a:lnTo>
                  <a:lnTo>
                    <a:pt x="1165" y="1476"/>
                  </a:lnTo>
                  <a:lnTo>
                    <a:pt x="1259" y="1478"/>
                  </a:lnTo>
                  <a:lnTo>
                    <a:pt x="1347" y="1483"/>
                  </a:lnTo>
                  <a:lnTo>
                    <a:pt x="1433" y="1491"/>
                  </a:lnTo>
                  <a:lnTo>
                    <a:pt x="1515" y="1502"/>
                  </a:lnTo>
                  <a:lnTo>
                    <a:pt x="1593" y="1516"/>
                  </a:lnTo>
                  <a:lnTo>
                    <a:pt x="1669" y="1531"/>
                  </a:lnTo>
                  <a:lnTo>
                    <a:pt x="1739" y="1550"/>
                  </a:lnTo>
                  <a:lnTo>
                    <a:pt x="1807" y="1571"/>
                  </a:lnTo>
                  <a:lnTo>
                    <a:pt x="1871" y="1592"/>
                  </a:lnTo>
                  <a:lnTo>
                    <a:pt x="1931" y="1615"/>
                  </a:lnTo>
                  <a:lnTo>
                    <a:pt x="1989" y="1640"/>
                  </a:lnTo>
                  <a:lnTo>
                    <a:pt x="2043" y="1666"/>
                  </a:lnTo>
                  <a:lnTo>
                    <a:pt x="2094" y="1691"/>
                  </a:lnTo>
                  <a:lnTo>
                    <a:pt x="2140" y="1718"/>
                  </a:lnTo>
                  <a:lnTo>
                    <a:pt x="2184" y="1744"/>
                  </a:lnTo>
                  <a:lnTo>
                    <a:pt x="2225" y="1771"/>
                  </a:lnTo>
                  <a:lnTo>
                    <a:pt x="2263" y="1798"/>
                  </a:lnTo>
                  <a:lnTo>
                    <a:pt x="2297" y="1824"/>
                  </a:lnTo>
                  <a:lnTo>
                    <a:pt x="2328" y="1848"/>
                  </a:lnTo>
                  <a:lnTo>
                    <a:pt x="2328" y="245"/>
                  </a:lnTo>
                  <a:close/>
                  <a:moveTo>
                    <a:pt x="2418" y="0"/>
                  </a:moveTo>
                  <a:lnTo>
                    <a:pt x="2436" y="3"/>
                  </a:lnTo>
                  <a:lnTo>
                    <a:pt x="2453" y="9"/>
                  </a:lnTo>
                  <a:lnTo>
                    <a:pt x="2469" y="20"/>
                  </a:lnTo>
                  <a:lnTo>
                    <a:pt x="2482" y="33"/>
                  </a:lnTo>
                  <a:lnTo>
                    <a:pt x="2491" y="49"/>
                  </a:lnTo>
                  <a:lnTo>
                    <a:pt x="2497" y="66"/>
                  </a:lnTo>
                  <a:lnTo>
                    <a:pt x="2499" y="85"/>
                  </a:lnTo>
                  <a:lnTo>
                    <a:pt x="2499" y="699"/>
                  </a:lnTo>
                  <a:lnTo>
                    <a:pt x="2544" y="713"/>
                  </a:lnTo>
                  <a:lnTo>
                    <a:pt x="2586" y="730"/>
                  </a:lnTo>
                  <a:lnTo>
                    <a:pt x="2626" y="754"/>
                  </a:lnTo>
                  <a:lnTo>
                    <a:pt x="2663" y="782"/>
                  </a:lnTo>
                  <a:lnTo>
                    <a:pt x="2695" y="814"/>
                  </a:lnTo>
                  <a:lnTo>
                    <a:pt x="2724" y="849"/>
                  </a:lnTo>
                  <a:lnTo>
                    <a:pt x="2749" y="888"/>
                  </a:lnTo>
                  <a:lnTo>
                    <a:pt x="2767" y="929"/>
                  </a:lnTo>
                  <a:lnTo>
                    <a:pt x="2782" y="975"/>
                  </a:lnTo>
                  <a:lnTo>
                    <a:pt x="2791" y="1021"/>
                  </a:lnTo>
                  <a:lnTo>
                    <a:pt x="2793" y="1070"/>
                  </a:lnTo>
                  <a:lnTo>
                    <a:pt x="2790" y="1118"/>
                  </a:lnTo>
                  <a:lnTo>
                    <a:pt x="2782" y="1165"/>
                  </a:lnTo>
                  <a:lnTo>
                    <a:pt x="2767" y="1209"/>
                  </a:lnTo>
                  <a:lnTo>
                    <a:pt x="2748" y="1251"/>
                  </a:lnTo>
                  <a:lnTo>
                    <a:pt x="2723" y="1290"/>
                  </a:lnTo>
                  <a:lnTo>
                    <a:pt x="2695" y="1326"/>
                  </a:lnTo>
                  <a:lnTo>
                    <a:pt x="2662" y="1357"/>
                  </a:lnTo>
                  <a:lnTo>
                    <a:pt x="2626" y="1385"/>
                  </a:lnTo>
                  <a:lnTo>
                    <a:pt x="2585" y="1408"/>
                  </a:lnTo>
                  <a:lnTo>
                    <a:pt x="2543" y="1427"/>
                  </a:lnTo>
                  <a:lnTo>
                    <a:pt x="2499" y="1441"/>
                  </a:lnTo>
                  <a:lnTo>
                    <a:pt x="2499" y="2054"/>
                  </a:lnTo>
                  <a:lnTo>
                    <a:pt x="2496" y="2075"/>
                  </a:lnTo>
                  <a:lnTo>
                    <a:pt x="2488" y="2094"/>
                  </a:lnTo>
                  <a:lnTo>
                    <a:pt x="2476" y="2112"/>
                  </a:lnTo>
                  <a:lnTo>
                    <a:pt x="2459" y="2125"/>
                  </a:lnTo>
                  <a:lnTo>
                    <a:pt x="2440" y="2134"/>
                  </a:lnTo>
                  <a:lnTo>
                    <a:pt x="2427" y="2138"/>
                  </a:lnTo>
                  <a:lnTo>
                    <a:pt x="2414" y="2139"/>
                  </a:lnTo>
                  <a:lnTo>
                    <a:pt x="2394" y="2136"/>
                  </a:lnTo>
                  <a:lnTo>
                    <a:pt x="2376" y="2129"/>
                  </a:lnTo>
                  <a:lnTo>
                    <a:pt x="2359" y="2119"/>
                  </a:lnTo>
                  <a:lnTo>
                    <a:pt x="2346" y="2103"/>
                  </a:lnTo>
                  <a:lnTo>
                    <a:pt x="2343" y="2099"/>
                  </a:lnTo>
                  <a:lnTo>
                    <a:pt x="2336" y="2092"/>
                  </a:lnTo>
                  <a:lnTo>
                    <a:pt x="2327" y="2082"/>
                  </a:lnTo>
                  <a:lnTo>
                    <a:pt x="2315" y="2068"/>
                  </a:lnTo>
                  <a:lnTo>
                    <a:pt x="2299" y="2052"/>
                  </a:lnTo>
                  <a:lnTo>
                    <a:pt x="2281" y="2033"/>
                  </a:lnTo>
                  <a:lnTo>
                    <a:pt x="2260" y="2014"/>
                  </a:lnTo>
                  <a:lnTo>
                    <a:pt x="2234" y="1992"/>
                  </a:lnTo>
                  <a:lnTo>
                    <a:pt x="2206" y="1968"/>
                  </a:lnTo>
                  <a:lnTo>
                    <a:pt x="2175" y="1943"/>
                  </a:lnTo>
                  <a:lnTo>
                    <a:pt x="2140" y="1919"/>
                  </a:lnTo>
                  <a:lnTo>
                    <a:pt x="2102" y="1893"/>
                  </a:lnTo>
                  <a:lnTo>
                    <a:pt x="2059" y="1867"/>
                  </a:lnTo>
                  <a:lnTo>
                    <a:pt x="2014" y="1841"/>
                  </a:lnTo>
                  <a:lnTo>
                    <a:pt x="1964" y="1816"/>
                  </a:lnTo>
                  <a:lnTo>
                    <a:pt x="1912" y="1792"/>
                  </a:lnTo>
                  <a:lnTo>
                    <a:pt x="1855" y="1768"/>
                  </a:lnTo>
                  <a:lnTo>
                    <a:pt x="1794" y="1745"/>
                  </a:lnTo>
                  <a:lnTo>
                    <a:pt x="1730" y="1724"/>
                  </a:lnTo>
                  <a:lnTo>
                    <a:pt x="1662" y="1706"/>
                  </a:lnTo>
                  <a:lnTo>
                    <a:pt x="1589" y="1688"/>
                  </a:lnTo>
                  <a:lnTo>
                    <a:pt x="1513" y="1674"/>
                  </a:lnTo>
                  <a:lnTo>
                    <a:pt x="1432" y="1663"/>
                  </a:lnTo>
                  <a:lnTo>
                    <a:pt x="1347" y="1653"/>
                  </a:lnTo>
                  <a:lnTo>
                    <a:pt x="1259" y="1648"/>
                  </a:lnTo>
                  <a:lnTo>
                    <a:pt x="1165" y="1646"/>
                  </a:lnTo>
                  <a:lnTo>
                    <a:pt x="997" y="1646"/>
                  </a:lnTo>
                  <a:lnTo>
                    <a:pt x="1325" y="2437"/>
                  </a:lnTo>
                  <a:lnTo>
                    <a:pt x="1330" y="2457"/>
                  </a:lnTo>
                  <a:lnTo>
                    <a:pt x="1330" y="2475"/>
                  </a:lnTo>
                  <a:lnTo>
                    <a:pt x="1327" y="2494"/>
                  </a:lnTo>
                  <a:lnTo>
                    <a:pt x="1320" y="2511"/>
                  </a:lnTo>
                  <a:lnTo>
                    <a:pt x="1309" y="2527"/>
                  </a:lnTo>
                  <a:lnTo>
                    <a:pt x="1295" y="2539"/>
                  </a:lnTo>
                  <a:lnTo>
                    <a:pt x="1277" y="2549"/>
                  </a:lnTo>
                  <a:lnTo>
                    <a:pt x="1262" y="2554"/>
                  </a:lnTo>
                  <a:lnTo>
                    <a:pt x="1245" y="2555"/>
                  </a:lnTo>
                  <a:lnTo>
                    <a:pt x="1226" y="2553"/>
                  </a:lnTo>
                  <a:lnTo>
                    <a:pt x="1207" y="2545"/>
                  </a:lnTo>
                  <a:lnTo>
                    <a:pt x="1190" y="2535"/>
                  </a:lnTo>
                  <a:lnTo>
                    <a:pt x="1176" y="2521"/>
                  </a:lnTo>
                  <a:lnTo>
                    <a:pt x="1167" y="2502"/>
                  </a:lnTo>
                  <a:lnTo>
                    <a:pt x="813" y="1646"/>
                  </a:lnTo>
                  <a:lnTo>
                    <a:pt x="487" y="1646"/>
                  </a:lnTo>
                  <a:lnTo>
                    <a:pt x="431" y="1643"/>
                  </a:lnTo>
                  <a:lnTo>
                    <a:pt x="375" y="1634"/>
                  </a:lnTo>
                  <a:lnTo>
                    <a:pt x="323" y="1618"/>
                  </a:lnTo>
                  <a:lnTo>
                    <a:pt x="273" y="1596"/>
                  </a:lnTo>
                  <a:lnTo>
                    <a:pt x="226" y="1571"/>
                  </a:lnTo>
                  <a:lnTo>
                    <a:pt x="183" y="1539"/>
                  </a:lnTo>
                  <a:lnTo>
                    <a:pt x="143" y="1503"/>
                  </a:lnTo>
                  <a:lnTo>
                    <a:pt x="107" y="1463"/>
                  </a:lnTo>
                  <a:lnTo>
                    <a:pt x="75" y="1420"/>
                  </a:lnTo>
                  <a:lnTo>
                    <a:pt x="50" y="1373"/>
                  </a:lnTo>
                  <a:lnTo>
                    <a:pt x="29" y="1323"/>
                  </a:lnTo>
                  <a:lnTo>
                    <a:pt x="12" y="1271"/>
                  </a:lnTo>
                  <a:lnTo>
                    <a:pt x="3" y="1216"/>
                  </a:lnTo>
                  <a:lnTo>
                    <a:pt x="0" y="1160"/>
                  </a:lnTo>
                  <a:lnTo>
                    <a:pt x="0" y="979"/>
                  </a:lnTo>
                  <a:lnTo>
                    <a:pt x="3" y="922"/>
                  </a:lnTo>
                  <a:lnTo>
                    <a:pt x="12" y="867"/>
                  </a:lnTo>
                  <a:lnTo>
                    <a:pt x="29" y="815"/>
                  </a:lnTo>
                  <a:lnTo>
                    <a:pt x="50" y="764"/>
                  </a:lnTo>
                  <a:lnTo>
                    <a:pt x="75" y="718"/>
                  </a:lnTo>
                  <a:lnTo>
                    <a:pt x="107" y="674"/>
                  </a:lnTo>
                  <a:lnTo>
                    <a:pt x="143" y="634"/>
                  </a:lnTo>
                  <a:lnTo>
                    <a:pt x="183" y="599"/>
                  </a:lnTo>
                  <a:lnTo>
                    <a:pt x="226" y="568"/>
                  </a:lnTo>
                  <a:lnTo>
                    <a:pt x="273" y="541"/>
                  </a:lnTo>
                  <a:lnTo>
                    <a:pt x="323" y="520"/>
                  </a:lnTo>
                  <a:lnTo>
                    <a:pt x="375" y="505"/>
                  </a:lnTo>
                  <a:lnTo>
                    <a:pt x="431" y="495"/>
                  </a:lnTo>
                  <a:lnTo>
                    <a:pt x="487" y="492"/>
                  </a:lnTo>
                  <a:lnTo>
                    <a:pt x="1166" y="492"/>
                  </a:lnTo>
                  <a:lnTo>
                    <a:pt x="1199" y="492"/>
                  </a:lnTo>
                  <a:lnTo>
                    <a:pt x="1234" y="490"/>
                  </a:lnTo>
                  <a:lnTo>
                    <a:pt x="1269" y="487"/>
                  </a:lnTo>
                  <a:lnTo>
                    <a:pt x="1307" y="484"/>
                  </a:lnTo>
                  <a:lnTo>
                    <a:pt x="1346" y="479"/>
                  </a:lnTo>
                  <a:lnTo>
                    <a:pt x="1388" y="473"/>
                  </a:lnTo>
                  <a:lnTo>
                    <a:pt x="1431" y="465"/>
                  </a:lnTo>
                  <a:lnTo>
                    <a:pt x="1477" y="455"/>
                  </a:lnTo>
                  <a:lnTo>
                    <a:pt x="1524" y="443"/>
                  </a:lnTo>
                  <a:lnTo>
                    <a:pt x="1574" y="429"/>
                  </a:lnTo>
                  <a:lnTo>
                    <a:pt x="1625" y="412"/>
                  </a:lnTo>
                  <a:lnTo>
                    <a:pt x="1679" y="392"/>
                  </a:lnTo>
                  <a:lnTo>
                    <a:pt x="1735" y="370"/>
                  </a:lnTo>
                  <a:lnTo>
                    <a:pt x="1794" y="345"/>
                  </a:lnTo>
                  <a:lnTo>
                    <a:pt x="1856" y="317"/>
                  </a:lnTo>
                  <a:lnTo>
                    <a:pt x="1920" y="285"/>
                  </a:lnTo>
                  <a:lnTo>
                    <a:pt x="1987" y="250"/>
                  </a:lnTo>
                  <a:lnTo>
                    <a:pt x="2056" y="211"/>
                  </a:lnTo>
                  <a:lnTo>
                    <a:pt x="2129" y="168"/>
                  </a:lnTo>
                  <a:lnTo>
                    <a:pt x="2204" y="122"/>
                  </a:lnTo>
                  <a:lnTo>
                    <a:pt x="2283" y="70"/>
                  </a:lnTo>
                  <a:lnTo>
                    <a:pt x="2364" y="15"/>
                  </a:lnTo>
                  <a:lnTo>
                    <a:pt x="2382" y="6"/>
                  </a:lnTo>
                  <a:lnTo>
                    <a:pt x="2399" y="1"/>
                  </a:lnTo>
                  <a:lnTo>
                    <a:pt x="2418"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37" name="Google Shape;37;p5"/>
            <p:cNvSpPr/>
            <p:nvPr/>
          </p:nvSpPr>
          <p:spPr>
            <a:xfrm>
              <a:off x="7237413" y="2625725"/>
              <a:ext cx="400050" cy="136525"/>
            </a:xfrm>
            <a:custGeom>
              <a:rect b="b" l="l" r="r" t="t"/>
              <a:pathLst>
                <a:path extrusionOk="0" h="172" w="505">
                  <a:moveTo>
                    <a:pt x="85" y="0"/>
                  </a:moveTo>
                  <a:lnTo>
                    <a:pt x="419" y="0"/>
                  </a:lnTo>
                  <a:lnTo>
                    <a:pt x="442" y="3"/>
                  </a:lnTo>
                  <a:lnTo>
                    <a:pt x="463" y="11"/>
                  </a:lnTo>
                  <a:lnTo>
                    <a:pt x="479" y="25"/>
                  </a:lnTo>
                  <a:lnTo>
                    <a:pt x="493" y="42"/>
                  </a:lnTo>
                  <a:lnTo>
                    <a:pt x="502" y="62"/>
                  </a:lnTo>
                  <a:lnTo>
                    <a:pt x="505" y="86"/>
                  </a:lnTo>
                  <a:lnTo>
                    <a:pt x="502" y="109"/>
                  </a:lnTo>
                  <a:lnTo>
                    <a:pt x="493" y="129"/>
                  </a:lnTo>
                  <a:lnTo>
                    <a:pt x="479" y="146"/>
                  </a:lnTo>
                  <a:lnTo>
                    <a:pt x="463" y="159"/>
                  </a:lnTo>
                  <a:lnTo>
                    <a:pt x="442" y="168"/>
                  </a:lnTo>
                  <a:lnTo>
                    <a:pt x="419" y="172"/>
                  </a:lnTo>
                  <a:lnTo>
                    <a:pt x="85" y="172"/>
                  </a:lnTo>
                  <a:lnTo>
                    <a:pt x="63" y="168"/>
                  </a:lnTo>
                  <a:lnTo>
                    <a:pt x="42" y="159"/>
                  </a:lnTo>
                  <a:lnTo>
                    <a:pt x="26" y="146"/>
                  </a:lnTo>
                  <a:lnTo>
                    <a:pt x="12" y="129"/>
                  </a:lnTo>
                  <a:lnTo>
                    <a:pt x="3" y="109"/>
                  </a:lnTo>
                  <a:lnTo>
                    <a:pt x="0" y="86"/>
                  </a:lnTo>
                  <a:lnTo>
                    <a:pt x="3" y="63"/>
                  </a:lnTo>
                  <a:lnTo>
                    <a:pt x="12" y="42"/>
                  </a:lnTo>
                  <a:lnTo>
                    <a:pt x="26" y="25"/>
                  </a:lnTo>
                  <a:lnTo>
                    <a:pt x="42" y="11"/>
                  </a:lnTo>
                  <a:lnTo>
                    <a:pt x="63" y="3"/>
                  </a:lnTo>
                  <a:lnTo>
                    <a:pt x="8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38" name="Google Shape;38;p5"/>
            <p:cNvSpPr/>
            <p:nvPr/>
          </p:nvSpPr>
          <p:spPr>
            <a:xfrm>
              <a:off x="7207250" y="2290763"/>
              <a:ext cx="390525" cy="236538"/>
            </a:xfrm>
            <a:custGeom>
              <a:rect b="b" l="l" r="r" t="t"/>
              <a:pathLst>
                <a:path extrusionOk="0" h="296" w="492">
                  <a:moveTo>
                    <a:pt x="415" y="0"/>
                  </a:moveTo>
                  <a:lnTo>
                    <a:pt x="432" y="3"/>
                  </a:lnTo>
                  <a:lnTo>
                    <a:pt x="450" y="10"/>
                  </a:lnTo>
                  <a:lnTo>
                    <a:pt x="465" y="21"/>
                  </a:lnTo>
                  <a:lnTo>
                    <a:pt x="478" y="36"/>
                  </a:lnTo>
                  <a:lnTo>
                    <a:pt x="487" y="53"/>
                  </a:lnTo>
                  <a:lnTo>
                    <a:pt x="492" y="72"/>
                  </a:lnTo>
                  <a:lnTo>
                    <a:pt x="492" y="92"/>
                  </a:lnTo>
                  <a:lnTo>
                    <a:pt x="489" y="109"/>
                  </a:lnTo>
                  <a:lnTo>
                    <a:pt x="482" y="127"/>
                  </a:lnTo>
                  <a:lnTo>
                    <a:pt x="471" y="142"/>
                  </a:lnTo>
                  <a:lnTo>
                    <a:pt x="456" y="155"/>
                  </a:lnTo>
                  <a:lnTo>
                    <a:pt x="439" y="164"/>
                  </a:lnTo>
                  <a:lnTo>
                    <a:pt x="116" y="290"/>
                  </a:lnTo>
                  <a:lnTo>
                    <a:pt x="101" y="294"/>
                  </a:lnTo>
                  <a:lnTo>
                    <a:pt x="85" y="296"/>
                  </a:lnTo>
                  <a:lnTo>
                    <a:pt x="65" y="293"/>
                  </a:lnTo>
                  <a:lnTo>
                    <a:pt x="46" y="287"/>
                  </a:lnTo>
                  <a:lnTo>
                    <a:pt x="29" y="275"/>
                  </a:lnTo>
                  <a:lnTo>
                    <a:pt x="15" y="260"/>
                  </a:lnTo>
                  <a:lnTo>
                    <a:pt x="6" y="241"/>
                  </a:lnTo>
                  <a:lnTo>
                    <a:pt x="0" y="223"/>
                  </a:lnTo>
                  <a:lnTo>
                    <a:pt x="0" y="203"/>
                  </a:lnTo>
                  <a:lnTo>
                    <a:pt x="4" y="186"/>
                  </a:lnTo>
                  <a:lnTo>
                    <a:pt x="11" y="168"/>
                  </a:lnTo>
                  <a:lnTo>
                    <a:pt x="22" y="154"/>
                  </a:lnTo>
                  <a:lnTo>
                    <a:pt x="37" y="141"/>
                  </a:lnTo>
                  <a:lnTo>
                    <a:pt x="53" y="132"/>
                  </a:lnTo>
                  <a:lnTo>
                    <a:pt x="377" y="5"/>
                  </a:lnTo>
                  <a:lnTo>
                    <a:pt x="395" y="0"/>
                  </a:lnTo>
                  <a:lnTo>
                    <a:pt x="415"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39" name="Google Shape;39;p5"/>
            <p:cNvSpPr/>
            <p:nvPr/>
          </p:nvSpPr>
          <p:spPr>
            <a:xfrm>
              <a:off x="7207250" y="2859088"/>
              <a:ext cx="390525" cy="234950"/>
            </a:xfrm>
            <a:custGeom>
              <a:rect b="b" l="l" r="r" t="t"/>
              <a:pathLst>
                <a:path extrusionOk="0" h="297" w="493">
                  <a:moveTo>
                    <a:pt x="79" y="0"/>
                  </a:moveTo>
                  <a:lnTo>
                    <a:pt x="98" y="1"/>
                  </a:lnTo>
                  <a:lnTo>
                    <a:pt x="117" y="7"/>
                  </a:lnTo>
                  <a:lnTo>
                    <a:pt x="440" y="133"/>
                  </a:lnTo>
                  <a:lnTo>
                    <a:pt x="457" y="142"/>
                  </a:lnTo>
                  <a:lnTo>
                    <a:pt x="472" y="155"/>
                  </a:lnTo>
                  <a:lnTo>
                    <a:pt x="483" y="170"/>
                  </a:lnTo>
                  <a:lnTo>
                    <a:pt x="490" y="187"/>
                  </a:lnTo>
                  <a:lnTo>
                    <a:pt x="493" y="205"/>
                  </a:lnTo>
                  <a:lnTo>
                    <a:pt x="493" y="224"/>
                  </a:lnTo>
                  <a:lnTo>
                    <a:pt x="488" y="243"/>
                  </a:lnTo>
                  <a:lnTo>
                    <a:pt x="478" y="262"/>
                  </a:lnTo>
                  <a:lnTo>
                    <a:pt x="464" y="276"/>
                  </a:lnTo>
                  <a:lnTo>
                    <a:pt x="448" y="287"/>
                  </a:lnTo>
                  <a:lnTo>
                    <a:pt x="428" y="295"/>
                  </a:lnTo>
                  <a:lnTo>
                    <a:pt x="409" y="297"/>
                  </a:lnTo>
                  <a:lnTo>
                    <a:pt x="393" y="296"/>
                  </a:lnTo>
                  <a:lnTo>
                    <a:pt x="378" y="292"/>
                  </a:lnTo>
                  <a:lnTo>
                    <a:pt x="54" y="165"/>
                  </a:lnTo>
                  <a:lnTo>
                    <a:pt x="37" y="155"/>
                  </a:lnTo>
                  <a:lnTo>
                    <a:pt x="22" y="143"/>
                  </a:lnTo>
                  <a:lnTo>
                    <a:pt x="12" y="128"/>
                  </a:lnTo>
                  <a:lnTo>
                    <a:pt x="5" y="111"/>
                  </a:lnTo>
                  <a:lnTo>
                    <a:pt x="0" y="92"/>
                  </a:lnTo>
                  <a:lnTo>
                    <a:pt x="1" y="74"/>
                  </a:lnTo>
                  <a:lnTo>
                    <a:pt x="7" y="54"/>
                  </a:lnTo>
                  <a:lnTo>
                    <a:pt x="16" y="38"/>
                  </a:lnTo>
                  <a:lnTo>
                    <a:pt x="28" y="23"/>
                  </a:lnTo>
                  <a:lnTo>
                    <a:pt x="44" y="12"/>
                  </a:lnTo>
                  <a:lnTo>
                    <a:pt x="60" y="5"/>
                  </a:lnTo>
                  <a:lnTo>
                    <a:pt x="79"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grpSp>
      <p:sp>
        <p:nvSpPr>
          <p:cNvPr id="40" name="Google Shape;40;p5"/>
          <p:cNvSpPr/>
          <p:nvPr/>
        </p:nvSpPr>
        <p:spPr>
          <a:xfrm flipH="1">
            <a:off x="4887286" y="4290142"/>
            <a:ext cx="1680776" cy="665315"/>
          </a:xfrm>
          <a:prstGeom prst="parallelogram">
            <a:avLst>
              <a:gd fmla="val 64132" name="adj"/>
            </a:avLst>
          </a:prstGeom>
          <a:solidFill>
            <a:schemeClr val="accent5"/>
          </a:solidFill>
          <a:ln cap="flat" cmpd="sng" w="25400">
            <a:solidFill>
              <a:srgbClr val="2D633C"/>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entury Gothic"/>
              <a:ea typeface="Century Gothic"/>
              <a:cs typeface="Century Gothic"/>
              <a:sym typeface="Century Gothic"/>
            </a:endParaRPr>
          </a:p>
        </p:txBody>
      </p:sp>
      <p:sp>
        <p:nvSpPr>
          <p:cNvPr id="41" name="Google Shape;41;p5"/>
          <p:cNvSpPr/>
          <p:nvPr/>
        </p:nvSpPr>
        <p:spPr>
          <a:xfrm>
            <a:off x="5515589" y="4421613"/>
            <a:ext cx="397920" cy="412534"/>
          </a:xfrm>
          <a:custGeom>
            <a:rect b="b" l="l" r="r" t="t"/>
            <a:pathLst>
              <a:path extrusionOk="0" h="3299" w="3186">
                <a:moveTo>
                  <a:pt x="1333" y="347"/>
                </a:moveTo>
                <a:lnTo>
                  <a:pt x="1252" y="350"/>
                </a:lnTo>
                <a:lnTo>
                  <a:pt x="1173" y="361"/>
                </a:lnTo>
                <a:lnTo>
                  <a:pt x="1096" y="376"/>
                </a:lnTo>
                <a:lnTo>
                  <a:pt x="1022" y="398"/>
                </a:lnTo>
                <a:lnTo>
                  <a:pt x="950" y="425"/>
                </a:lnTo>
                <a:lnTo>
                  <a:pt x="881" y="458"/>
                </a:lnTo>
                <a:lnTo>
                  <a:pt x="815" y="495"/>
                </a:lnTo>
                <a:lnTo>
                  <a:pt x="752" y="538"/>
                </a:lnTo>
                <a:lnTo>
                  <a:pt x="692" y="584"/>
                </a:lnTo>
                <a:lnTo>
                  <a:pt x="636" y="636"/>
                </a:lnTo>
                <a:lnTo>
                  <a:pt x="586" y="692"/>
                </a:lnTo>
                <a:lnTo>
                  <a:pt x="538" y="750"/>
                </a:lnTo>
                <a:lnTo>
                  <a:pt x="496" y="813"/>
                </a:lnTo>
                <a:lnTo>
                  <a:pt x="458" y="879"/>
                </a:lnTo>
                <a:lnTo>
                  <a:pt x="426" y="949"/>
                </a:lnTo>
                <a:lnTo>
                  <a:pt x="398" y="1021"/>
                </a:lnTo>
                <a:lnTo>
                  <a:pt x="376" y="1096"/>
                </a:lnTo>
                <a:lnTo>
                  <a:pt x="361" y="1172"/>
                </a:lnTo>
                <a:lnTo>
                  <a:pt x="352" y="1251"/>
                </a:lnTo>
                <a:lnTo>
                  <a:pt x="348" y="1332"/>
                </a:lnTo>
                <a:lnTo>
                  <a:pt x="352" y="1412"/>
                </a:lnTo>
                <a:lnTo>
                  <a:pt x="361" y="1492"/>
                </a:lnTo>
                <a:lnTo>
                  <a:pt x="376" y="1568"/>
                </a:lnTo>
                <a:lnTo>
                  <a:pt x="398" y="1642"/>
                </a:lnTo>
                <a:lnTo>
                  <a:pt x="426" y="1714"/>
                </a:lnTo>
                <a:lnTo>
                  <a:pt x="458" y="1783"/>
                </a:lnTo>
                <a:lnTo>
                  <a:pt x="496" y="1849"/>
                </a:lnTo>
                <a:lnTo>
                  <a:pt x="538" y="1912"/>
                </a:lnTo>
                <a:lnTo>
                  <a:pt x="586" y="1972"/>
                </a:lnTo>
                <a:lnTo>
                  <a:pt x="636" y="2028"/>
                </a:lnTo>
                <a:lnTo>
                  <a:pt x="692" y="2079"/>
                </a:lnTo>
                <a:lnTo>
                  <a:pt x="752" y="2126"/>
                </a:lnTo>
                <a:lnTo>
                  <a:pt x="815" y="2169"/>
                </a:lnTo>
                <a:lnTo>
                  <a:pt x="881" y="2206"/>
                </a:lnTo>
                <a:lnTo>
                  <a:pt x="950" y="2239"/>
                </a:lnTo>
                <a:lnTo>
                  <a:pt x="1022" y="2266"/>
                </a:lnTo>
                <a:lnTo>
                  <a:pt x="1096" y="2288"/>
                </a:lnTo>
                <a:lnTo>
                  <a:pt x="1173" y="2303"/>
                </a:lnTo>
                <a:lnTo>
                  <a:pt x="1252" y="2313"/>
                </a:lnTo>
                <a:lnTo>
                  <a:pt x="1333" y="2316"/>
                </a:lnTo>
                <a:lnTo>
                  <a:pt x="1413" y="2313"/>
                </a:lnTo>
                <a:lnTo>
                  <a:pt x="1492" y="2303"/>
                </a:lnTo>
                <a:lnTo>
                  <a:pt x="1569" y="2288"/>
                </a:lnTo>
                <a:lnTo>
                  <a:pt x="1644" y="2266"/>
                </a:lnTo>
                <a:lnTo>
                  <a:pt x="1715" y="2239"/>
                </a:lnTo>
                <a:lnTo>
                  <a:pt x="1785" y="2206"/>
                </a:lnTo>
                <a:lnTo>
                  <a:pt x="1851" y="2169"/>
                </a:lnTo>
                <a:lnTo>
                  <a:pt x="1914" y="2126"/>
                </a:lnTo>
                <a:lnTo>
                  <a:pt x="1973" y="2079"/>
                </a:lnTo>
                <a:lnTo>
                  <a:pt x="2029" y="2028"/>
                </a:lnTo>
                <a:lnTo>
                  <a:pt x="2080" y="1972"/>
                </a:lnTo>
                <a:lnTo>
                  <a:pt x="2128" y="1912"/>
                </a:lnTo>
                <a:lnTo>
                  <a:pt x="2170" y="1849"/>
                </a:lnTo>
                <a:lnTo>
                  <a:pt x="2207" y="1783"/>
                </a:lnTo>
                <a:lnTo>
                  <a:pt x="2240" y="1714"/>
                </a:lnTo>
                <a:lnTo>
                  <a:pt x="2267" y="1642"/>
                </a:lnTo>
                <a:lnTo>
                  <a:pt x="2289" y="1568"/>
                </a:lnTo>
                <a:lnTo>
                  <a:pt x="2305" y="1492"/>
                </a:lnTo>
                <a:lnTo>
                  <a:pt x="2314" y="1412"/>
                </a:lnTo>
                <a:lnTo>
                  <a:pt x="2318" y="1332"/>
                </a:lnTo>
                <a:lnTo>
                  <a:pt x="2314" y="1251"/>
                </a:lnTo>
                <a:lnTo>
                  <a:pt x="2305" y="1172"/>
                </a:lnTo>
                <a:lnTo>
                  <a:pt x="2289" y="1096"/>
                </a:lnTo>
                <a:lnTo>
                  <a:pt x="2267" y="1021"/>
                </a:lnTo>
                <a:lnTo>
                  <a:pt x="2240" y="949"/>
                </a:lnTo>
                <a:lnTo>
                  <a:pt x="2207" y="879"/>
                </a:lnTo>
                <a:lnTo>
                  <a:pt x="2170" y="813"/>
                </a:lnTo>
                <a:lnTo>
                  <a:pt x="2128" y="750"/>
                </a:lnTo>
                <a:lnTo>
                  <a:pt x="2080" y="692"/>
                </a:lnTo>
                <a:lnTo>
                  <a:pt x="2029" y="636"/>
                </a:lnTo>
                <a:lnTo>
                  <a:pt x="1973" y="584"/>
                </a:lnTo>
                <a:lnTo>
                  <a:pt x="1914" y="538"/>
                </a:lnTo>
                <a:lnTo>
                  <a:pt x="1851" y="495"/>
                </a:lnTo>
                <a:lnTo>
                  <a:pt x="1785" y="458"/>
                </a:lnTo>
                <a:lnTo>
                  <a:pt x="1715" y="425"/>
                </a:lnTo>
                <a:lnTo>
                  <a:pt x="1644" y="398"/>
                </a:lnTo>
                <a:lnTo>
                  <a:pt x="1569" y="376"/>
                </a:lnTo>
                <a:lnTo>
                  <a:pt x="1492" y="361"/>
                </a:lnTo>
                <a:lnTo>
                  <a:pt x="1413" y="350"/>
                </a:lnTo>
                <a:lnTo>
                  <a:pt x="1333" y="347"/>
                </a:lnTo>
                <a:close/>
                <a:moveTo>
                  <a:pt x="1333" y="0"/>
                </a:moveTo>
                <a:lnTo>
                  <a:pt x="1423" y="3"/>
                </a:lnTo>
                <a:lnTo>
                  <a:pt x="1513" y="12"/>
                </a:lnTo>
                <a:lnTo>
                  <a:pt x="1601" y="27"/>
                </a:lnTo>
                <a:lnTo>
                  <a:pt x="1686" y="47"/>
                </a:lnTo>
                <a:lnTo>
                  <a:pt x="1770" y="73"/>
                </a:lnTo>
                <a:lnTo>
                  <a:pt x="1851" y="105"/>
                </a:lnTo>
                <a:lnTo>
                  <a:pt x="1930" y="141"/>
                </a:lnTo>
                <a:lnTo>
                  <a:pt x="2005" y="182"/>
                </a:lnTo>
                <a:lnTo>
                  <a:pt x="2077" y="228"/>
                </a:lnTo>
                <a:lnTo>
                  <a:pt x="2146" y="278"/>
                </a:lnTo>
                <a:lnTo>
                  <a:pt x="2212" y="332"/>
                </a:lnTo>
                <a:lnTo>
                  <a:pt x="2274" y="391"/>
                </a:lnTo>
                <a:lnTo>
                  <a:pt x="2333" y="452"/>
                </a:lnTo>
                <a:lnTo>
                  <a:pt x="2388" y="518"/>
                </a:lnTo>
                <a:lnTo>
                  <a:pt x="2437" y="588"/>
                </a:lnTo>
                <a:lnTo>
                  <a:pt x="2484" y="660"/>
                </a:lnTo>
                <a:lnTo>
                  <a:pt x="2524" y="736"/>
                </a:lnTo>
                <a:lnTo>
                  <a:pt x="2561" y="813"/>
                </a:lnTo>
                <a:lnTo>
                  <a:pt x="2592" y="895"/>
                </a:lnTo>
                <a:lnTo>
                  <a:pt x="2618" y="978"/>
                </a:lnTo>
                <a:lnTo>
                  <a:pt x="2638" y="1064"/>
                </a:lnTo>
                <a:lnTo>
                  <a:pt x="2653" y="1151"/>
                </a:lnTo>
                <a:lnTo>
                  <a:pt x="2662" y="1241"/>
                </a:lnTo>
                <a:lnTo>
                  <a:pt x="2665" y="1332"/>
                </a:lnTo>
                <a:lnTo>
                  <a:pt x="2663" y="1417"/>
                </a:lnTo>
                <a:lnTo>
                  <a:pt x="2655" y="1502"/>
                </a:lnTo>
                <a:lnTo>
                  <a:pt x="2641" y="1585"/>
                </a:lnTo>
                <a:lnTo>
                  <a:pt x="2623" y="1667"/>
                </a:lnTo>
                <a:lnTo>
                  <a:pt x="2598" y="1748"/>
                </a:lnTo>
                <a:lnTo>
                  <a:pt x="2570" y="1827"/>
                </a:lnTo>
                <a:lnTo>
                  <a:pt x="2536" y="1904"/>
                </a:lnTo>
                <a:lnTo>
                  <a:pt x="2497" y="1979"/>
                </a:lnTo>
                <a:lnTo>
                  <a:pt x="2454" y="2051"/>
                </a:lnTo>
                <a:lnTo>
                  <a:pt x="2405" y="2122"/>
                </a:lnTo>
                <a:lnTo>
                  <a:pt x="2353" y="2189"/>
                </a:lnTo>
                <a:lnTo>
                  <a:pt x="3137" y="3004"/>
                </a:lnTo>
                <a:lnTo>
                  <a:pt x="3158" y="3029"/>
                </a:lnTo>
                <a:lnTo>
                  <a:pt x="3173" y="3056"/>
                </a:lnTo>
                <a:lnTo>
                  <a:pt x="3182" y="3084"/>
                </a:lnTo>
                <a:lnTo>
                  <a:pt x="3186" y="3113"/>
                </a:lnTo>
                <a:lnTo>
                  <a:pt x="3186" y="3143"/>
                </a:lnTo>
                <a:lnTo>
                  <a:pt x="3180" y="3172"/>
                </a:lnTo>
                <a:lnTo>
                  <a:pt x="3169" y="3200"/>
                </a:lnTo>
                <a:lnTo>
                  <a:pt x="3154" y="3227"/>
                </a:lnTo>
                <a:lnTo>
                  <a:pt x="3133" y="3250"/>
                </a:lnTo>
                <a:lnTo>
                  <a:pt x="3113" y="3267"/>
                </a:lnTo>
                <a:lnTo>
                  <a:pt x="3090" y="3280"/>
                </a:lnTo>
                <a:lnTo>
                  <a:pt x="3065" y="3291"/>
                </a:lnTo>
                <a:lnTo>
                  <a:pt x="3040" y="3297"/>
                </a:lnTo>
                <a:lnTo>
                  <a:pt x="3013" y="3299"/>
                </a:lnTo>
                <a:lnTo>
                  <a:pt x="2985" y="3297"/>
                </a:lnTo>
                <a:lnTo>
                  <a:pt x="2958" y="3290"/>
                </a:lnTo>
                <a:lnTo>
                  <a:pt x="2932" y="3279"/>
                </a:lnTo>
                <a:lnTo>
                  <a:pt x="2909" y="3264"/>
                </a:lnTo>
                <a:lnTo>
                  <a:pt x="2888" y="3245"/>
                </a:lnTo>
                <a:lnTo>
                  <a:pt x="2096" y="2423"/>
                </a:lnTo>
                <a:lnTo>
                  <a:pt x="2028" y="2468"/>
                </a:lnTo>
                <a:lnTo>
                  <a:pt x="1957" y="2508"/>
                </a:lnTo>
                <a:lnTo>
                  <a:pt x="1884" y="2544"/>
                </a:lnTo>
                <a:lnTo>
                  <a:pt x="1810" y="2576"/>
                </a:lnTo>
                <a:lnTo>
                  <a:pt x="1734" y="2602"/>
                </a:lnTo>
                <a:lnTo>
                  <a:pt x="1655" y="2625"/>
                </a:lnTo>
                <a:lnTo>
                  <a:pt x="1577" y="2641"/>
                </a:lnTo>
                <a:lnTo>
                  <a:pt x="1497" y="2653"/>
                </a:lnTo>
                <a:lnTo>
                  <a:pt x="1415" y="2661"/>
                </a:lnTo>
                <a:lnTo>
                  <a:pt x="1333" y="2664"/>
                </a:lnTo>
                <a:lnTo>
                  <a:pt x="1242" y="2661"/>
                </a:lnTo>
                <a:lnTo>
                  <a:pt x="1152" y="2651"/>
                </a:lnTo>
                <a:lnTo>
                  <a:pt x="1064" y="2637"/>
                </a:lnTo>
                <a:lnTo>
                  <a:pt x="979" y="2616"/>
                </a:lnTo>
                <a:lnTo>
                  <a:pt x="895" y="2590"/>
                </a:lnTo>
                <a:lnTo>
                  <a:pt x="815" y="2559"/>
                </a:lnTo>
                <a:lnTo>
                  <a:pt x="736" y="2523"/>
                </a:lnTo>
                <a:lnTo>
                  <a:pt x="661" y="2481"/>
                </a:lnTo>
                <a:lnTo>
                  <a:pt x="588" y="2436"/>
                </a:lnTo>
                <a:lnTo>
                  <a:pt x="519" y="2385"/>
                </a:lnTo>
                <a:lnTo>
                  <a:pt x="453" y="2332"/>
                </a:lnTo>
                <a:lnTo>
                  <a:pt x="391" y="2273"/>
                </a:lnTo>
                <a:lnTo>
                  <a:pt x="333" y="2211"/>
                </a:lnTo>
                <a:lnTo>
                  <a:pt x="278" y="2145"/>
                </a:lnTo>
                <a:lnTo>
                  <a:pt x="228" y="2076"/>
                </a:lnTo>
                <a:lnTo>
                  <a:pt x="183" y="2003"/>
                </a:lnTo>
                <a:lnTo>
                  <a:pt x="141" y="1928"/>
                </a:lnTo>
                <a:lnTo>
                  <a:pt x="105" y="1849"/>
                </a:lnTo>
                <a:lnTo>
                  <a:pt x="74" y="1769"/>
                </a:lnTo>
                <a:lnTo>
                  <a:pt x="48" y="1685"/>
                </a:lnTo>
                <a:lnTo>
                  <a:pt x="28" y="1600"/>
                </a:lnTo>
                <a:lnTo>
                  <a:pt x="12" y="1512"/>
                </a:lnTo>
                <a:lnTo>
                  <a:pt x="3" y="1423"/>
                </a:lnTo>
                <a:lnTo>
                  <a:pt x="0" y="1332"/>
                </a:lnTo>
                <a:lnTo>
                  <a:pt x="3" y="1241"/>
                </a:lnTo>
                <a:lnTo>
                  <a:pt x="12" y="1151"/>
                </a:lnTo>
                <a:lnTo>
                  <a:pt x="28" y="1064"/>
                </a:lnTo>
                <a:lnTo>
                  <a:pt x="48" y="978"/>
                </a:lnTo>
                <a:lnTo>
                  <a:pt x="74" y="895"/>
                </a:lnTo>
                <a:lnTo>
                  <a:pt x="105" y="813"/>
                </a:lnTo>
                <a:lnTo>
                  <a:pt x="141" y="736"/>
                </a:lnTo>
                <a:lnTo>
                  <a:pt x="183" y="660"/>
                </a:lnTo>
                <a:lnTo>
                  <a:pt x="228" y="588"/>
                </a:lnTo>
                <a:lnTo>
                  <a:pt x="278" y="518"/>
                </a:lnTo>
                <a:lnTo>
                  <a:pt x="333" y="452"/>
                </a:lnTo>
                <a:lnTo>
                  <a:pt x="391" y="391"/>
                </a:lnTo>
                <a:lnTo>
                  <a:pt x="453" y="332"/>
                </a:lnTo>
                <a:lnTo>
                  <a:pt x="519" y="278"/>
                </a:lnTo>
                <a:lnTo>
                  <a:pt x="588" y="228"/>
                </a:lnTo>
                <a:lnTo>
                  <a:pt x="661" y="182"/>
                </a:lnTo>
                <a:lnTo>
                  <a:pt x="736" y="141"/>
                </a:lnTo>
                <a:lnTo>
                  <a:pt x="815" y="105"/>
                </a:lnTo>
                <a:lnTo>
                  <a:pt x="895" y="73"/>
                </a:lnTo>
                <a:lnTo>
                  <a:pt x="979" y="47"/>
                </a:lnTo>
                <a:lnTo>
                  <a:pt x="1064" y="27"/>
                </a:lnTo>
                <a:lnTo>
                  <a:pt x="1152" y="12"/>
                </a:lnTo>
                <a:lnTo>
                  <a:pt x="1242" y="3"/>
                </a:lnTo>
                <a:lnTo>
                  <a:pt x="1333" y="0"/>
                </a:lnTo>
                <a:close/>
              </a:path>
            </a:pathLst>
          </a:cu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p:tgtEl>
                                          <p:spTgt spid="22"/>
                                        </p:tgtEl>
                                        <p:attrNameLst>
                                          <p:attrName>ppt_x</p:attrName>
                                        </p:attrNameLst>
                                      </p:cBhvr>
                                      <p:tavLst>
                                        <p:tav fmla="" tm="0">
                                          <p:val>
                                            <p:strVal val="#ppt_x-1"/>
                                          </p:val>
                                        </p:tav>
                                        <p:tav fmla="" tm="100000">
                                          <p:val>
                                            <p:strVal val="#ppt_x"/>
                                          </p:val>
                                        </p:tav>
                                      </p:tavLst>
                                    </p:anim>
                                  </p:childTnLst>
                                </p:cTn>
                              </p:par>
                              <p:par>
                                <p:cTn fill="hold" nodeType="withEffect" presetClass="entr" presetID="23" presetSubtype="16">
                                  <p:stCondLst>
                                    <p:cond delay="0"/>
                                  </p:stCondLst>
                                  <p:childTnLst>
                                    <p:set>
                                      <p:cBhvr>
                                        <p:cTn dur="1" fill="hold">
                                          <p:stCondLst>
                                            <p:cond delay="0"/>
                                          </p:stCondLst>
                                        </p:cTn>
                                        <p:tgtEl>
                                          <p:spTgt spid="23"/>
                                        </p:tgtEl>
                                        <p:attrNameLst>
                                          <p:attrName>style.visibility</p:attrName>
                                        </p:attrNameLst>
                                      </p:cBhvr>
                                      <p:to>
                                        <p:strVal val="visible"/>
                                      </p:to>
                                    </p:set>
                                    <p:anim calcmode="lin" valueType="num">
                                      <p:cBhvr additive="base">
                                        <p:cTn dur="500"/>
                                        <p:tgtEl>
                                          <p:spTgt spid="23"/>
                                        </p:tgtEl>
                                        <p:attrNameLst>
                                          <p:attrName>ppt_w</p:attrName>
                                        </p:attrNameLst>
                                      </p:cBhvr>
                                      <p:tavLst>
                                        <p:tav fmla="" tm="0">
                                          <p:val>
                                            <p:strVal val="0"/>
                                          </p:val>
                                        </p:tav>
                                        <p:tav fmla="" tm="100000">
                                          <p:val>
                                            <p:strVal val="#ppt_w"/>
                                          </p:val>
                                        </p:tav>
                                      </p:tavLst>
                                    </p:anim>
                                    <p:anim calcmode="lin" valueType="num">
                                      <p:cBhvr additive="base">
                                        <p:cTn dur="500"/>
                                        <p:tgtEl>
                                          <p:spTgt spid="23"/>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1"/>
                                        </p:tgtEl>
                                        <p:attrNameLst>
                                          <p:attrName>style.visibility</p:attrName>
                                        </p:attrNameLst>
                                      </p:cBhvr>
                                      <p:to>
                                        <p:strVal val="visible"/>
                                      </p:to>
                                    </p:set>
                                    <p:anim calcmode="lin" valueType="num">
                                      <p:cBhvr additive="base">
                                        <p:cTn dur="500"/>
                                        <p:tgtEl>
                                          <p:spTgt spid="31"/>
                                        </p:tgtEl>
                                        <p:attrNameLst>
                                          <p:attrName>ppt_w</p:attrName>
                                        </p:attrNameLst>
                                      </p:cBhvr>
                                      <p:tavLst>
                                        <p:tav fmla="" tm="0">
                                          <p:val>
                                            <p:strVal val="0"/>
                                          </p:val>
                                        </p:tav>
                                        <p:tav fmla="" tm="100000">
                                          <p:val>
                                            <p:strVal val="#ppt_w"/>
                                          </p:val>
                                        </p:tav>
                                      </p:tavLst>
                                    </p:anim>
                                    <p:anim calcmode="lin" valueType="num">
                                      <p:cBhvr additive="base">
                                        <p:cTn dur="500"/>
                                        <p:tgtEl>
                                          <p:spTgt spid="31"/>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35"/>
                                        </p:tgtEl>
                                        <p:attrNameLst>
                                          <p:attrName>style.visibility</p:attrName>
                                        </p:attrNameLst>
                                      </p:cBhvr>
                                      <p:to>
                                        <p:strVal val="visible"/>
                                      </p:to>
                                    </p:set>
                                    <p:anim calcmode="lin" valueType="num">
                                      <p:cBhvr additive="base">
                                        <p:cTn dur="500"/>
                                        <p:tgtEl>
                                          <p:spTgt spid="35"/>
                                        </p:tgtEl>
                                        <p:attrNameLst>
                                          <p:attrName>ppt_w</p:attrName>
                                        </p:attrNameLst>
                                      </p:cBhvr>
                                      <p:tavLst>
                                        <p:tav fmla="" tm="0">
                                          <p:val>
                                            <p:strVal val="0"/>
                                          </p:val>
                                        </p:tav>
                                        <p:tav fmla="" tm="100000">
                                          <p:val>
                                            <p:strVal val="#ppt_w"/>
                                          </p:val>
                                        </p:tav>
                                      </p:tavLst>
                                    </p:anim>
                                    <p:anim calcmode="lin" valueType="num">
                                      <p:cBhvr additive="base">
                                        <p:cTn dur="500"/>
                                        <p:tgtEl>
                                          <p:spTgt spid="35"/>
                                        </p:tgtEl>
                                        <p:attrNameLst>
                                          <p:attrName>ppt_h</p:attrName>
                                        </p:attrNameLst>
                                      </p:cBhvr>
                                      <p:tavLst>
                                        <p:tav fmla="" tm="0">
                                          <p:val>
                                            <p:strVal val="0"/>
                                          </p:val>
                                        </p:tav>
                                        <p:tav fmla="" tm="100000">
                                          <p:val>
                                            <p:strVal val="#ppt_h"/>
                                          </p:val>
                                        </p:tav>
                                      </p:tavLst>
                                    </p:anim>
                                  </p:childTnLst>
                                </p:cTn>
                              </p:par>
                              <p:par>
                                <p:cTn fill="hold" nodeType="withEffect" presetClass="entr" presetID="23" presetSubtype="16">
                                  <p:stCondLst>
                                    <p:cond delay="0"/>
                                  </p:stCondLst>
                                  <p:childTnLst>
                                    <p:set>
                                      <p:cBhvr>
                                        <p:cTn dur="1" fill="hold">
                                          <p:stCondLst>
                                            <p:cond delay="0"/>
                                          </p:stCondLst>
                                        </p:cTn>
                                        <p:tgtEl>
                                          <p:spTgt spid="41"/>
                                        </p:tgtEl>
                                        <p:attrNameLst>
                                          <p:attrName>style.visibility</p:attrName>
                                        </p:attrNameLst>
                                      </p:cBhvr>
                                      <p:to>
                                        <p:strVal val="visible"/>
                                      </p:to>
                                    </p:set>
                                    <p:anim calcmode="lin" valueType="num">
                                      <p:cBhvr additive="base">
                                        <p:cTn dur="500"/>
                                        <p:tgtEl>
                                          <p:spTgt spid="41"/>
                                        </p:tgtEl>
                                        <p:attrNameLst>
                                          <p:attrName>ppt_w</p:attrName>
                                        </p:attrNameLst>
                                      </p:cBhvr>
                                      <p:tavLst>
                                        <p:tav fmla="" tm="0">
                                          <p:val>
                                            <p:strVal val="0"/>
                                          </p:val>
                                        </p:tav>
                                        <p:tav fmla="" tm="100000">
                                          <p:val>
                                            <p:strVal val="#ppt_w"/>
                                          </p:val>
                                        </p:tav>
                                      </p:tavLst>
                                    </p:anim>
                                    <p:anim calcmode="lin" valueType="num">
                                      <p:cBhvr additive="base">
                                        <p:cTn dur="500"/>
                                        <p:tgtEl>
                                          <p:spTgt spid="41"/>
                                        </p:tgtEl>
                                        <p:attrNameLst>
                                          <p:attrName>ppt_h</p:attrName>
                                        </p:attrNameLst>
                                      </p:cBhvr>
                                      <p:tavLst>
                                        <p:tav fmla="" tm="0">
                                          <p:val>
                                            <p:strVal val="0"/>
                                          </p:val>
                                        </p:tav>
                                        <p:tav fmla="" tm="100000">
                                          <p:val>
                                            <p:strVal val="#ppt_h"/>
                                          </p:val>
                                        </p:tav>
                                      </p:tavLst>
                                    </p:anim>
                                  </p:childTnLst>
                                </p:cTn>
                              </p:par>
                            </p:childTnLst>
                          </p:cTn>
                        </p:par>
                        <p:par>
                          <p:cTn fill="hold">
                            <p:stCondLst>
                              <p:cond delay="500"/>
                            </p:stCondLst>
                            <p:childTnLst>
                              <p:par>
                                <p:cTn fill="hold" nodeType="afterEffect" presetClass="entr" presetID="2" presetSubtype="8">
                                  <p:stCondLst>
                                    <p:cond delay="0"/>
                                  </p:stCondLst>
                                  <p:childTnLst>
                                    <p:set>
                                      <p:cBhvr>
                                        <p:cTn dur="1" fill="hold">
                                          <p:stCondLst>
                                            <p:cond delay="0"/>
                                          </p:stCondLst>
                                        </p:cTn>
                                        <p:tgtEl>
                                          <p:spTgt spid="30"/>
                                        </p:tgtEl>
                                        <p:attrNameLst>
                                          <p:attrName>style.visibility</p:attrName>
                                        </p:attrNameLst>
                                      </p:cBhvr>
                                      <p:to>
                                        <p:strVal val="visible"/>
                                      </p:to>
                                    </p:set>
                                    <p:anim calcmode="lin" valueType="num">
                                      <p:cBhvr additive="base">
                                        <p:cTn dur="500"/>
                                        <p:tgtEl>
                                          <p:spTgt spid="30"/>
                                        </p:tgtEl>
                                        <p:attrNameLst>
                                          <p:attrName>ppt_x</p:attrName>
                                        </p:attrNameLst>
                                      </p:cBhvr>
                                      <p:tavLst>
                                        <p:tav fmla="" tm="0">
                                          <p:val>
                                            <p:strVal val="#ppt_x-1"/>
                                          </p:val>
                                        </p:tav>
                                        <p:tav fmla="" tm="100000">
                                          <p:val>
                                            <p:strVal val="#ppt_x"/>
                                          </p:val>
                                        </p:tav>
                                      </p:tavLst>
                                    </p:anim>
                                  </p:childTnLst>
                                </p:cTn>
                              </p:par>
                            </p:childTnLst>
                          </p:cTn>
                        </p:par>
                        <p:par>
                          <p:cTn fill="hold">
                            <p:stCondLst>
                              <p:cond delay="1000"/>
                            </p:stCondLst>
                            <p:childTnLst>
                              <p:par>
                                <p:cTn fill="hold" nodeType="afterEffect" presetClass="entr" presetID="2" presetSubtype="8">
                                  <p:stCondLst>
                                    <p:cond delay="0"/>
                                  </p:stCondLst>
                                  <p:childTnLst>
                                    <p:set>
                                      <p:cBhvr>
                                        <p:cTn dur="1" fill="hold">
                                          <p:stCondLst>
                                            <p:cond delay="0"/>
                                          </p:stCondLst>
                                        </p:cTn>
                                        <p:tgtEl>
                                          <p:spTgt spid="34"/>
                                        </p:tgtEl>
                                        <p:attrNameLst>
                                          <p:attrName>style.visibility</p:attrName>
                                        </p:attrNameLst>
                                      </p:cBhvr>
                                      <p:to>
                                        <p:strVal val="visible"/>
                                      </p:to>
                                    </p:set>
                                    <p:anim calcmode="lin" valueType="num">
                                      <p:cBhvr additive="base">
                                        <p:cTn dur="500"/>
                                        <p:tgtEl>
                                          <p:spTgt spid="34"/>
                                        </p:tgtEl>
                                        <p:attrNameLst>
                                          <p:attrName>ppt_x</p:attrName>
                                        </p:attrNameLst>
                                      </p:cBhvr>
                                      <p:tavLst>
                                        <p:tav fmla="" tm="0">
                                          <p:val>
                                            <p:strVal val="#ppt_x-1"/>
                                          </p:val>
                                        </p:tav>
                                        <p:tav fmla="" tm="100000">
                                          <p:val>
                                            <p:strVal val="#ppt_x"/>
                                          </p:val>
                                        </p:tav>
                                      </p:tavLst>
                                    </p:anim>
                                  </p:childTnLst>
                                </p:cTn>
                              </p:par>
                            </p:childTnLst>
                          </p:cTn>
                        </p:par>
                        <p:par>
                          <p:cTn fill="hold">
                            <p:stCondLst>
                              <p:cond delay="1500"/>
                            </p:stCondLst>
                            <p:childTnLst>
                              <p:par>
                                <p:cTn fill="hold" nodeType="afterEffect" presetClass="entr" presetID="2" presetSubtype="8">
                                  <p:stCondLst>
                                    <p:cond delay="0"/>
                                  </p:stCondLst>
                                  <p:childTnLst>
                                    <p:set>
                                      <p:cBhvr>
                                        <p:cTn dur="1" fill="hold">
                                          <p:stCondLst>
                                            <p:cond delay="0"/>
                                          </p:stCondLst>
                                        </p:cTn>
                                        <p:tgtEl>
                                          <p:spTgt spid="40"/>
                                        </p:tgtEl>
                                        <p:attrNameLst>
                                          <p:attrName>style.visibility</p:attrName>
                                        </p:attrNameLst>
                                      </p:cBhvr>
                                      <p:to>
                                        <p:strVal val="visible"/>
                                      </p:to>
                                    </p:set>
                                    <p:anim calcmode="lin" valueType="num">
                                      <p:cBhvr additive="base">
                                        <p:cTn dur="500"/>
                                        <p:tgtEl>
                                          <p:spTgt spid="40"/>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5">
  <p:cSld name="M 25">
    <p:spTree>
      <p:nvGrpSpPr>
        <p:cNvPr id="213" name="Shape 213"/>
        <p:cNvGrpSpPr/>
        <p:nvPr/>
      </p:nvGrpSpPr>
      <p:grpSpPr>
        <a:xfrm>
          <a:off x="0" y="0"/>
          <a:ext cx="0" cy="0"/>
          <a:chOff x="0" y="0"/>
          <a:chExt cx="0" cy="0"/>
        </a:xfrm>
      </p:grpSpPr>
      <p:sp>
        <p:nvSpPr>
          <p:cNvPr id="214" name="Google Shape;214;p41"/>
          <p:cNvSpPr/>
          <p:nvPr>
            <p:ph idx="2" type="pic"/>
          </p:nvPr>
        </p:nvSpPr>
        <p:spPr>
          <a:xfrm>
            <a:off x="386471" y="280820"/>
            <a:ext cx="2977777" cy="1217240"/>
          </a:xfrm>
          <a:prstGeom prst="rect">
            <a:avLst/>
          </a:prstGeom>
          <a:solidFill>
            <a:srgbClr val="F2F2F2"/>
          </a:solidFill>
          <a:ln>
            <a:noFill/>
          </a:ln>
        </p:spPr>
      </p:sp>
      <p:sp>
        <p:nvSpPr>
          <p:cNvPr id="215" name="Google Shape;215;p41"/>
          <p:cNvSpPr/>
          <p:nvPr>
            <p:ph idx="3" type="pic"/>
          </p:nvPr>
        </p:nvSpPr>
        <p:spPr>
          <a:xfrm>
            <a:off x="5753500" y="1950306"/>
            <a:ext cx="2977777" cy="1217240"/>
          </a:xfrm>
          <a:prstGeom prst="rect">
            <a:avLst/>
          </a:prstGeom>
          <a:solidFill>
            <a:srgbClr val="F2F2F2"/>
          </a:solidFill>
          <a:ln>
            <a:noFill/>
          </a:ln>
        </p:spPr>
      </p:sp>
      <p:sp>
        <p:nvSpPr>
          <p:cNvPr id="216" name="Google Shape;216;p41"/>
          <p:cNvSpPr/>
          <p:nvPr>
            <p:ph idx="4" type="pic"/>
          </p:nvPr>
        </p:nvSpPr>
        <p:spPr>
          <a:xfrm>
            <a:off x="386471" y="3632580"/>
            <a:ext cx="2977777" cy="1217240"/>
          </a:xfrm>
          <a:prstGeom prst="rect">
            <a:avLst/>
          </a:prstGeom>
          <a:solidFill>
            <a:srgbClr val="F2F2F2"/>
          </a:solidFill>
          <a:ln>
            <a:noFill/>
          </a:ln>
        </p:spPr>
      </p:sp>
    </p:spTree>
  </p:cSld>
  <p:clrMapOvr>
    <a:masterClrMapping/>
  </p:clrMapOvr>
  <p:transition spd="slow">
    <p:push/>
  </p:transition>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6">
  <p:cSld name="M 26">
    <p:spTree>
      <p:nvGrpSpPr>
        <p:cNvPr id="217" name="Shape 217"/>
        <p:cNvGrpSpPr/>
        <p:nvPr/>
      </p:nvGrpSpPr>
      <p:grpSpPr>
        <a:xfrm>
          <a:off x="0" y="0"/>
          <a:ext cx="0" cy="0"/>
          <a:chOff x="0" y="0"/>
          <a:chExt cx="0" cy="0"/>
        </a:xfrm>
      </p:grpSpPr>
      <p:sp>
        <p:nvSpPr>
          <p:cNvPr id="218" name="Google Shape;218;p42"/>
          <p:cNvSpPr/>
          <p:nvPr>
            <p:ph idx="2" type="pic"/>
          </p:nvPr>
        </p:nvSpPr>
        <p:spPr>
          <a:xfrm>
            <a:off x="381000" y="3048200"/>
            <a:ext cx="8368363" cy="1724026"/>
          </a:xfrm>
          <a:prstGeom prst="rect">
            <a:avLst/>
          </a:prstGeom>
          <a:solidFill>
            <a:srgbClr val="E6EFF4"/>
          </a:solidFill>
          <a:ln>
            <a:noFill/>
          </a:ln>
        </p:spPr>
      </p:sp>
    </p:spTree>
  </p:cSld>
  <p:clrMapOvr>
    <a:masterClrMapping/>
  </p:clrMapOvr>
  <p:transition spd="slow">
    <p:push/>
  </p:transition>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7">
  <p:cSld name="M 27">
    <p:spTree>
      <p:nvGrpSpPr>
        <p:cNvPr id="219" name="Shape 219"/>
        <p:cNvGrpSpPr/>
        <p:nvPr/>
      </p:nvGrpSpPr>
      <p:grpSpPr>
        <a:xfrm>
          <a:off x="0" y="0"/>
          <a:ext cx="0" cy="0"/>
          <a:chOff x="0" y="0"/>
          <a:chExt cx="0" cy="0"/>
        </a:xfrm>
      </p:grpSpPr>
      <p:sp>
        <p:nvSpPr>
          <p:cNvPr id="220" name="Google Shape;220;p43"/>
          <p:cNvSpPr/>
          <p:nvPr>
            <p:ph idx="2" type="pic"/>
          </p:nvPr>
        </p:nvSpPr>
        <p:spPr>
          <a:xfrm>
            <a:off x="0" y="3811604"/>
            <a:ext cx="9144000" cy="969946"/>
          </a:xfrm>
          <a:prstGeom prst="rect">
            <a:avLst/>
          </a:prstGeom>
          <a:solidFill>
            <a:srgbClr val="F2F2F2"/>
          </a:solidFill>
          <a:ln>
            <a:noFill/>
          </a:ln>
        </p:spPr>
      </p:sp>
      <p:sp>
        <p:nvSpPr>
          <p:cNvPr id="221" name="Google Shape;221;p43"/>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22" name="Google Shape;222;p43"/>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transition spd="slow">
    <p:push/>
  </p:transition>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8">
  <p:cSld name="M 28">
    <p:spTree>
      <p:nvGrpSpPr>
        <p:cNvPr id="223" name="Shape 223"/>
        <p:cNvGrpSpPr/>
        <p:nvPr/>
      </p:nvGrpSpPr>
      <p:grpSpPr>
        <a:xfrm>
          <a:off x="0" y="0"/>
          <a:ext cx="0" cy="0"/>
          <a:chOff x="0" y="0"/>
          <a:chExt cx="0" cy="0"/>
        </a:xfrm>
      </p:grpSpPr>
      <p:sp>
        <p:nvSpPr>
          <p:cNvPr id="224" name="Google Shape;224;p44"/>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25" name="Google Shape;225;p44"/>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26" name="Google Shape;226;p44"/>
          <p:cNvSpPr/>
          <p:nvPr>
            <p:ph idx="2" type="pic"/>
          </p:nvPr>
        </p:nvSpPr>
        <p:spPr>
          <a:xfrm>
            <a:off x="787457" y="1518767"/>
            <a:ext cx="1819525" cy="1738784"/>
          </a:xfrm>
          <a:prstGeom prst="rect">
            <a:avLst/>
          </a:prstGeom>
          <a:solidFill>
            <a:srgbClr val="F2F2F2"/>
          </a:solidFill>
          <a:ln>
            <a:noFill/>
          </a:ln>
        </p:spPr>
      </p:sp>
      <p:sp>
        <p:nvSpPr>
          <p:cNvPr id="227" name="Google Shape;227;p44"/>
          <p:cNvSpPr/>
          <p:nvPr>
            <p:ph idx="3" type="pic"/>
          </p:nvPr>
        </p:nvSpPr>
        <p:spPr>
          <a:xfrm>
            <a:off x="3662237" y="1518767"/>
            <a:ext cx="1819525" cy="1738784"/>
          </a:xfrm>
          <a:prstGeom prst="rect">
            <a:avLst/>
          </a:prstGeom>
          <a:solidFill>
            <a:srgbClr val="F2F2F2"/>
          </a:solidFill>
          <a:ln>
            <a:noFill/>
          </a:ln>
        </p:spPr>
      </p:sp>
      <p:sp>
        <p:nvSpPr>
          <p:cNvPr id="228" name="Google Shape;228;p44"/>
          <p:cNvSpPr/>
          <p:nvPr>
            <p:ph idx="4" type="pic"/>
          </p:nvPr>
        </p:nvSpPr>
        <p:spPr>
          <a:xfrm>
            <a:off x="6537017" y="1518767"/>
            <a:ext cx="1819525" cy="1738784"/>
          </a:xfrm>
          <a:prstGeom prst="rect">
            <a:avLst/>
          </a:prstGeom>
          <a:solidFill>
            <a:srgbClr val="F2F2F2"/>
          </a:solidFill>
          <a:ln>
            <a:noFill/>
          </a:ln>
        </p:spPr>
      </p:sp>
    </p:spTree>
  </p:cSld>
  <p:clrMapOvr>
    <a:masterClrMapping/>
  </p:clrMapOvr>
  <p:transition spd="slow">
    <p:push/>
  </p:transition>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9">
  <p:cSld name="M 29">
    <p:spTree>
      <p:nvGrpSpPr>
        <p:cNvPr id="229" name="Shape 229"/>
        <p:cNvGrpSpPr/>
        <p:nvPr/>
      </p:nvGrpSpPr>
      <p:grpSpPr>
        <a:xfrm>
          <a:off x="0" y="0"/>
          <a:ext cx="0" cy="0"/>
          <a:chOff x="0" y="0"/>
          <a:chExt cx="0" cy="0"/>
        </a:xfrm>
      </p:grpSpPr>
      <p:sp>
        <p:nvSpPr>
          <p:cNvPr id="230" name="Google Shape;230;p45"/>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31" name="Google Shape;231;p45"/>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32" name="Google Shape;232;p45"/>
          <p:cNvSpPr/>
          <p:nvPr>
            <p:ph idx="2" type="pic"/>
          </p:nvPr>
        </p:nvSpPr>
        <p:spPr>
          <a:xfrm>
            <a:off x="383697" y="1364486"/>
            <a:ext cx="1184124" cy="1096630"/>
          </a:xfrm>
          <a:prstGeom prst="rect">
            <a:avLst/>
          </a:prstGeom>
          <a:solidFill>
            <a:srgbClr val="F2F2F2"/>
          </a:solidFill>
          <a:ln>
            <a:noFill/>
          </a:ln>
        </p:spPr>
      </p:sp>
      <p:sp>
        <p:nvSpPr>
          <p:cNvPr id="233" name="Google Shape;233;p45"/>
          <p:cNvSpPr/>
          <p:nvPr>
            <p:ph idx="3" type="pic"/>
          </p:nvPr>
        </p:nvSpPr>
        <p:spPr>
          <a:xfrm>
            <a:off x="2806792" y="1364486"/>
            <a:ext cx="1184124" cy="1096630"/>
          </a:xfrm>
          <a:prstGeom prst="rect">
            <a:avLst/>
          </a:prstGeom>
          <a:solidFill>
            <a:srgbClr val="F2F2F2"/>
          </a:solidFill>
          <a:ln>
            <a:noFill/>
          </a:ln>
        </p:spPr>
      </p:sp>
      <p:sp>
        <p:nvSpPr>
          <p:cNvPr id="234" name="Google Shape;234;p45"/>
          <p:cNvSpPr/>
          <p:nvPr>
            <p:ph idx="4" type="pic"/>
          </p:nvPr>
        </p:nvSpPr>
        <p:spPr>
          <a:xfrm>
            <a:off x="5163776" y="1357747"/>
            <a:ext cx="1184124" cy="1096630"/>
          </a:xfrm>
          <a:prstGeom prst="rect">
            <a:avLst/>
          </a:prstGeom>
          <a:solidFill>
            <a:srgbClr val="F2F2F2"/>
          </a:solidFill>
          <a:ln>
            <a:noFill/>
          </a:ln>
        </p:spPr>
      </p:sp>
      <p:sp>
        <p:nvSpPr>
          <p:cNvPr id="235" name="Google Shape;235;p45"/>
          <p:cNvSpPr/>
          <p:nvPr>
            <p:ph idx="5" type="pic"/>
          </p:nvPr>
        </p:nvSpPr>
        <p:spPr>
          <a:xfrm>
            <a:off x="7565239" y="1357747"/>
            <a:ext cx="1184124" cy="1096630"/>
          </a:xfrm>
          <a:prstGeom prst="rect">
            <a:avLst/>
          </a:prstGeom>
          <a:solidFill>
            <a:srgbClr val="F2F2F2"/>
          </a:solidFill>
          <a:ln>
            <a:noFill/>
          </a:ln>
        </p:spPr>
      </p:sp>
      <p:sp>
        <p:nvSpPr>
          <p:cNvPr id="236" name="Google Shape;236;p45"/>
          <p:cNvSpPr/>
          <p:nvPr>
            <p:ph idx="6" type="pic"/>
          </p:nvPr>
        </p:nvSpPr>
        <p:spPr>
          <a:xfrm>
            <a:off x="383697" y="3197109"/>
            <a:ext cx="1184124" cy="1096630"/>
          </a:xfrm>
          <a:prstGeom prst="rect">
            <a:avLst/>
          </a:prstGeom>
          <a:solidFill>
            <a:srgbClr val="F2F2F2"/>
          </a:solidFill>
          <a:ln>
            <a:noFill/>
          </a:ln>
        </p:spPr>
      </p:sp>
      <p:sp>
        <p:nvSpPr>
          <p:cNvPr id="237" name="Google Shape;237;p45"/>
          <p:cNvSpPr/>
          <p:nvPr>
            <p:ph idx="7" type="pic"/>
          </p:nvPr>
        </p:nvSpPr>
        <p:spPr>
          <a:xfrm>
            <a:off x="2806792" y="3197109"/>
            <a:ext cx="1184124" cy="1096630"/>
          </a:xfrm>
          <a:prstGeom prst="rect">
            <a:avLst/>
          </a:prstGeom>
          <a:solidFill>
            <a:srgbClr val="F2F2F2"/>
          </a:solidFill>
          <a:ln>
            <a:noFill/>
          </a:ln>
        </p:spPr>
      </p:sp>
      <p:sp>
        <p:nvSpPr>
          <p:cNvPr id="238" name="Google Shape;238;p45"/>
          <p:cNvSpPr/>
          <p:nvPr>
            <p:ph idx="8" type="pic"/>
          </p:nvPr>
        </p:nvSpPr>
        <p:spPr>
          <a:xfrm>
            <a:off x="5163776" y="3190370"/>
            <a:ext cx="1184124" cy="1096630"/>
          </a:xfrm>
          <a:prstGeom prst="rect">
            <a:avLst/>
          </a:prstGeom>
          <a:solidFill>
            <a:srgbClr val="F2F2F2"/>
          </a:solidFill>
          <a:ln>
            <a:noFill/>
          </a:ln>
        </p:spPr>
      </p:sp>
      <p:sp>
        <p:nvSpPr>
          <p:cNvPr id="239" name="Google Shape;239;p45"/>
          <p:cNvSpPr/>
          <p:nvPr>
            <p:ph idx="9" type="pic"/>
          </p:nvPr>
        </p:nvSpPr>
        <p:spPr>
          <a:xfrm>
            <a:off x="7565239" y="3190370"/>
            <a:ext cx="1184124" cy="1096630"/>
          </a:xfrm>
          <a:prstGeom prst="rect">
            <a:avLst/>
          </a:prstGeom>
          <a:solidFill>
            <a:srgbClr val="F2F2F2"/>
          </a:solidFill>
          <a:ln>
            <a:noFill/>
          </a:ln>
        </p:spPr>
      </p:sp>
    </p:spTree>
  </p:cSld>
  <p:clrMapOvr>
    <a:masterClrMapping/>
  </p:clrMapOvr>
  <p:transition spd="slow">
    <p:push/>
  </p:transition>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5">
  <p:cSld name="M 5">
    <p:spTree>
      <p:nvGrpSpPr>
        <p:cNvPr id="240" name="Shape 240"/>
        <p:cNvGrpSpPr/>
        <p:nvPr/>
      </p:nvGrpSpPr>
      <p:grpSpPr>
        <a:xfrm>
          <a:off x="0" y="0"/>
          <a:ext cx="0" cy="0"/>
          <a:chOff x="0" y="0"/>
          <a:chExt cx="0" cy="0"/>
        </a:xfrm>
      </p:grpSpPr>
    </p:spTree>
  </p:cSld>
  <p:clrMapOvr>
    <a:masterClrMapping/>
  </p:clrMapOvr>
  <p:transition spd="slow">
    <p:push/>
  </p:transition>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6">
  <p:cSld name="M 6">
    <p:spTree>
      <p:nvGrpSpPr>
        <p:cNvPr id="241" name="Shape 241"/>
        <p:cNvGrpSpPr/>
        <p:nvPr/>
      </p:nvGrpSpPr>
      <p:grpSpPr>
        <a:xfrm>
          <a:off x="0" y="0"/>
          <a:ext cx="0" cy="0"/>
          <a:chOff x="0" y="0"/>
          <a:chExt cx="0" cy="0"/>
        </a:xfrm>
      </p:grpSpPr>
    </p:spTree>
  </p:cSld>
  <p:clrMapOvr>
    <a:masterClrMapping/>
  </p:clrMapOvr>
  <p:transition spd="slow">
    <p:push/>
  </p:transition>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2">
  <p:cSld name="M 32">
    <p:spTree>
      <p:nvGrpSpPr>
        <p:cNvPr id="242" name="Shape 242"/>
        <p:cNvGrpSpPr/>
        <p:nvPr/>
      </p:nvGrpSpPr>
      <p:grpSpPr>
        <a:xfrm>
          <a:off x="0" y="0"/>
          <a:ext cx="0" cy="0"/>
          <a:chOff x="0" y="0"/>
          <a:chExt cx="0" cy="0"/>
        </a:xfrm>
      </p:grpSpPr>
      <p:sp>
        <p:nvSpPr>
          <p:cNvPr id="243" name="Google Shape;243;p48"/>
          <p:cNvSpPr/>
          <p:nvPr>
            <p:ph idx="2" type="pic"/>
          </p:nvPr>
        </p:nvSpPr>
        <p:spPr>
          <a:xfrm>
            <a:off x="4572000" y="0"/>
            <a:ext cx="4572000" cy="5143500"/>
          </a:xfrm>
          <a:prstGeom prst="rect">
            <a:avLst/>
          </a:prstGeom>
          <a:solidFill>
            <a:srgbClr val="F2F2F2"/>
          </a:solidFill>
          <a:ln>
            <a:noFill/>
          </a:ln>
        </p:spPr>
      </p:sp>
    </p:spTree>
  </p:cSld>
  <p:clrMapOvr>
    <a:masterClrMapping/>
  </p:clrMapOvr>
  <p:transition spd="slow">
    <p:push/>
  </p:transition>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3">
  <p:cSld name="M 33">
    <p:spTree>
      <p:nvGrpSpPr>
        <p:cNvPr id="244" name="Shape 244"/>
        <p:cNvGrpSpPr/>
        <p:nvPr/>
      </p:nvGrpSpPr>
      <p:grpSpPr>
        <a:xfrm>
          <a:off x="0" y="0"/>
          <a:ext cx="0" cy="0"/>
          <a:chOff x="0" y="0"/>
          <a:chExt cx="0" cy="0"/>
        </a:xfrm>
      </p:grpSpPr>
      <p:sp>
        <p:nvSpPr>
          <p:cNvPr id="245" name="Google Shape;245;p49"/>
          <p:cNvSpPr/>
          <p:nvPr>
            <p:ph idx="2" type="pic"/>
          </p:nvPr>
        </p:nvSpPr>
        <p:spPr>
          <a:xfrm>
            <a:off x="1162050" y="762000"/>
            <a:ext cx="4800600" cy="3619500"/>
          </a:xfrm>
          <a:prstGeom prst="rect">
            <a:avLst/>
          </a:prstGeom>
          <a:solidFill>
            <a:srgbClr val="F2F2F2"/>
          </a:solidFill>
          <a:ln>
            <a:noFill/>
          </a:ln>
        </p:spPr>
      </p:sp>
    </p:spTree>
  </p:cSld>
  <p:clrMapOvr>
    <a:masterClrMapping/>
  </p:clrMapOvr>
  <p:transition spd="slow">
    <p:push/>
  </p:transition>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5">
  <p:cSld name="M 35">
    <p:spTree>
      <p:nvGrpSpPr>
        <p:cNvPr id="246" name="Shape 246"/>
        <p:cNvGrpSpPr/>
        <p:nvPr/>
      </p:nvGrpSpPr>
      <p:grpSpPr>
        <a:xfrm>
          <a:off x="0" y="0"/>
          <a:ext cx="0" cy="0"/>
          <a:chOff x="0" y="0"/>
          <a:chExt cx="0" cy="0"/>
        </a:xfrm>
      </p:grpSpPr>
      <p:sp>
        <p:nvSpPr>
          <p:cNvPr id="247" name="Google Shape;247;p50"/>
          <p:cNvSpPr/>
          <p:nvPr>
            <p:ph idx="2" type="pic"/>
          </p:nvPr>
        </p:nvSpPr>
        <p:spPr>
          <a:xfrm>
            <a:off x="0" y="0"/>
            <a:ext cx="4572000" cy="5143500"/>
          </a:xfrm>
          <a:prstGeom prst="rect">
            <a:avLst/>
          </a:prstGeom>
          <a:solidFill>
            <a:srgbClr val="F2F2F2"/>
          </a:solidFill>
          <a:ln>
            <a:noFill/>
          </a:ln>
        </p:spPr>
      </p:sp>
    </p:spTree>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2" name="Shape 42"/>
        <p:cNvGrpSpPr/>
        <p:nvPr/>
      </p:nvGrpSpPr>
      <p:grpSpPr>
        <a:xfrm>
          <a:off x="0" y="0"/>
          <a:ext cx="0" cy="0"/>
          <a:chOff x="0" y="0"/>
          <a:chExt cx="0" cy="0"/>
        </a:xfrm>
      </p:grpSpPr>
      <p:pic>
        <p:nvPicPr>
          <p:cNvPr id="43" name="Google Shape;43;p6"/>
          <p:cNvPicPr preferRelativeResize="0"/>
          <p:nvPr/>
        </p:nvPicPr>
        <p:blipFill rotWithShape="1">
          <a:blip r:embed="rId2">
            <a:alphaModFix/>
          </a:blip>
          <a:srcRect b="13819" l="2438" r="0" t="0"/>
          <a:stretch/>
        </p:blipFill>
        <p:spPr>
          <a:xfrm>
            <a:off x="0" y="-1"/>
            <a:ext cx="9144000" cy="5143501"/>
          </a:xfrm>
          <a:prstGeom prst="rect">
            <a:avLst/>
          </a:prstGeom>
          <a:noFill/>
          <a:ln>
            <a:noFill/>
          </a:ln>
        </p:spPr>
      </p:pic>
      <p:sp>
        <p:nvSpPr>
          <p:cNvPr id="44" name="Google Shape;44;p6"/>
          <p:cNvSpPr/>
          <p:nvPr/>
        </p:nvSpPr>
        <p:spPr>
          <a:xfrm flipH="1">
            <a:off x="0" y="-1"/>
            <a:ext cx="5562600" cy="5143501"/>
          </a:xfrm>
          <a:custGeom>
            <a:rect b="b" l="l" r="r" t="t"/>
            <a:pathLst>
              <a:path extrusionOk="0" h="5143501" w="5562600">
                <a:moveTo>
                  <a:pt x="4269626" y="0"/>
                </a:moveTo>
                <a:lnTo>
                  <a:pt x="4290291" y="0"/>
                </a:lnTo>
                <a:lnTo>
                  <a:pt x="5361709" y="0"/>
                </a:lnTo>
                <a:lnTo>
                  <a:pt x="5562600" y="0"/>
                </a:lnTo>
                <a:lnTo>
                  <a:pt x="5562600" y="5143500"/>
                </a:lnTo>
                <a:lnTo>
                  <a:pt x="4724400" y="5143500"/>
                </a:lnTo>
                <a:lnTo>
                  <a:pt x="4724400" y="5143501"/>
                </a:lnTo>
                <a:lnTo>
                  <a:pt x="1676400" y="5143501"/>
                </a:lnTo>
                <a:lnTo>
                  <a:pt x="1676400" y="5140370"/>
                </a:lnTo>
                <a:lnTo>
                  <a:pt x="1594125" y="5140370"/>
                </a:lnTo>
                <a:lnTo>
                  <a:pt x="1254077" y="5140370"/>
                </a:lnTo>
                <a:lnTo>
                  <a:pt x="955738" y="5140370"/>
                </a:lnTo>
                <a:lnTo>
                  <a:pt x="638387" y="5140370"/>
                </a:lnTo>
                <a:lnTo>
                  <a:pt x="0" y="5140370"/>
                </a:lnTo>
                <a:lnTo>
                  <a:pt x="3424487" y="1"/>
                </a:lnTo>
                <a:lnTo>
                  <a:pt x="4269626" y="1"/>
                </a:lnTo>
                <a:close/>
              </a:path>
            </a:pathLst>
          </a:custGeom>
          <a:solidFill>
            <a:srgbClr val="00B05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6">
  <p:cSld name="M 36">
    <p:spTree>
      <p:nvGrpSpPr>
        <p:cNvPr id="248" name="Shape 248"/>
        <p:cNvGrpSpPr/>
        <p:nvPr/>
      </p:nvGrpSpPr>
      <p:grpSpPr>
        <a:xfrm>
          <a:off x="0" y="0"/>
          <a:ext cx="0" cy="0"/>
          <a:chOff x="0" y="0"/>
          <a:chExt cx="0" cy="0"/>
        </a:xfrm>
      </p:grpSpPr>
      <p:sp>
        <p:nvSpPr>
          <p:cNvPr id="249" name="Google Shape;249;p51"/>
          <p:cNvSpPr/>
          <p:nvPr>
            <p:ph idx="2" type="pic"/>
          </p:nvPr>
        </p:nvSpPr>
        <p:spPr>
          <a:xfrm>
            <a:off x="3581399" y="-1"/>
            <a:ext cx="5562600" cy="5143501"/>
          </a:xfrm>
          <a:prstGeom prst="rect">
            <a:avLst/>
          </a:prstGeom>
          <a:solidFill>
            <a:srgbClr val="F2F2F2"/>
          </a:solidFill>
          <a:ln>
            <a:noFill/>
          </a:ln>
        </p:spPr>
      </p:sp>
      <p:sp>
        <p:nvSpPr>
          <p:cNvPr id="250" name="Google Shape;250;p51"/>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51" name="Google Shape;251;p51"/>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transition spd="slow">
    <p:push/>
  </p:transition>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7">
  <p:cSld name="M 37">
    <p:spTree>
      <p:nvGrpSpPr>
        <p:cNvPr id="252" name="Shape 252"/>
        <p:cNvGrpSpPr/>
        <p:nvPr/>
      </p:nvGrpSpPr>
      <p:grpSpPr>
        <a:xfrm>
          <a:off x="0" y="0"/>
          <a:ext cx="0" cy="0"/>
          <a:chOff x="0" y="0"/>
          <a:chExt cx="0" cy="0"/>
        </a:xfrm>
      </p:grpSpPr>
      <p:sp>
        <p:nvSpPr>
          <p:cNvPr id="253" name="Google Shape;253;p52"/>
          <p:cNvSpPr/>
          <p:nvPr>
            <p:ph idx="2" type="pic"/>
          </p:nvPr>
        </p:nvSpPr>
        <p:spPr>
          <a:xfrm>
            <a:off x="0" y="0"/>
            <a:ext cx="9144000" cy="2647950"/>
          </a:xfrm>
          <a:prstGeom prst="rect">
            <a:avLst/>
          </a:prstGeom>
          <a:solidFill>
            <a:srgbClr val="E6EFF4"/>
          </a:solidFill>
          <a:ln>
            <a:noFill/>
          </a:ln>
        </p:spPr>
      </p:sp>
    </p:spTree>
  </p:cSld>
  <p:clrMapOvr>
    <a:masterClrMapping/>
  </p:clrMapOvr>
  <p:transition spd="slow">
    <p:push/>
  </p:transition>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8">
  <p:cSld name="M 38">
    <p:spTree>
      <p:nvGrpSpPr>
        <p:cNvPr id="254" name="Shape 254"/>
        <p:cNvGrpSpPr/>
        <p:nvPr/>
      </p:nvGrpSpPr>
      <p:grpSpPr>
        <a:xfrm>
          <a:off x="0" y="0"/>
          <a:ext cx="0" cy="0"/>
          <a:chOff x="0" y="0"/>
          <a:chExt cx="0" cy="0"/>
        </a:xfrm>
      </p:grpSpPr>
      <p:sp>
        <p:nvSpPr>
          <p:cNvPr id="255" name="Google Shape;255;p53"/>
          <p:cNvSpPr/>
          <p:nvPr>
            <p:ph idx="2" type="pic"/>
          </p:nvPr>
        </p:nvSpPr>
        <p:spPr>
          <a:xfrm>
            <a:off x="0" y="2495550"/>
            <a:ext cx="9144000" cy="2647950"/>
          </a:xfrm>
          <a:prstGeom prst="rect">
            <a:avLst/>
          </a:prstGeom>
          <a:solidFill>
            <a:srgbClr val="E6EFF4"/>
          </a:solidFill>
          <a:ln>
            <a:noFill/>
          </a:ln>
        </p:spPr>
      </p:sp>
    </p:spTree>
  </p:cSld>
  <p:clrMapOvr>
    <a:masterClrMapping/>
  </p:clrMapOvr>
  <p:transition spd="slow">
    <p:push/>
  </p:transition>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9">
  <p:cSld name="M 39">
    <p:spTree>
      <p:nvGrpSpPr>
        <p:cNvPr id="256" name="Shape 256"/>
        <p:cNvGrpSpPr/>
        <p:nvPr/>
      </p:nvGrpSpPr>
      <p:grpSpPr>
        <a:xfrm>
          <a:off x="0" y="0"/>
          <a:ext cx="0" cy="0"/>
          <a:chOff x="0" y="0"/>
          <a:chExt cx="0" cy="0"/>
        </a:xfrm>
      </p:grpSpPr>
      <p:sp>
        <p:nvSpPr>
          <p:cNvPr id="257" name="Google Shape;257;p54"/>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58" name="Google Shape;258;p54"/>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59" name="Google Shape;259;p54"/>
          <p:cNvSpPr/>
          <p:nvPr>
            <p:ph idx="2" type="pic"/>
          </p:nvPr>
        </p:nvSpPr>
        <p:spPr>
          <a:xfrm>
            <a:off x="5685416" y="1145995"/>
            <a:ext cx="1765561" cy="2899650"/>
          </a:xfrm>
          <a:prstGeom prst="rect">
            <a:avLst/>
          </a:prstGeom>
          <a:solidFill>
            <a:srgbClr val="F2F2F2"/>
          </a:solidFill>
          <a:ln>
            <a:noFill/>
          </a:ln>
        </p:spPr>
      </p:sp>
    </p:spTree>
  </p:cSld>
  <p:clrMapOvr>
    <a:masterClrMapping/>
  </p:clrMapOvr>
  <p:transition spd="slow">
    <p:push/>
  </p:transition>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0">
  <p:cSld name="M 40">
    <p:spTree>
      <p:nvGrpSpPr>
        <p:cNvPr id="260" name="Shape 260"/>
        <p:cNvGrpSpPr/>
        <p:nvPr/>
      </p:nvGrpSpPr>
      <p:grpSpPr>
        <a:xfrm>
          <a:off x="0" y="0"/>
          <a:ext cx="0" cy="0"/>
          <a:chOff x="0" y="0"/>
          <a:chExt cx="0" cy="0"/>
        </a:xfrm>
      </p:grpSpPr>
      <p:sp>
        <p:nvSpPr>
          <p:cNvPr id="261" name="Google Shape;261;p55"/>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62" name="Google Shape;262;p55"/>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3" name="Google Shape;263;p55"/>
          <p:cNvSpPr/>
          <p:nvPr>
            <p:ph idx="2" type="pic"/>
          </p:nvPr>
        </p:nvSpPr>
        <p:spPr>
          <a:xfrm>
            <a:off x="4730182" y="1419977"/>
            <a:ext cx="3471618" cy="1957377"/>
          </a:xfrm>
          <a:prstGeom prst="rect">
            <a:avLst/>
          </a:prstGeom>
          <a:solidFill>
            <a:srgbClr val="F2F2F2"/>
          </a:solidFill>
          <a:ln>
            <a:noFill/>
          </a:ln>
        </p:spPr>
      </p:sp>
    </p:spTree>
  </p:cSld>
  <p:clrMapOvr>
    <a:masterClrMapping/>
  </p:clrMapOvr>
  <p:transition spd="slow">
    <p:push/>
  </p:transition>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1">
  <p:cSld name="M 41">
    <p:spTree>
      <p:nvGrpSpPr>
        <p:cNvPr id="264" name="Shape 264"/>
        <p:cNvGrpSpPr/>
        <p:nvPr/>
      </p:nvGrpSpPr>
      <p:grpSpPr>
        <a:xfrm>
          <a:off x="0" y="0"/>
          <a:ext cx="0" cy="0"/>
          <a:chOff x="0" y="0"/>
          <a:chExt cx="0" cy="0"/>
        </a:xfrm>
      </p:grpSpPr>
      <p:sp>
        <p:nvSpPr>
          <p:cNvPr id="265" name="Google Shape;265;p56"/>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66" name="Google Shape;266;p56"/>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r">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7" name="Google Shape;267;p56"/>
          <p:cNvSpPr/>
          <p:nvPr>
            <p:ph idx="2" type="pic"/>
          </p:nvPr>
        </p:nvSpPr>
        <p:spPr>
          <a:xfrm>
            <a:off x="1098136" y="1605855"/>
            <a:ext cx="2950928" cy="1820468"/>
          </a:xfrm>
          <a:prstGeom prst="rect">
            <a:avLst/>
          </a:prstGeom>
          <a:solidFill>
            <a:srgbClr val="F2F2F2"/>
          </a:solidFill>
          <a:ln>
            <a:noFill/>
          </a:ln>
        </p:spPr>
      </p:sp>
    </p:spTree>
  </p:cSld>
  <p:clrMapOvr>
    <a:masterClrMapping/>
  </p:clrMapOvr>
  <p:transition spd="slow">
    <p:push/>
  </p:transition>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2">
  <p:cSld name="M 42">
    <p:spTree>
      <p:nvGrpSpPr>
        <p:cNvPr id="268" name="Shape 268"/>
        <p:cNvGrpSpPr/>
        <p:nvPr/>
      </p:nvGrpSpPr>
      <p:grpSpPr>
        <a:xfrm>
          <a:off x="0" y="0"/>
          <a:ext cx="0" cy="0"/>
          <a:chOff x="0" y="0"/>
          <a:chExt cx="0" cy="0"/>
        </a:xfrm>
      </p:grpSpPr>
      <p:sp>
        <p:nvSpPr>
          <p:cNvPr id="269" name="Google Shape;269;p57"/>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70" name="Google Shape;270;p57"/>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1" name="Google Shape;271;p57"/>
          <p:cNvSpPr/>
          <p:nvPr>
            <p:ph idx="2" type="pic"/>
          </p:nvPr>
        </p:nvSpPr>
        <p:spPr>
          <a:xfrm>
            <a:off x="426422" y="1956595"/>
            <a:ext cx="3185754" cy="1750148"/>
          </a:xfrm>
          <a:prstGeom prst="rect">
            <a:avLst/>
          </a:prstGeom>
          <a:solidFill>
            <a:srgbClr val="F2F2F2"/>
          </a:solidFill>
          <a:ln>
            <a:noFill/>
          </a:ln>
        </p:spPr>
      </p:sp>
      <p:sp>
        <p:nvSpPr>
          <p:cNvPr id="272" name="Google Shape;272;p57"/>
          <p:cNvSpPr/>
          <p:nvPr>
            <p:ph idx="3" type="pic"/>
          </p:nvPr>
        </p:nvSpPr>
        <p:spPr>
          <a:xfrm>
            <a:off x="5531822" y="1956595"/>
            <a:ext cx="3185754" cy="1750148"/>
          </a:xfrm>
          <a:prstGeom prst="rect">
            <a:avLst/>
          </a:prstGeom>
          <a:solidFill>
            <a:srgbClr val="F2F2F2"/>
          </a:solidFill>
          <a:ln>
            <a:noFill/>
          </a:ln>
        </p:spPr>
      </p:sp>
      <p:sp>
        <p:nvSpPr>
          <p:cNvPr id="273" name="Google Shape;273;p57"/>
          <p:cNvSpPr/>
          <p:nvPr>
            <p:ph idx="4" type="pic"/>
          </p:nvPr>
        </p:nvSpPr>
        <p:spPr>
          <a:xfrm>
            <a:off x="2616046" y="1723214"/>
            <a:ext cx="3902556" cy="2143936"/>
          </a:xfrm>
          <a:prstGeom prst="rect">
            <a:avLst/>
          </a:prstGeom>
          <a:solidFill>
            <a:srgbClr val="F2F2F2"/>
          </a:solidFill>
          <a:ln>
            <a:noFill/>
          </a:ln>
          <a:effectLst>
            <a:outerShdw blurRad="50800" rotWithShape="0" algn="t" dir="5400000" dist="38100">
              <a:srgbClr val="000000">
                <a:alpha val="40000"/>
              </a:srgbClr>
            </a:outerShdw>
          </a:effectLst>
        </p:spPr>
      </p:sp>
    </p:spTree>
  </p:cSld>
  <p:clrMapOvr>
    <a:masterClrMapping/>
  </p:clrMapOvr>
  <p:transition spd="slow">
    <p:push/>
  </p:transition>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3">
  <p:cSld name="M 43">
    <p:spTree>
      <p:nvGrpSpPr>
        <p:cNvPr id="274" name="Shape 274"/>
        <p:cNvGrpSpPr/>
        <p:nvPr/>
      </p:nvGrpSpPr>
      <p:grpSpPr>
        <a:xfrm>
          <a:off x="0" y="0"/>
          <a:ext cx="0" cy="0"/>
          <a:chOff x="0" y="0"/>
          <a:chExt cx="0" cy="0"/>
        </a:xfrm>
      </p:grpSpPr>
      <p:sp>
        <p:nvSpPr>
          <p:cNvPr id="275" name="Google Shape;275;p58"/>
          <p:cNvSpPr/>
          <p:nvPr>
            <p:ph idx="2" type="pic"/>
          </p:nvPr>
        </p:nvSpPr>
        <p:spPr>
          <a:xfrm>
            <a:off x="3628310" y="1046396"/>
            <a:ext cx="1888897" cy="3102210"/>
          </a:xfrm>
          <a:prstGeom prst="rect">
            <a:avLst/>
          </a:prstGeom>
          <a:solidFill>
            <a:srgbClr val="F2F2F2"/>
          </a:solidFill>
          <a:ln>
            <a:noFill/>
          </a:ln>
        </p:spPr>
      </p:sp>
    </p:spTree>
  </p:cSld>
  <p:clrMapOvr>
    <a:masterClrMapping/>
  </p:clrMapOvr>
  <p:transition spd="slow">
    <p:push/>
  </p:transition>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4">
  <p:cSld name="M 44">
    <p:spTree>
      <p:nvGrpSpPr>
        <p:cNvPr id="276" name="Shape 276"/>
        <p:cNvGrpSpPr/>
        <p:nvPr/>
      </p:nvGrpSpPr>
      <p:grpSpPr>
        <a:xfrm>
          <a:off x="0" y="0"/>
          <a:ext cx="0" cy="0"/>
          <a:chOff x="0" y="0"/>
          <a:chExt cx="0" cy="0"/>
        </a:xfrm>
      </p:grpSpPr>
      <p:sp>
        <p:nvSpPr>
          <p:cNvPr id="277" name="Google Shape;277;p59"/>
          <p:cNvSpPr txBox="1"/>
          <p:nvPr>
            <p:ph idx="1" type="body"/>
          </p:nvPr>
        </p:nvSpPr>
        <p:spPr>
          <a:xfrm>
            <a:off x="381000" y="883820"/>
            <a:ext cx="8368363" cy="173255"/>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78" name="Google Shape;278;p59"/>
          <p:cNvSpPr txBox="1"/>
          <p:nvPr>
            <p:ph type="title"/>
          </p:nvPr>
        </p:nvSpPr>
        <p:spPr>
          <a:xfrm>
            <a:off x="381000" y="341313"/>
            <a:ext cx="8368363" cy="495383"/>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79" name="Google Shape;279;p59"/>
          <p:cNvSpPr/>
          <p:nvPr>
            <p:ph idx="2" type="pic"/>
          </p:nvPr>
        </p:nvSpPr>
        <p:spPr>
          <a:xfrm>
            <a:off x="2825398" y="1842058"/>
            <a:ext cx="1541799" cy="2532158"/>
          </a:xfrm>
          <a:prstGeom prst="rect">
            <a:avLst/>
          </a:prstGeom>
          <a:solidFill>
            <a:srgbClr val="F2F2F2"/>
          </a:solidFill>
          <a:ln>
            <a:noFill/>
          </a:ln>
        </p:spPr>
      </p:sp>
      <p:sp>
        <p:nvSpPr>
          <p:cNvPr id="280" name="Google Shape;280;p59"/>
          <p:cNvSpPr/>
          <p:nvPr>
            <p:ph idx="3" type="pic"/>
          </p:nvPr>
        </p:nvSpPr>
        <p:spPr>
          <a:xfrm>
            <a:off x="4778040" y="1842058"/>
            <a:ext cx="1541799" cy="2532158"/>
          </a:xfrm>
          <a:prstGeom prst="rect">
            <a:avLst/>
          </a:prstGeom>
          <a:solidFill>
            <a:srgbClr val="F2F2F2"/>
          </a:solidFill>
          <a:ln>
            <a:noFill/>
          </a:ln>
        </p:spPr>
      </p:sp>
    </p:spTree>
  </p:cSld>
  <p:clrMapOvr>
    <a:masterClrMapping/>
  </p:clrMapOvr>
  <p:transition spd="slow">
    <p:push/>
  </p:transition>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5">
  <p:cSld name="M 45">
    <p:spTree>
      <p:nvGrpSpPr>
        <p:cNvPr id="281" name="Shape 281"/>
        <p:cNvGrpSpPr/>
        <p:nvPr/>
      </p:nvGrpSpPr>
      <p:grpSpPr>
        <a:xfrm>
          <a:off x="0" y="0"/>
          <a:ext cx="0" cy="0"/>
          <a:chOff x="0" y="0"/>
          <a:chExt cx="0" cy="0"/>
        </a:xfrm>
      </p:grpSpPr>
      <p:sp>
        <p:nvSpPr>
          <p:cNvPr id="282" name="Google Shape;282;p60"/>
          <p:cNvSpPr/>
          <p:nvPr>
            <p:ph idx="2" type="pic"/>
          </p:nvPr>
        </p:nvSpPr>
        <p:spPr>
          <a:xfrm>
            <a:off x="502880" y="793907"/>
            <a:ext cx="2814826" cy="3533169"/>
          </a:xfrm>
          <a:prstGeom prst="rect">
            <a:avLst/>
          </a:prstGeom>
          <a:solidFill>
            <a:srgbClr val="E6EFF4"/>
          </a:solidFill>
          <a:ln>
            <a:noFill/>
          </a:ln>
        </p:spPr>
      </p:sp>
      <p:sp>
        <p:nvSpPr>
          <p:cNvPr id="283" name="Google Shape;283;p60"/>
          <p:cNvSpPr txBox="1"/>
          <p:nvPr>
            <p:ph idx="1" type="body"/>
          </p:nvPr>
        </p:nvSpPr>
        <p:spPr>
          <a:xfrm>
            <a:off x="3810000" y="883820"/>
            <a:ext cx="4939363" cy="173255"/>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40"/>
              </a:spcBef>
              <a:spcAft>
                <a:spcPts val="0"/>
              </a:spcAft>
              <a:buClr>
                <a:srgbClr val="A5A5A5"/>
              </a:buClr>
              <a:buSzPts val="1200"/>
              <a:buFont typeface="Arial"/>
              <a:buNone/>
              <a:defRPr b="0" i="0" sz="1200" u="none" cap="none" strike="noStrike">
                <a:solidFill>
                  <a:srgbClr val="A5A5A5"/>
                </a:solidFill>
                <a:latin typeface="Century Gothic"/>
                <a:ea typeface="Century Gothic"/>
                <a:cs typeface="Century Gothic"/>
                <a:sym typeface="Century Gothic"/>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Century Gothic"/>
                <a:ea typeface="Century Gothic"/>
                <a:cs typeface="Century Gothic"/>
                <a:sym typeface="Century Gothic"/>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Century Gothic"/>
                <a:ea typeface="Century Gothic"/>
                <a:cs typeface="Century Gothic"/>
                <a:sym typeface="Century Gothic"/>
              </a:defRPr>
            </a:lvl9pPr>
          </a:lstStyle>
          <a:p/>
        </p:txBody>
      </p:sp>
      <p:sp>
        <p:nvSpPr>
          <p:cNvPr id="284" name="Google Shape;284;p60"/>
          <p:cNvSpPr txBox="1"/>
          <p:nvPr>
            <p:ph type="title"/>
          </p:nvPr>
        </p:nvSpPr>
        <p:spPr>
          <a:xfrm>
            <a:off x="3810000" y="341313"/>
            <a:ext cx="4939363" cy="495383"/>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7F7F7F"/>
              </a:buClr>
              <a:buSzPts val="3600"/>
              <a:buFont typeface="Century Gothic"/>
              <a:buNone/>
              <a:defRPr b="0" i="0" sz="3600" u="none" cap="none" strike="noStrike">
                <a:solidFill>
                  <a:srgbClr val="7F7F7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4">
  <p:cSld name="M 4">
    <p:spTree>
      <p:nvGrpSpPr>
        <p:cNvPr id="45" name="Shape 45"/>
        <p:cNvGrpSpPr/>
        <p:nvPr/>
      </p:nvGrpSpPr>
      <p:grpSpPr>
        <a:xfrm>
          <a:off x="0" y="0"/>
          <a:ext cx="0" cy="0"/>
          <a:chOff x="0" y="0"/>
          <a:chExt cx="0" cy="0"/>
        </a:xfrm>
      </p:grpSpPr>
    </p:spTree>
  </p:cSld>
  <p:clrMapOvr>
    <a:masterClrMapping/>
  </p:clrMapOvr>
  <p:transition spd="slow">
    <p:push/>
  </p:transition>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7">
  <p:cSld name="M 7">
    <p:spTree>
      <p:nvGrpSpPr>
        <p:cNvPr id="285" name="Shape 285"/>
        <p:cNvGrpSpPr/>
        <p:nvPr/>
      </p:nvGrpSpPr>
      <p:grpSpPr>
        <a:xfrm>
          <a:off x="0" y="0"/>
          <a:ext cx="0" cy="0"/>
          <a:chOff x="0" y="0"/>
          <a:chExt cx="0" cy="0"/>
        </a:xfrm>
      </p:grpSpPr>
    </p:spTree>
  </p:cSld>
  <p:clrMapOvr>
    <a:masterClrMapping/>
  </p:clrMapOvr>
  <p:transition spd="slow">
    <p:push/>
  </p:transition>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8">
  <p:cSld name="M 8">
    <p:spTree>
      <p:nvGrpSpPr>
        <p:cNvPr id="286" name="Shape 286"/>
        <p:cNvGrpSpPr/>
        <p:nvPr/>
      </p:nvGrpSpPr>
      <p:grpSpPr>
        <a:xfrm>
          <a:off x="0" y="0"/>
          <a:ext cx="0" cy="0"/>
          <a:chOff x="0" y="0"/>
          <a:chExt cx="0" cy="0"/>
        </a:xfrm>
      </p:grpSpPr>
    </p:spTree>
  </p:cSld>
  <p:clrMapOvr>
    <a:masterClrMapping/>
  </p:clrMapOvr>
  <p:transition spd="slow">
    <p:push/>
  </p:transition>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9">
  <p:cSld name="M 9">
    <p:spTree>
      <p:nvGrpSpPr>
        <p:cNvPr id="287" name="Shape 287"/>
        <p:cNvGrpSpPr/>
        <p:nvPr/>
      </p:nvGrpSpPr>
      <p:grpSpPr>
        <a:xfrm>
          <a:off x="0" y="0"/>
          <a:ext cx="0" cy="0"/>
          <a:chOff x="0" y="0"/>
          <a:chExt cx="0" cy="0"/>
        </a:xfrm>
      </p:grpSpPr>
    </p:spTree>
  </p:cSld>
  <p:clrMapOvr>
    <a:masterClrMapping/>
  </p:clrMapOvr>
  <p:transition spd="slow">
    <p:push/>
  </p:transition>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0">
  <p:cSld name="M 10">
    <p:spTree>
      <p:nvGrpSpPr>
        <p:cNvPr id="288" name="Shape 288"/>
        <p:cNvGrpSpPr/>
        <p:nvPr/>
      </p:nvGrpSpPr>
      <p:grpSpPr>
        <a:xfrm>
          <a:off x="0" y="0"/>
          <a:ext cx="0" cy="0"/>
          <a:chOff x="0" y="0"/>
          <a:chExt cx="0" cy="0"/>
        </a:xfrm>
      </p:grpSpPr>
    </p:spTree>
  </p:cSld>
  <p:clrMapOvr>
    <a:masterClrMapping/>
  </p:clrMapOvr>
  <p:transition spd="slow">
    <p:push/>
  </p:transition>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1">
  <p:cSld name="M 11">
    <p:spTree>
      <p:nvGrpSpPr>
        <p:cNvPr id="289" name="Shape 289"/>
        <p:cNvGrpSpPr/>
        <p:nvPr/>
      </p:nvGrpSpPr>
      <p:grpSpPr>
        <a:xfrm>
          <a:off x="0" y="0"/>
          <a:ext cx="0" cy="0"/>
          <a:chOff x="0" y="0"/>
          <a:chExt cx="0" cy="0"/>
        </a:xfrm>
      </p:grpSpPr>
    </p:spTree>
  </p:cSld>
  <p:clrMapOvr>
    <a:masterClrMapping/>
  </p:clrMapOvr>
  <p:transition spd="slow">
    <p:push/>
  </p:transition>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2">
  <p:cSld name="M 12">
    <p:spTree>
      <p:nvGrpSpPr>
        <p:cNvPr id="290" name="Shape 290"/>
        <p:cNvGrpSpPr/>
        <p:nvPr/>
      </p:nvGrpSpPr>
      <p:grpSpPr>
        <a:xfrm>
          <a:off x="0" y="0"/>
          <a:ext cx="0" cy="0"/>
          <a:chOff x="0" y="0"/>
          <a:chExt cx="0" cy="0"/>
        </a:xfrm>
      </p:grpSpPr>
    </p:spTree>
  </p:cSld>
  <p:clrMapOvr>
    <a:masterClrMapping/>
  </p:clrMapOvr>
  <p:transition spd="slow">
    <p:push/>
  </p:transition>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0">
  <p:cSld name="M 30">
    <p:spTree>
      <p:nvGrpSpPr>
        <p:cNvPr id="291" name="Shape 291"/>
        <p:cNvGrpSpPr/>
        <p:nvPr/>
      </p:nvGrpSpPr>
      <p:grpSpPr>
        <a:xfrm>
          <a:off x="0" y="0"/>
          <a:ext cx="0" cy="0"/>
          <a:chOff x="0" y="0"/>
          <a:chExt cx="0" cy="0"/>
        </a:xfrm>
      </p:grpSpPr>
    </p:spTree>
  </p:cSld>
  <p:clrMapOvr>
    <a:masterClrMapping/>
  </p:clrMapOvr>
  <p:transition spd="slow">
    <p:push/>
  </p:transition>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1">
  <p:cSld name="M 31">
    <p:spTree>
      <p:nvGrpSpPr>
        <p:cNvPr id="292" name="Shape 292"/>
        <p:cNvGrpSpPr/>
        <p:nvPr/>
      </p:nvGrpSpPr>
      <p:grpSpPr>
        <a:xfrm>
          <a:off x="0" y="0"/>
          <a:ext cx="0" cy="0"/>
          <a:chOff x="0" y="0"/>
          <a:chExt cx="0" cy="0"/>
        </a:xfrm>
      </p:grpSpPr>
    </p:spTree>
  </p:cSld>
  <p:clrMapOvr>
    <a:masterClrMapping/>
  </p:clrMapOvr>
  <p:transition spd="slow">
    <p:push/>
  </p:transition>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93" name="Shape 293"/>
        <p:cNvGrpSpPr/>
        <p:nvPr/>
      </p:nvGrpSpPr>
      <p:grpSpPr>
        <a:xfrm>
          <a:off x="0" y="0"/>
          <a:ext cx="0" cy="0"/>
          <a:chOff x="0" y="0"/>
          <a:chExt cx="0" cy="0"/>
        </a:xfrm>
      </p:grpSpPr>
      <p:sp>
        <p:nvSpPr>
          <p:cNvPr id="294" name="Google Shape;294;p69"/>
          <p:cNvSpPr txBox="1"/>
          <p:nvPr>
            <p:ph type="ctrTitle"/>
          </p:nvPr>
        </p:nvSpPr>
        <p:spPr>
          <a:xfrm>
            <a:off x="1143000" y="841772"/>
            <a:ext cx="6858000" cy="17907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chemeClr val="dk1"/>
              </a:buClr>
              <a:buSzPts val="4500"/>
              <a:buFont typeface="Century Gothic"/>
              <a:buNone/>
              <a:defRPr b="0" i="0" sz="45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95" name="Google Shape;295;p69"/>
          <p:cNvSpPr txBox="1"/>
          <p:nvPr>
            <p:ph idx="1" type="subTitle"/>
          </p:nvPr>
        </p:nvSpPr>
        <p:spPr>
          <a:xfrm>
            <a:off x="1143000" y="2701528"/>
            <a:ext cx="6858000" cy="1241822"/>
          </a:xfrm>
          <a:prstGeom prst="rect">
            <a:avLst/>
          </a:prstGeom>
          <a:noFill/>
          <a:ln>
            <a:noFill/>
          </a:ln>
        </p:spPr>
        <p:txBody>
          <a:bodyPr anchorCtr="0" anchor="t" bIns="45700" lIns="91425" spcFirstLastPara="1" rIns="91425" wrap="square" tIns="45700">
            <a:noAutofit/>
          </a:bodyPr>
          <a:lstStyle>
            <a:lvl1pPr lvl="0" marR="0" rtl="0" algn="ctr">
              <a:lnSpc>
                <a:spcPct val="100000"/>
              </a:lnSpc>
              <a:spcBef>
                <a:spcPts val="360"/>
              </a:spcBef>
              <a:spcAft>
                <a:spcPts val="0"/>
              </a:spcAft>
              <a:buClr>
                <a:schemeClr val="dk1"/>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ctr">
              <a:lnSpc>
                <a:spcPct val="100000"/>
              </a:lnSpc>
              <a:spcBef>
                <a:spcPts val="300"/>
              </a:spcBef>
              <a:spcAft>
                <a:spcPts val="0"/>
              </a:spcAft>
              <a:buClr>
                <a:schemeClr val="dk1"/>
              </a:buClr>
              <a:buSzPts val="1500"/>
              <a:buFont typeface="Arial"/>
              <a:buNone/>
              <a:defRPr b="0" i="0" sz="1500" u="none" cap="none" strike="noStrike">
                <a:solidFill>
                  <a:schemeClr val="dk1"/>
                </a:solidFill>
                <a:latin typeface="Century Gothic"/>
                <a:ea typeface="Century Gothic"/>
                <a:cs typeface="Century Gothic"/>
                <a:sym typeface="Century Gothic"/>
              </a:defRPr>
            </a:lvl2pPr>
            <a:lvl3pPr lvl="2" marR="0" rtl="0" algn="ctr">
              <a:lnSpc>
                <a:spcPct val="100000"/>
              </a:lnSpc>
              <a:spcBef>
                <a:spcPts val="270"/>
              </a:spcBef>
              <a:spcAft>
                <a:spcPts val="0"/>
              </a:spcAft>
              <a:buClr>
                <a:schemeClr val="dk1"/>
              </a:buClr>
              <a:buSzPts val="1350"/>
              <a:buFont typeface="Arial"/>
              <a:buNone/>
              <a:defRPr b="0" i="0" sz="1350" u="none" cap="none" strike="noStrike">
                <a:solidFill>
                  <a:schemeClr val="dk1"/>
                </a:solidFill>
                <a:latin typeface="Century Gothic"/>
                <a:ea typeface="Century Gothic"/>
                <a:cs typeface="Century Gothic"/>
                <a:sym typeface="Century Gothic"/>
              </a:defRPr>
            </a:lvl3pPr>
            <a:lvl4pPr lvl="3" marR="0" rtl="0" algn="ctr">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lvl="4" marR="0" rtl="0" algn="ctr">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lvl="5" marR="0" rtl="0" algn="ctr">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6pPr>
            <a:lvl7pPr lvl="6" marR="0" rtl="0" algn="ctr">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7pPr>
            <a:lvl8pPr lvl="7" marR="0" rtl="0" algn="ctr">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8pPr>
            <a:lvl9pPr lvl="8" marR="0" rtl="0" algn="ctr">
              <a:lnSpc>
                <a:spcPct val="100000"/>
              </a:lnSpc>
              <a:spcBef>
                <a:spcPts val="240"/>
              </a:spcBef>
              <a:spcAft>
                <a:spcPts val="0"/>
              </a:spcAft>
              <a:buClr>
                <a:schemeClr val="dk1"/>
              </a:buClr>
              <a:buSzPts val="1200"/>
              <a:buFont typeface="Arial"/>
              <a:buNone/>
              <a:defRPr b="0" i="0" sz="1200" u="none" cap="none" strike="noStrike">
                <a:solidFill>
                  <a:schemeClr val="dk1"/>
                </a:solidFill>
                <a:latin typeface="Century Gothic"/>
                <a:ea typeface="Century Gothic"/>
                <a:cs typeface="Century Gothic"/>
                <a:sym typeface="Century Gothic"/>
              </a:defRPr>
            </a:lvl9pPr>
          </a:lstStyle>
          <a:p/>
        </p:txBody>
      </p:sp>
      <p:sp>
        <p:nvSpPr>
          <p:cNvPr id="296" name="Google Shape;296;p69"/>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297" name="Google Shape;297;p69"/>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entury Gothic"/>
                <a:ea typeface="Century Gothic"/>
                <a:cs typeface="Century Gothic"/>
                <a:sym typeface="Century Gothic"/>
              </a:defRPr>
            </a:lvl9pPr>
          </a:lstStyle>
          <a:p/>
        </p:txBody>
      </p:sp>
      <p:sp>
        <p:nvSpPr>
          <p:cNvPr id="298" name="Google Shape;298;p69"/>
          <p:cNvSpPr txBox="1"/>
          <p:nvPr>
            <p:ph idx="12" type="sldNum"/>
          </p:nvPr>
        </p:nvSpPr>
        <p:spPr>
          <a:xfrm>
            <a:off x="0" y="0"/>
            <a:ext cx="3000000" cy="3000000"/>
          </a:xfrm>
          <a:prstGeom prst="rect">
            <a:avLst/>
          </a:prstGeom>
          <a:noFill/>
          <a:ln>
            <a:noFill/>
          </a:ln>
        </p:spPr>
        <p:txBody>
          <a:bodyPr anchorCtr="0" anchor="t" bIns="45700" lIns="91425" spcFirstLastPara="1" rIns="91425" wrap="square" tIns="457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chemeClr val="dk1"/>
                </a:solidFill>
                <a:latin typeface="Century Gothic"/>
                <a:ea typeface="Century Gothic"/>
                <a:cs typeface="Century Gothic"/>
                <a:sym typeface="Century Gothic"/>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solidFill>
          <a:schemeClr val="dk2"/>
        </a:solidFill>
      </p:bgPr>
    </p:bg>
    <p:spTree>
      <p:nvGrpSpPr>
        <p:cNvPr id="299" name="Shape 299"/>
        <p:cNvGrpSpPr/>
        <p:nvPr/>
      </p:nvGrpSpPr>
      <p:grpSpPr>
        <a:xfrm>
          <a:off x="0" y="0"/>
          <a:ext cx="0" cy="0"/>
          <a:chOff x="0" y="0"/>
          <a:chExt cx="0" cy="0"/>
        </a:xfrm>
      </p:grpSpPr>
      <p:sp>
        <p:nvSpPr>
          <p:cNvPr id="300" name="Google Shape;300;p70"/>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01" name="Google Shape;301;p70"/>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02" name="Google Shape;302;p70"/>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03" name="Google Shape;303;p70"/>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3000"/>
              <a:buFont typeface="Century Gothic"/>
              <a:buNone/>
              <a:defRPr b="0" i="0" sz="30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9pPr>
          </a:lstStyle>
          <a:p/>
        </p:txBody>
      </p:sp>
      <p:sp>
        <p:nvSpPr>
          <p:cNvPr id="304" name="Google Shape;304;p70"/>
          <p:cNvSpPr txBox="1"/>
          <p:nvPr>
            <p:ph idx="1" type="body"/>
          </p:nvPr>
        </p:nvSpPr>
        <p:spPr>
          <a:xfrm>
            <a:off x="819150" y="1990725"/>
            <a:ext cx="3686100" cy="24480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00000"/>
              </a:lnSpc>
              <a:spcBef>
                <a:spcPts val="0"/>
              </a:spcBef>
              <a:spcAft>
                <a:spcPts val="0"/>
              </a:spcAft>
              <a:buClr>
                <a:schemeClr val="dk1"/>
              </a:buClr>
              <a:buSzPts val="1300"/>
              <a:buFont typeface="Arial"/>
              <a:buChar char="●"/>
              <a:defRPr b="0" i="0" sz="3200" u="none" cap="none" strike="noStrike">
                <a:solidFill>
                  <a:schemeClr val="dk1"/>
                </a:solidFill>
                <a:latin typeface="Century Gothic"/>
                <a:ea typeface="Century Gothic"/>
                <a:cs typeface="Century Gothic"/>
                <a:sym typeface="Century Gothic"/>
              </a:defRPr>
            </a:lvl1pPr>
            <a:lvl2pPr indent="-298450" lvl="1" marL="914400" marR="0" rtl="0" algn="l">
              <a:lnSpc>
                <a:spcPct val="100000"/>
              </a:lnSpc>
              <a:spcBef>
                <a:spcPts val="1600"/>
              </a:spcBef>
              <a:spcAft>
                <a:spcPts val="0"/>
              </a:spcAft>
              <a:buClr>
                <a:schemeClr val="dk1"/>
              </a:buClr>
              <a:buSzPts val="1100"/>
              <a:buFont typeface="Arial"/>
              <a:buChar char="○"/>
              <a:defRPr b="0" i="0" sz="2800" u="none" cap="none" strike="noStrike">
                <a:solidFill>
                  <a:schemeClr val="dk1"/>
                </a:solidFill>
                <a:latin typeface="Century Gothic"/>
                <a:ea typeface="Century Gothic"/>
                <a:cs typeface="Century Gothic"/>
                <a:sym typeface="Century Gothic"/>
              </a:defRPr>
            </a:lvl2pPr>
            <a:lvl3pPr indent="-298450" lvl="2" marL="1371600" marR="0" rtl="0" algn="l">
              <a:lnSpc>
                <a:spcPct val="100000"/>
              </a:lnSpc>
              <a:spcBef>
                <a:spcPts val="1600"/>
              </a:spcBef>
              <a:spcAft>
                <a:spcPts val="0"/>
              </a:spcAft>
              <a:buClr>
                <a:schemeClr val="dk1"/>
              </a:buClr>
              <a:buSzPts val="1100"/>
              <a:buFont typeface="Arial"/>
              <a:buChar char="■"/>
              <a:defRPr b="0" i="0" sz="2400" u="none" cap="none" strike="noStrike">
                <a:solidFill>
                  <a:schemeClr val="dk1"/>
                </a:solidFill>
                <a:latin typeface="Century Gothic"/>
                <a:ea typeface="Century Gothic"/>
                <a:cs typeface="Century Gothic"/>
                <a:sym typeface="Century Gothic"/>
              </a:defRPr>
            </a:lvl3pPr>
            <a:lvl4pPr indent="-298450" lvl="3" marL="18288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4pPr>
            <a:lvl5pPr indent="-298450" lvl="4" marL="22860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5pPr>
            <a:lvl6pPr indent="-298450" lvl="5" marL="27432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6pPr>
            <a:lvl7pPr indent="-298450" lvl="6" marL="32004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7pPr>
            <a:lvl8pPr indent="-298450" lvl="7" marL="36576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8pPr>
            <a:lvl9pPr indent="-298450" lvl="8" marL="4114800" marR="0" rtl="0" algn="l">
              <a:lnSpc>
                <a:spcPct val="100000"/>
              </a:lnSpc>
              <a:spcBef>
                <a:spcPts val="1600"/>
              </a:spcBef>
              <a:spcAft>
                <a:spcPts val="160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305" name="Google Shape;305;p70"/>
          <p:cNvSpPr txBox="1"/>
          <p:nvPr>
            <p:ph idx="2" type="body"/>
          </p:nvPr>
        </p:nvSpPr>
        <p:spPr>
          <a:xfrm>
            <a:off x="4638675" y="1990725"/>
            <a:ext cx="3686100" cy="24480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00000"/>
              </a:lnSpc>
              <a:spcBef>
                <a:spcPts val="0"/>
              </a:spcBef>
              <a:spcAft>
                <a:spcPts val="0"/>
              </a:spcAft>
              <a:buClr>
                <a:schemeClr val="dk1"/>
              </a:buClr>
              <a:buSzPts val="1300"/>
              <a:buFont typeface="Arial"/>
              <a:buChar char="●"/>
              <a:defRPr b="0" i="0" sz="3200" u="none" cap="none" strike="noStrike">
                <a:solidFill>
                  <a:schemeClr val="dk1"/>
                </a:solidFill>
                <a:latin typeface="Century Gothic"/>
                <a:ea typeface="Century Gothic"/>
                <a:cs typeface="Century Gothic"/>
                <a:sym typeface="Century Gothic"/>
              </a:defRPr>
            </a:lvl1pPr>
            <a:lvl2pPr indent="-298450" lvl="1" marL="914400" marR="0" rtl="0" algn="l">
              <a:lnSpc>
                <a:spcPct val="100000"/>
              </a:lnSpc>
              <a:spcBef>
                <a:spcPts val="1600"/>
              </a:spcBef>
              <a:spcAft>
                <a:spcPts val="0"/>
              </a:spcAft>
              <a:buClr>
                <a:schemeClr val="dk1"/>
              </a:buClr>
              <a:buSzPts val="1100"/>
              <a:buFont typeface="Arial"/>
              <a:buChar char="○"/>
              <a:defRPr b="0" i="0" sz="2800" u="none" cap="none" strike="noStrike">
                <a:solidFill>
                  <a:schemeClr val="dk1"/>
                </a:solidFill>
                <a:latin typeface="Century Gothic"/>
                <a:ea typeface="Century Gothic"/>
                <a:cs typeface="Century Gothic"/>
                <a:sym typeface="Century Gothic"/>
              </a:defRPr>
            </a:lvl2pPr>
            <a:lvl3pPr indent="-298450" lvl="2" marL="1371600" marR="0" rtl="0" algn="l">
              <a:lnSpc>
                <a:spcPct val="100000"/>
              </a:lnSpc>
              <a:spcBef>
                <a:spcPts val="1600"/>
              </a:spcBef>
              <a:spcAft>
                <a:spcPts val="0"/>
              </a:spcAft>
              <a:buClr>
                <a:schemeClr val="dk1"/>
              </a:buClr>
              <a:buSzPts val="1100"/>
              <a:buFont typeface="Arial"/>
              <a:buChar char="■"/>
              <a:defRPr b="0" i="0" sz="2400" u="none" cap="none" strike="noStrike">
                <a:solidFill>
                  <a:schemeClr val="dk1"/>
                </a:solidFill>
                <a:latin typeface="Century Gothic"/>
                <a:ea typeface="Century Gothic"/>
                <a:cs typeface="Century Gothic"/>
                <a:sym typeface="Century Gothic"/>
              </a:defRPr>
            </a:lvl3pPr>
            <a:lvl4pPr indent="-298450" lvl="3" marL="18288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4pPr>
            <a:lvl5pPr indent="-298450" lvl="4" marL="22860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5pPr>
            <a:lvl6pPr indent="-298450" lvl="5" marL="27432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6pPr>
            <a:lvl7pPr indent="-298450" lvl="6" marL="32004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7pPr>
            <a:lvl8pPr indent="-298450" lvl="7" marL="36576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8pPr>
            <a:lvl9pPr indent="-298450" lvl="8" marL="4114800" marR="0" rtl="0" algn="l">
              <a:lnSpc>
                <a:spcPct val="100000"/>
              </a:lnSpc>
              <a:spcBef>
                <a:spcPts val="1600"/>
              </a:spcBef>
              <a:spcAft>
                <a:spcPts val="160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306" name="Google Shape;306;p70"/>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Full Image">
  <p:cSld name="1_Full Image">
    <p:spTree>
      <p:nvGrpSpPr>
        <p:cNvPr id="46" name="Shape 46"/>
        <p:cNvGrpSpPr/>
        <p:nvPr/>
      </p:nvGrpSpPr>
      <p:grpSpPr>
        <a:xfrm>
          <a:off x="0" y="0"/>
          <a:ext cx="0" cy="0"/>
          <a:chOff x="0" y="0"/>
          <a:chExt cx="0" cy="0"/>
        </a:xfrm>
      </p:grpSpPr>
      <p:pic>
        <p:nvPicPr>
          <p:cNvPr id="47" name="Google Shape;47;p8"/>
          <p:cNvPicPr preferRelativeResize="0"/>
          <p:nvPr/>
        </p:nvPicPr>
        <p:blipFill rotWithShape="1">
          <a:blip r:embed="rId2">
            <a:alphaModFix/>
          </a:blip>
          <a:srcRect b="0" l="0" r="0" t="0"/>
          <a:stretch/>
        </p:blipFill>
        <p:spPr>
          <a:xfrm>
            <a:off x="0" y="0"/>
            <a:ext cx="9144000" cy="5143500"/>
          </a:xfrm>
          <a:prstGeom prst="rect">
            <a:avLst/>
          </a:prstGeom>
          <a:noFill/>
          <a:ln>
            <a:noFill/>
          </a:ln>
        </p:spPr>
      </p:pic>
      <p:sp>
        <p:nvSpPr>
          <p:cNvPr id="48" name="Google Shape;48;p8"/>
          <p:cNvSpPr/>
          <p:nvPr/>
        </p:nvSpPr>
        <p:spPr>
          <a:xfrm>
            <a:off x="3581400" y="-11431"/>
            <a:ext cx="5562600" cy="5143501"/>
          </a:xfrm>
          <a:custGeom>
            <a:rect b="b" l="l" r="r" t="t"/>
            <a:pathLst>
              <a:path extrusionOk="0" h="5143501" w="5562600">
                <a:moveTo>
                  <a:pt x="4269626" y="0"/>
                </a:moveTo>
                <a:lnTo>
                  <a:pt x="4290291" y="0"/>
                </a:lnTo>
                <a:lnTo>
                  <a:pt x="5361709" y="0"/>
                </a:lnTo>
                <a:lnTo>
                  <a:pt x="5562600" y="0"/>
                </a:lnTo>
                <a:lnTo>
                  <a:pt x="5562600" y="5143500"/>
                </a:lnTo>
                <a:lnTo>
                  <a:pt x="4724400" y="5143500"/>
                </a:lnTo>
                <a:lnTo>
                  <a:pt x="4724400" y="5143501"/>
                </a:lnTo>
                <a:lnTo>
                  <a:pt x="1676400" y="5143501"/>
                </a:lnTo>
                <a:lnTo>
                  <a:pt x="1676400" y="5140370"/>
                </a:lnTo>
                <a:lnTo>
                  <a:pt x="1594125" y="5140370"/>
                </a:lnTo>
                <a:lnTo>
                  <a:pt x="1254077" y="5140370"/>
                </a:lnTo>
                <a:lnTo>
                  <a:pt x="955738" y="5140370"/>
                </a:lnTo>
                <a:lnTo>
                  <a:pt x="638387" y="5140370"/>
                </a:lnTo>
                <a:lnTo>
                  <a:pt x="0" y="5140370"/>
                </a:lnTo>
                <a:lnTo>
                  <a:pt x="3424487" y="1"/>
                </a:lnTo>
                <a:lnTo>
                  <a:pt x="4269626" y="1"/>
                </a:lnTo>
                <a:close/>
              </a:path>
            </a:pathLst>
          </a:custGeom>
          <a:solidFill>
            <a:srgbClr val="00B050">
              <a:alpha val="66274"/>
            </a:srgbClr>
          </a:solidFill>
          <a:ln cap="flat" cmpd="sng" w="9525">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49" name="Google Shape;49;p8"/>
          <p:cNvSpPr/>
          <p:nvPr/>
        </p:nvSpPr>
        <p:spPr>
          <a:xfrm>
            <a:off x="5638800" y="-12936"/>
            <a:ext cx="5486400" cy="5143501"/>
          </a:xfrm>
          <a:custGeom>
            <a:rect b="b" l="l" r="r" t="t"/>
            <a:pathLst>
              <a:path extrusionOk="0" h="5143501" w="5562600">
                <a:moveTo>
                  <a:pt x="4269626" y="0"/>
                </a:moveTo>
                <a:lnTo>
                  <a:pt x="4290291" y="0"/>
                </a:lnTo>
                <a:lnTo>
                  <a:pt x="5361709" y="0"/>
                </a:lnTo>
                <a:lnTo>
                  <a:pt x="5562600" y="0"/>
                </a:lnTo>
                <a:lnTo>
                  <a:pt x="5562600" y="5143500"/>
                </a:lnTo>
                <a:lnTo>
                  <a:pt x="4724400" y="5143500"/>
                </a:lnTo>
                <a:lnTo>
                  <a:pt x="4724400" y="5143501"/>
                </a:lnTo>
                <a:lnTo>
                  <a:pt x="1676400" y="5143501"/>
                </a:lnTo>
                <a:lnTo>
                  <a:pt x="1676400" y="5140370"/>
                </a:lnTo>
                <a:lnTo>
                  <a:pt x="1594125" y="5140370"/>
                </a:lnTo>
                <a:lnTo>
                  <a:pt x="1254077" y="5140370"/>
                </a:lnTo>
                <a:lnTo>
                  <a:pt x="955738" y="5140370"/>
                </a:lnTo>
                <a:lnTo>
                  <a:pt x="638387" y="5140370"/>
                </a:lnTo>
                <a:lnTo>
                  <a:pt x="0" y="5140370"/>
                </a:lnTo>
                <a:lnTo>
                  <a:pt x="3424487" y="1"/>
                </a:lnTo>
                <a:lnTo>
                  <a:pt x="4269626" y="1"/>
                </a:lnTo>
                <a:close/>
              </a:path>
            </a:pathLst>
          </a:custGeom>
          <a:solidFill>
            <a:srgbClr val="00B05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solidFill>
          <a:schemeClr val="dk2"/>
        </a:solidFill>
      </p:bgPr>
    </p:bg>
    <p:spTree>
      <p:nvGrpSpPr>
        <p:cNvPr id="307" name="Shape 307"/>
        <p:cNvGrpSpPr/>
        <p:nvPr/>
      </p:nvGrpSpPr>
      <p:grpSpPr>
        <a:xfrm>
          <a:off x="0" y="0"/>
          <a:ext cx="0" cy="0"/>
          <a:chOff x="0" y="0"/>
          <a:chExt cx="0" cy="0"/>
        </a:xfrm>
      </p:grpSpPr>
      <p:sp>
        <p:nvSpPr>
          <p:cNvPr id="308" name="Google Shape;308;p71"/>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09" name="Google Shape;309;p71"/>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10" name="Google Shape;310;p71"/>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11" name="Google Shape;311;p71"/>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3000"/>
              <a:buFont typeface="Century Gothic"/>
              <a:buNone/>
              <a:defRPr b="0" i="0" sz="30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9pPr>
          </a:lstStyle>
          <a:p/>
        </p:txBody>
      </p:sp>
      <p:sp>
        <p:nvSpPr>
          <p:cNvPr id="312" name="Google Shape;312;p71"/>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solidFill>
          <a:schemeClr val="dk2"/>
        </a:solidFill>
      </p:bgPr>
    </p:bg>
    <p:spTree>
      <p:nvGrpSpPr>
        <p:cNvPr id="313" name="Shape 313"/>
        <p:cNvGrpSpPr/>
        <p:nvPr/>
      </p:nvGrpSpPr>
      <p:grpSpPr>
        <a:xfrm>
          <a:off x="0" y="0"/>
          <a:ext cx="0" cy="0"/>
          <a:chOff x="0" y="0"/>
          <a:chExt cx="0" cy="0"/>
        </a:xfrm>
      </p:grpSpPr>
      <p:sp>
        <p:nvSpPr>
          <p:cNvPr id="314" name="Google Shape;314;p72"/>
          <p:cNvSpPr/>
          <p:nvPr/>
        </p:nvSpPr>
        <p:spPr>
          <a:xfrm flipH="1">
            <a:off x="3582600" y="1550700"/>
            <a:ext cx="5561400" cy="3592800"/>
          </a:xfrm>
          <a:prstGeom prst="rtTriangl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15" name="Google Shape;315;p72"/>
          <p:cNvSpPr/>
          <p:nvPr/>
        </p:nvSpPr>
        <p:spPr>
          <a:xfrm>
            <a:off x="31" y="2824500"/>
            <a:ext cx="7370400" cy="2319000"/>
          </a:xfrm>
          <a:prstGeom prst="rtTriangle">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16" name="Google Shape;316;p72"/>
          <p:cNvSpPr/>
          <p:nvPr/>
        </p:nvSpPr>
        <p:spPr>
          <a:xfrm>
            <a:off x="203225" y="206250"/>
            <a:ext cx="8737500" cy="4731000"/>
          </a:xfrm>
          <a:prstGeom prst="rect">
            <a:avLst/>
          </a:prstGeom>
          <a:solidFill>
            <a:schemeClr val="dk1"/>
          </a:solidFill>
          <a:ln>
            <a:noFill/>
          </a:ln>
          <a:effectLst>
            <a:outerShdw blurRad="228600" sx="101000" rotWithShape="0" algn="ctr" sy="101000">
              <a:srgbClr val="000000">
                <a:alpha val="400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800"/>
              <a:buFont typeface="Century Gothic"/>
              <a:buNone/>
            </a:pPr>
            <a:r>
              <a:t/>
            </a:r>
            <a:endParaRPr b="0" i="0" sz="1800" u="none" cap="none" strike="noStrike">
              <a:solidFill>
                <a:schemeClr val="dk1"/>
              </a:solidFill>
              <a:latin typeface="Century Gothic"/>
              <a:ea typeface="Century Gothic"/>
              <a:cs typeface="Century Gothic"/>
              <a:sym typeface="Century Gothic"/>
            </a:endParaRPr>
          </a:p>
        </p:txBody>
      </p:sp>
      <p:sp>
        <p:nvSpPr>
          <p:cNvPr id="317" name="Google Shape;317;p72"/>
          <p:cNvSpPr txBox="1"/>
          <p:nvPr>
            <p:ph type="title"/>
          </p:nvPr>
        </p:nvSpPr>
        <p:spPr>
          <a:xfrm>
            <a:off x="819150" y="845600"/>
            <a:ext cx="7505700" cy="9546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chemeClr val="dk1"/>
              </a:buClr>
              <a:buSzPts val="3000"/>
              <a:buFont typeface="Century Gothic"/>
              <a:buNone/>
              <a:defRPr b="0" i="0" sz="3000" u="none" cap="none" strike="noStrike">
                <a:solidFill>
                  <a:schemeClr val="dk1"/>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9pPr>
          </a:lstStyle>
          <a:p/>
        </p:txBody>
      </p:sp>
      <p:sp>
        <p:nvSpPr>
          <p:cNvPr id="318" name="Google Shape;318;p72"/>
          <p:cNvSpPr txBox="1"/>
          <p:nvPr>
            <p:ph idx="1" type="body"/>
          </p:nvPr>
        </p:nvSpPr>
        <p:spPr>
          <a:xfrm>
            <a:off x="819150" y="1990725"/>
            <a:ext cx="7505700" cy="2448000"/>
          </a:xfrm>
          <a:prstGeom prst="rect">
            <a:avLst/>
          </a:prstGeom>
          <a:noFill/>
          <a:ln>
            <a:noFill/>
          </a:ln>
        </p:spPr>
        <p:txBody>
          <a:bodyPr anchorCtr="0" anchor="t" bIns="91425" lIns="91425" spcFirstLastPara="1" rIns="91425" wrap="square" tIns="91425">
            <a:noAutofit/>
          </a:bodyPr>
          <a:lstStyle>
            <a:lvl1pPr indent="-311150" lvl="0" marL="457200" marR="0" rtl="0" algn="l">
              <a:lnSpc>
                <a:spcPct val="100000"/>
              </a:lnSpc>
              <a:spcBef>
                <a:spcPts val="0"/>
              </a:spcBef>
              <a:spcAft>
                <a:spcPts val="0"/>
              </a:spcAft>
              <a:buClr>
                <a:schemeClr val="dk1"/>
              </a:buClr>
              <a:buSzPts val="1300"/>
              <a:buFont typeface="Arial"/>
              <a:buChar char="●"/>
              <a:defRPr b="0" i="0" sz="3200" u="none" cap="none" strike="noStrike">
                <a:solidFill>
                  <a:schemeClr val="dk1"/>
                </a:solidFill>
                <a:latin typeface="Century Gothic"/>
                <a:ea typeface="Century Gothic"/>
                <a:cs typeface="Century Gothic"/>
                <a:sym typeface="Century Gothic"/>
              </a:defRPr>
            </a:lvl1pPr>
            <a:lvl2pPr indent="-298450" lvl="1" marL="914400" marR="0" rtl="0" algn="l">
              <a:lnSpc>
                <a:spcPct val="100000"/>
              </a:lnSpc>
              <a:spcBef>
                <a:spcPts val="1600"/>
              </a:spcBef>
              <a:spcAft>
                <a:spcPts val="0"/>
              </a:spcAft>
              <a:buClr>
                <a:schemeClr val="dk1"/>
              </a:buClr>
              <a:buSzPts val="1100"/>
              <a:buFont typeface="Arial"/>
              <a:buChar char="○"/>
              <a:defRPr b="0" i="0" sz="2800" u="none" cap="none" strike="noStrike">
                <a:solidFill>
                  <a:schemeClr val="dk1"/>
                </a:solidFill>
                <a:latin typeface="Century Gothic"/>
                <a:ea typeface="Century Gothic"/>
                <a:cs typeface="Century Gothic"/>
                <a:sym typeface="Century Gothic"/>
              </a:defRPr>
            </a:lvl2pPr>
            <a:lvl3pPr indent="-298450" lvl="2" marL="1371600" marR="0" rtl="0" algn="l">
              <a:lnSpc>
                <a:spcPct val="100000"/>
              </a:lnSpc>
              <a:spcBef>
                <a:spcPts val="1600"/>
              </a:spcBef>
              <a:spcAft>
                <a:spcPts val="0"/>
              </a:spcAft>
              <a:buClr>
                <a:schemeClr val="dk1"/>
              </a:buClr>
              <a:buSzPts val="1100"/>
              <a:buFont typeface="Arial"/>
              <a:buChar char="■"/>
              <a:defRPr b="0" i="0" sz="2400" u="none" cap="none" strike="noStrike">
                <a:solidFill>
                  <a:schemeClr val="dk1"/>
                </a:solidFill>
                <a:latin typeface="Century Gothic"/>
                <a:ea typeface="Century Gothic"/>
                <a:cs typeface="Century Gothic"/>
                <a:sym typeface="Century Gothic"/>
              </a:defRPr>
            </a:lvl3pPr>
            <a:lvl4pPr indent="-298450" lvl="3" marL="18288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4pPr>
            <a:lvl5pPr indent="-298450" lvl="4" marL="22860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5pPr>
            <a:lvl6pPr indent="-298450" lvl="5" marL="27432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6pPr>
            <a:lvl7pPr indent="-298450" lvl="6" marL="32004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7pPr>
            <a:lvl8pPr indent="-298450" lvl="7" marL="3657600" marR="0" rtl="0" algn="l">
              <a:lnSpc>
                <a:spcPct val="100000"/>
              </a:lnSpc>
              <a:spcBef>
                <a:spcPts val="1600"/>
              </a:spcBef>
              <a:spcAft>
                <a:spcPts val="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8pPr>
            <a:lvl9pPr indent="-298450" lvl="8" marL="4114800" marR="0" rtl="0" algn="l">
              <a:lnSpc>
                <a:spcPct val="100000"/>
              </a:lnSpc>
              <a:spcBef>
                <a:spcPts val="1600"/>
              </a:spcBef>
              <a:spcAft>
                <a:spcPts val="1600"/>
              </a:spcAft>
              <a:buClr>
                <a:schemeClr val="dk1"/>
              </a:buClr>
              <a:buSzPts val="1100"/>
              <a:buFont typeface="Arial"/>
              <a:buChar char="■"/>
              <a:defRPr b="0" i="0" sz="2000" u="none" cap="none" strike="noStrike">
                <a:solidFill>
                  <a:schemeClr val="dk1"/>
                </a:solidFill>
                <a:latin typeface="Century Gothic"/>
                <a:ea typeface="Century Gothic"/>
                <a:cs typeface="Century Gothic"/>
                <a:sym typeface="Century Gothic"/>
              </a:defRPr>
            </a:lvl9pPr>
          </a:lstStyle>
          <a:p/>
        </p:txBody>
      </p:sp>
      <p:sp>
        <p:nvSpPr>
          <p:cNvPr id="319" name="Google Shape;319;p72"/>
          <p:cNvSpPr txBox="1"/>
          <p:nvPr>
            <p:ph idx="12" type="sldNum"/>
          </p:nvPr>
        </p:nvSpPr>
        <p:spPr>
          <a:xfrm>
            <a:off x="8390734" y="4543668"/>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1pPr>
            <a:lvl2pPr indent="0" lvl="1"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2pPr>
            <a:lvl3pPr indent="0" lvl="2"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3pPr>
            <a:lvl4pPr indent="0" lvl="3"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4pPr>
            <a:lvl5pPr indent="0" lvl="4"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5pPr>
            <a:lvl6pPr indent="0" lvl="5"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6pPr>
            <a:lvl7pPr indent="0" lvl="6"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7pPr>
            <a:lvl8pPr indent="0" lvl="7"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8pPr>
            <a:lvl9pPr indent="0" lvl="8" marL="0" marR="0" rtl="0" algn="r">
              <a:lnSpc>
                <a:spcPct val="100000"/>
              </a:lnSpc>
              <a:spcBef>
                <a:spcPts val="0"/>
              </a:spcBef>
              <a:spcAft>
                <a:spcPts val="0"/>
              </a:spcAft>
              <a:buClr>
                <a:schemeClr val="dk1"/>
              </a:buClr>
              <a:buSzPts val="1800"/>
              <a:buFont typeface="Century Gothic"/>
              <a:buNone/>
              <a:defRPr b="0" i="0" sz="1800" u="none" cap="none" strike="noStrike">
                <a:solidFill>
                  <a:schemeClr val="dk1"/>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slow">
    <p:push/>
  </p:transition>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4 3">
  <p:cSld name="M 34_3">
    <p:spTree>
      <p:nvGrpSpPr>
        <p:cNvPr id="320" name="Shape 320"/>
        <p:cNvGrpSpPr/>
        <p:nvPr/>
      </p:nvGrpSpPr>
      <p:grpSpPr>
        <a:xfrm>
          <a:off x="0" y="0"/>
          <a:ext cx="0" cy="0"/>
          <a:chOff x="0" y="0"/>
          <a:chExt cx="0" cy="0"/>
        </a:xfrm>
      </p:grpSpPr>
      <p:sp>
        <p:nvSpPr>
          <p:cNvPr id="321" name="Google Shape;321;p73"/>
          <p:cNvSpPr/>
          <p:nvPr>
            <p:ph idx="2" type="pic"/>
          </p:nvPr>
        </p:nvSpPr>
        <p:spPr>
          <a:xfrm>
            <a:off x="3162300" y="762000"/>
            <a:ext cx="4800600" cy="3619500"/>
          </a:xfrm>
          <a:prstGeom prst="rect">
            <a:avLst/>
          </a:prstGeom>
          <a:solidFill>
            <a:srgbClr val="F2F2F2"/>
          </a:solidFill>
          <a:ln>
            <a:noFill/>
          </a:ln>
        </p:spPr>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322" name="Shape 322"/>
        <p:cNvGrpSpPr/>
        <p:nvPr/>
      </p:nvGrpSpPr>
      <p:grpSpPr>
        <a:xfrm>
          <a:off x="0" y="0"/>
          <a:ext cx="0" cy="0"/>
          <a:chOff x="0" y="0"/>
          <a:chExt cx="0" cy="0"/>
        </a:xfrm>
      </p:grpSpPr>
      <p:sp>
        <p:nvSpPr>
          <p:cNvPr id="323" name="Google Shape;323;p74"/>
          <p:cNvSpPr/>
          <p:nvPr/>
        </p:nvSpPr>
        <p:spPr>
          <a:xfrm>
            <a:off x="0" y="0"/>
            <a:ext cx="275700" cy="5147400"/>
          </a:xfrm>
          <a:prstGeom prst="rect">
            <a:avLst/>
          </a:prstGeom>
          <a:solidFill>
            <a:schemeClr val="accent1"/>
          </a:solidFill>
          <a:ln>
            <a:noFill/>
          </a:ln>
        </p:spPr>
        <p:txBody>
          <a:bodyPr anchorCtr="0" anchor="t" bIns="45725" lIns="91450" spcFirstLastPara="1" rIns="91450" wrap="square" tIns="45725">
            <a:noAutofit/>
          </a:bodyPr>
          <a:lstStyle/>
          <a:p>
            <a:pPr indent="0" lvl="0" marL="0" marR="0" rtl="0" algn="ctr">
              <a:lnSpc>
                <a:spcPct val="100000"/>
              </a:lnSpc>
              <a:spcBef>
                <a:spcPts val="0"/>
              </a:spcBef>
              <a:spcAft>
                <a:spcPts val="0"/>
              </a:spcAft>
              <a:buClr>
                <a:srgbClr val="000000"/>
              </a:buClr>
              <a:buSzPts val="2900"/>
              <a:buFont typeface="Arial"/>
              <a:buNone/>
            </a:pPr>
            <a:r>
              <a:t/>
            </a:r>
            <a:endParaRPr b="0" i="0" sz="2900" u="none" cap="none" strike="noStrike">
              <a:solidFill>
                <a:schemeClr val="dk1"/>
              </a:solidFill>
              <a:latin typeface="Twentieth Century"/>
              <a:ea typeface="Twentieth Century"/>
              <a:cs typeface="Twentieth Century"/>
              <a:sym typeface="Twentieth Century"/>
            </a:endParaRPr>
          </a:p>
        </p:txBody>
      </p:sp>
      <p:grpSp>
        <p:nvGrpSpPr>
          <p:cNvPr id="324" name="Google Shape;324;p74"/>
          <p:cNvGrpSpPr/>
          <p:nvPr/>
        </p:nvGrpSpPr>
        <p:grpSpPr>
          <a:xfrm>
            <a:off x="530561" y="4381380"/>
            <a:ext cx="3407779" cy="809744"/>
            <a:chOff x="5184375" y="6949124"/>
            <a:chExt cx="5452447" cy="1295590"/>
          </a:xfrm>
        </p:grpSpPr>
        <p:pic>
          <p:nvPicPr>
            <p:cNvPr descr="Arrow&#10;&#10;Description automatically generated" id="325" name="Google Shape;325;p74"/>
            <p:cNvPicPr preferRelativeResize="0"/>
            <p:nvPr/>
          </p:nvPicPr>
          <p:blipFill rotWithShape="1">
            <a:blip r:embed="rId2">
              <a:alphaModFix/>
            </a:blip>
            <a:srcRect b="0" l="0" r="0" t="0"/>
            <a:stretch/>
          </p:blipFill>
          <p:spPr>
            <a:xfrm>
              <a:off x="5184375" y="7299834"/>
              <a:ext cx="1393763" cy="713142"/>
            </a:xfrm>
            <a:prstGeom prst="rect">
              <a:avLst/>
            </a:prstGeom>
            <a:noFill/>
            <a:ln>
              <a:noFill/>
            </a:ln>
          </p:spPr>
        </p:pic>
        <p:pic>
          <p:nvPicPr>
            <p:cNvPr descr="Logo&#10;&#10;Description automatically generated" id="326" name="Google Shape;326;p74"/>
            <p:cNvPicPr preferRelativeResize="0"/>
            <p:nvPr/>
          </p:nvPicPr>
          <p:blipFill rotWithShape="1">
            <a:blip r:embed="rId3">
              <a:alphaModFix/>
            </a:blip>
            <a:srcRect b="0" l="0" r="0" t="0"/>
            <a:stretch/>
          </p:blipFill>
          <p:spPr>
            <a:xfrm>
              <a:off x="6607921" y="6949124"/>
              <a:ext cx="4028901" cy="1295590"/>
            </a:xfrm>
            <a:prstGeom prst="rect">
              <a:avLst/>
            </a:prstGeom>
            <a:noFill/>
            <a:ln>
              <a:noFill/>
            </a:ln>
          </p:spPr>
        </p:pic>
        <p:cxnSp>
          <p:nvCxnSpPr>
            <p:cNvPr id="327" name="Google Shape;327;p74"/>
            <p:cNvCxnSpPr/>
            <p:nvPr/>
          </p:nvCxnSpPr>
          <p:spPr>
            <a:xfrm>
              <a:off x="6777643" y="7267817"/>
              <a:ext cx="0" cy="654000"/>
            </a:xfrm>
            <a:prstGeom prst="straightConnector1">
              <a:avLst/>
            </a:prstGeom>
            <a:noFill/>
            <a:ln cap="flat" cmpd="sng" w="9525">
              <a:solidFill>
                <a:srgbClr val="A5A5A5"/>
              </a:solidFill>
              <a:prstDash val="solid"/>
              <a:round/>
              <a:headEnd len="sm" w="sm" type="none"/>
              <a:tailEnd len="sm" w="sm" type="none"/>
            </a:ln>
          </p:spPr>
        </p:cxnSp>
      </p:grpSp>
      <p:sp>
        <p:nvSpPr>
          <p:cNvPr id="328" name="Google Shape;328;p74"/>
          <p:cNvSpPr txBox="1"/>
          <p:nvPr>
            <p:ph type="title"/>
          </p:nvPr>
        </p:nvSpPr>
        <p:spPr>
          <a:xfrm>
            <a:off x="476250" y="154227"/>
            <a:ext cx="5038200" cy="488100"/>
          </a:xfrm>
          <a:prstGeom prst="rect">
            <a:avLst/>
          </a:prstGeom>
          <a:noFill/>
          <a:ln>
            <a:noFill/>
          </a:ln>
        </p:spPr>
        <p:txBody>
          <a:bodyPr anchorCtr="0" anchor="t" bIns="28575" lIns="57150" spcFirstLastPara="1" rIns="57150" wrap="square" tIns="28575">
            <a:noAutofit/>
          </a:bodyPr>
          <a:lstStyle>
            <a:lvl1pPr lvl="0" marR="0" rtl="0" algn="l">
              <a:lnSpc>
                <a:spcPct val="100000"/>
              </a:lnSpc>
              <a:spcBef>
                <a:spcPts val="0"/>
              </a:spcBef>
              <a:spcAft>
                <a:spcPts val="0"/>
              </a:spcAft>
              <a:buClr>
                <a:srgbClr val="39835B"/>
              </a:buClr>
              <a:buSzPts val="2600"/>
              <a:buFont typeface="Open Sans"/>
              <a:buNone/>
              <a:defRPr b="1" i="0" sz="2600" u="none" cap="none" strike="noStrike">
                <a:solidFill>
                  <a:srgbClr val="39835B"/>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900"/>
              <a:buFont typeface="Arial"/>
              <a:buNone/>
              <a:defRPr b="0" i="0" sz="1100" u="none" cap="none" strike="noStrike">
                <a:solidFill>
                  <a:srgbClr val="000000"/>
                </a:solidFill>
                <a:latin typeface="Arial"/>
                <a:ea typeface="Arial"/>
                <a:cs typeface="Arial"/>
                <a:sym typeface="Arial"/>
              </a:defRPr>
            </a:lvl9pPr>
          </a:lstStyle>
          <a:p/>
        </p:txBody>
      </p:sp>
      <p:sp>
        <p:nvSpPr>
          <p:cNvPr id="329" name="Google Shape;329;p74"/>
          <p:cNvSpPr txBox="1"/>
          <p:nvPr>
            <p:ph idx="1" type="body"/>
          </p:nvPr>
        </p:nvSpPr>
        <p:spPr>
          <a:xfrm>
            <a:off x="523875" y="809625"/>
            <a:ext cx="4333800" cy="1952700"/>
          </a:xfrm>
          <a:prstGeom prst="rect">
            <a:avLst/>
          </a:prstGeom>
          <a:noFill/>
          <a:ln>
            <a:noFill/>
          </a:ln>
        </p:spPr>
        <p:txBody>
          <a:bodyPr anchorCtr="0" anchor="t" bIns="28575" lIns="57150" spcFirstLastPara="1" rIns="57150" wrap="square" tIns="28575">
            <a:noAutofit/>
          </a:bodyPr>
          <a:lstStyle>
            <a:lvl1pPr indent="-342900" lvl="0" marL="457200" marR="0" rtl="0" algn="l">
              <a:lnSpc>
                <a:spcPct val="100000"/>
              </a:lnSpc>
              <a:spcBef>
                <a:spcPts val="400"/>
              </a:spcBef>
              <a:spcAft>
                <a:spcPts val="0"/>
              </a:spcAft>
              <a:buClr>
                <a:schemeClr val="dk1"/>
              </a:buClr>
              <a:buSzPts val="1800"/>
              <a:buFont typeface="Arial"/>
              <a:buChar char="•"/>
              <a:defRPr b="0" i="0" sz="1800" u="none" cap="none" strike="noStrike">
                <a:solidFill>
                  <a:schemeClr val="dk1"/>
                </a:solidFill>
                <a:latin typeface="Open Sans"/>
                <a:ea typeface="Open Sans"/>
                <a:cs typeface="Open Sans"/>
                <a:sym typeface="Open Sans"/>
              </a:defRPr>
            </a:lvl1pPr>
            <a:lvl2pPr indent="-330200" lvl="1" marL="9144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2pPr>
            <a:lvl3pPr indent="-330200" lvl="2" marL="13716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100000"/>
              </a:lnSpc>
              <a:spcBef>
                <a:spcPts val="3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Twentieth Century"/>
                <a:ea typeface="Twentieth Century"/>
                <a:cs typeface="Twentieth Century"/>
                <a:sym typeface="Twentieth Century"/>
              </a:defRPr>
            </a:lvl9pPr>
          </a:lstStyle>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2">
  <p:cSld name="Title-Subtitle 2">
    <p:spTree>
      <p:nvGrpSpPr>
        <p:cNvPr id="331" name="Shape 331"/>
        <p:cNvGrpSpPr/>
        <p:nvPr/>
      </p:nvGrpSpPr>
      <p:grpSpPr>
        <a:xfrm>
          <a:off x="0" y="0"/>
          <a:ext cx="0" cy="0"/>
          <a:chOff x="0" y="0"/>
          <a:chExt cx="0" cy="0"/>
        </a:xfrm>
      </p:grpSpPr>
      <p:sp>
        <p:nvSpPr>
          <p:cNvPr id="332" name="Google Shape;332;p76"/>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l">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333" name="Google Shape;333;p76"/>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5">
  <p:cSld name="M 35">
    <p:spTree>
      <p:nvGrpSpPr>
        <p:cNvPr id="334" name="Shape 334"/>
        <p:cNvGrpSpPr/>
        <p:nvPr/>
      </p:nvGrpSpPr>
      <p:grpSpPr>
        <a:xfrm>
          <a:off x="0" y="0"/>
          <a:ext cx="0" cy="0"/>
          <a:chOff x="0" y="0"/>
          <a:chExt cx="0" cy="0"/>
        </a:xfrm>
      </p:grpSpPr>
      <p:sp>
        <p:nvSpPr>
          <p:cNvPr id="335" name="Google Shape;335;p77"/>
          <p:cNvSpPr/>
          <p:nvPr>
            <p:ph idx="2" type="pic"/>
          </p:nvPr>
        </p:nvSpPr>
        <p:spPr>
          <a:xfrm>
            <a:off x="0" y="0"/>
            <a:ext cx="4572000" cy="5143500"/>
          </a:xfrm>
          <a:prstGeom prst="rect">
            <a:avLst/>
          </a:prstGeom>
          <a:solidFill>
            <a:srgbClr val="F2F2F2"/>
          </a:solidFill>
          <a:ln>
            <a:noFill/>
          </a:ln>
        </p:spPr>
      </p: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Subtitle">
  <p:cSld name="Title-Subtitle">
    <p:spTree>
      <p:nvGrpSpPr>
        <p:cNvPr id="336" name="Shape 336"/>
        <p:cNvGrpSpPr/>
        <p:nvPr/>
      </p:nvGrpSpPr>
      <p:grpSpPr>
        <a:xfrm>
          <a:off x="0" y="0"/>
          <a:ext cx="0" cy="0"/>
          <a:chOff x="0" y="0"/>
          <a:chExt cx="0" cy="0"/>
        </a:xfrm>
      </p:grpSpPr>
      <p:sp>
        <p:nvSpPr>
          <p:cNvPr id="337" name="Google Shape;337;p78"/>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338" name="Google Shape;338;p78"/>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4">
  <p:cSld name="M 34">
    <p:spTree>
      <p:nvGrpSpPr>
        <p:cNvPr id="339" name="Shape 339"/>
        <p:cNvGrpSpPr/>
        <p:nvPr/>
      </p:nvGrpSpPr>
      <p:grpSpPr>
        <a:xfrm>
          <a:off x="0" y="0"/>
          <a:ext cx="0" cy="0"/>
          <a:chOff x="0" y="0"/>
          <a:chExt cx="0" cy="0"/>
        </a:xfrm>
      </p:grpSpPr>
      <p:sp>
        <p:nvSpPr>
          <p:cNvPr id="340" name="Google Shape;340;p79"/>
          <p:cNvSpPr/>
          <p:nvPr>
            <p:ph idx="2" type="pic"/>
          </p:nvPr>
        </p:nvSpPr>
        <p:spPr>
          <a:xfrm>
            <a:off x="3162300" y="762000"/>
            <a:ext cx="4800600" cy="3619500"/>
          </a:xfrm>
          <a:prstGeom prst="rect">
            <a:avLst/>
          </a:prstGeom>
          <a:solidFill>
            <a:srgbClr val="F2F2F2"/>
          </a:solidFill>
          <a:ln>
            <a:noFill/>
          </a:ln>
        </p:spPr>
      </p: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7">
  <p:cSld name="M 27">
    <p:spTree>
      <p:nvGrpSpPr>
        <p:cNvPr id="341" name="Shape 341"/>
        <p:cNvGrpSpPr/>
        <p:nvPr/>
      </p:nvGrpSpPr>
      <p:grpSpPr>
        <a:xfrm>
          <a:off x="0" y="0"/>
          <a:ext cx="0" cy="0"/>
          <a:chOff x="0" y="0"/>
          <a:chExt cx="0" cy="0"/>
        </a:xfrm>
      </p:grpSpPr>
      <p:sp>
        <p:nvSpPr>
          <p:cNvPr id="342" name="Google Shape;342;p80"/>
          <p:cNvSpPr/>
          <p:nvPr>
            <p:ph idx="2" type="pic"/>
          </p:nvPr>
        </p:nvSpPr>
        <p:spPr>
          <a:xfrm>
            <a:off x="0" y="3811604"/>
            <a:ext cx="9144000" cy="969900"/>
          </a:xfrm>
          <a:prstGeom prst="rect">
            <a:avLst/>
          </a:prstGeom>
          <a:solidFill>
            <a:srgbClr val="F2F2F2"/>
          </a:solidFill>
          <a:ln>
            <a:noFill/>
          </a:ln>
        </p:spPr>
      </p:sp>
      <p:sp>
        <p:nvSpPr>
          <p:cNvPr id="343" name="Google Shape;343;p80"/>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344" name="Google Shape;344;p80"/>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345" name="Shape 345"/>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Full Image">
    <p:spTree>
      <p:nvGrpSpPr>
        <p:cNvPr id="50" name="Shape 50"/>
        <p:cNvGrpSpPr/>
        <p:nvPr/>
      </p:nvGrpSpPr>
      <p:grpSpPr>
        <a:xfrm>
          <a:off x="0" y="0"/>
          <a:ext cx="0" cy="0"/>
          <a:chOff x="0" y="0"/>
          <a:chExt cx="0" cy="0"/>
        </a:xfrm>
      </p:grpSpPr>
      <p:pic>
        <p:nvPicPr>
          <p:cNvPr id="51" name="Google Shape;51;p9"/>
          <p:cNvPicPr preferRelativeResize="0"/>
          <p:nvPr/>
        </p:nvPicPr>
        <p:blipFill rotWithShape="1">
          <a:blip r:embed="rId2">
            <a:alphaModFix/>
          </a:blip>
          <a:srcRect b="0" l="0" r="0" t="0"/>
          <a:stretch/>
        </p:blipFill>
        <p:spPr>
          <a:xfrm>
            <a:off x="0" y="0"/>
            <a:ext cx="9144000" cy="5120640"/>
          </a:xfrm>
          <a:prstGeom prst="rect">
            <a:avLst/>
          </a:prstGeom>
          <a:noFill/>
          <a:ln>
            <a:noFill/>
          </a:ln>
        </p:spPr>
      </p:pic>
      <p:sp>
        <p:nvSpPr>
          <p:cNvPr id="52" name="Google Shape;52;p9"/>
          <p:cNvSpPr/>
          <p:nvPr/>
        </p:nvSpPr>
        <p:spPr>
          <a:xfrm>
            <a:off x="3581400" y="-11431"/>
            <a:ext cx="5562600" cy="5143501"/>
          </a:xfrm>
          <a:custGeom>
            <a:rect b="b" l="l" r="r" t="t"/>
            <a:pathLst>
              <a:path extrusionOk="0" h="5143501" w="5562600">
                <a:moveTo>
                  <a:pt x="4269626" y="0"/>
                </a:moveTo>
                <a:lnTo>
                  <a:pt x="4290291" y="0"/>
                </a:lnTo>
                <a:lnTo>
                  <a:pt x="5361709" y="0"/>
                </a:lnTo>
                <a:lnTo>
                  <a:pt x="5562600" y="0"/>
                </a:lnTo>
                <a:lnTo>
                  <a:pt x="5562600" y="5143500"/>
                </a:lnTo>
                <a:lnTo>
                  <a:pt x="4724400" y="5143500"/>
                </a:lnTo>
                <a:lnTo>
                  <a:pt x="4724400" y="5143501"/>
                </a:lnTo>
                <a:lnTo>
                  <a:pt x="1676400" y="5143501"/>
                </a:lnTo>
                <a:lnTo>
                  <a:pt x="1676400" y="5140370"/>
                </a:lnTo>
                <a:lnTo>
                  <a:pt x="1594125" y="5140370"/>
                </a:lnTo>
                <a:lnTo>
                  <a:pt x="1254077" y="5140370"/>
                </a:lnTo>
                <a:lnTo>
                  <a:pt x="955738" y="5140370"/>
                </a:lnTo>
                <a:lnTo>
                  <a:pt x="638387" y="5140370"/>
                </a:lnTo>
                <a:lnTo>
                  <a:pt x="0" y="5140370"/>
                </a:lnTo>
                <a:lnTo>
                  <a:pt x="3424487" y="1"/>
                </a:lnTo>
                <a:lnTo>
                  <a:pt x="4269626" y="1"/>
                </a:lnTo>
                <a:close/>
              </a:path>
            </a:pathLst>
          </a:custGeom>
          <a:solidFill>
            <a:srgbClr val="00B050">
              <a:alpha val="66274"/>
            </a:srgbClr>
          </a:solidFill>
          <a:ln cap="flat" cmpd="sng" w="9525">
            <a:solidFill>
              <a:srgbClr val="00B05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
        <p:nvSpPr>
          <p:cNvPr id="53" name="Google Shape;53;p9"/>
          <p:cNvSpPr/>
          <p:nvPr/>
        </p:nvSpPr>
        <p:spPr>
          <a:xfrm>
            <a:off x="5638800" y="-12936"/>
            <a:ext cx="5486400" cy="5143501"/>
          </a:xfrm>
          <a:custGeom>
            <a:rect b="b" l="l" r="r" t="t"/>
            <a:pathLst>
              <a:path extrusionOk="0" h="5143501" w="5562600">
                <a:moveTo>
                  <a:pt x="4269626" y="0"/>
                </a:moveTo>
                <a:lnTo>
                  <a:pt x="4290291" y="0"/>
                </a:lnTo>
                <a:lnTo>
                  <a:pt x="5361709" y="0"/>
                </a:lnTo>
                <a:lnTo>
                  <a:pt x="5562600" y="0"/>
                </a:lnTo>
                <a:lnTo>
                  <a:pt x="5562600" y="5143500"/>
                </a:lnTo>
                <a:lnTo>
                  <a:pt x="4724400" y="5143500"/>
                </a:lnTo>
                <a:lnTo>
                  <a:pt x="4724400" y="5143501"/>
                </a:lnTo>
                <a:lnTo>
                  <a:pt x="1676400" y="5143501"/>
                </a:lnTo>
                <a:lnTo>
                  <a:pt x="1676400" y="5140370"/>
                </a:lnTo>
                <a:lnTo>
                  <a:pt x="1594125" y="5140370"/>
                </a:lnTo>
                <a:lnTo>
                  <a:pt x="1254077" y="5140370"/>
                </a:lnTo>
                <a:lnTo>
                  <a:pt x="955738" y="5140370"/>
                </a:lnTo>
                <a:lnTo>
                  <a:pt x="638387" y="5140370"/>
                </a:lnTo>
                <a:lnTo>
                  <a:pt x="0" y="5140370"/>
                </a:lnTo>
                <a:lnTo>
                  <a:pt x="3424487" y="1"/>
                </a:lnTo>
                <a:lnTo>
                  <a:pt x="4269626" y="1"/>
                </a:lnTo>
                <a:close/>
              </a:path>
            </a:pathLst>
          </a:custGeom>
          <a:solidFill>
            <a:srgbClr val="00B050">
              <a:alpha val="8000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Image">
  <p:cSld name="Full Image">
    <p:spTree>
      <p:nvGrpSpPr>
        <p:cNvPr id="346" name="Shape 346"/>
        <p:cNvGrpSpPr/>
        <p:nvPr/>
      </p:nvGrpSpPr>
      <p:grpSpPr>
        <a:xfrm>
          <a:off x="0" y="0"/>
          <a:ext cx="0" cy="0"/>
          <a:chOff x="0" y="0"/>
          <a:chExt cx="0" cy="0"/>
        </a:xfrm>
      </p:grpSpPr>
      <p:sp>
        <p:nvSpPr>
          <p:cNvPr id="347" name="Google Shape;347;p82"/>
          <p:cNvSpPr/>
          <p:nvPr>
            <p:ph idx="2" type="pic"/>
          </p:nvPr>
        </p:nvSpPr>
        <p:spPr>
          <a:xfrm>
            <a:off x="0" y="0"/>
            <a:ext cx="9144000" cy="5143500"/>
          </a:xfrm>
          <a:prstGeom prst="rect">
            <a:avLst/>
          </a:prstGeom>
          <a:solidFill>
            <a:srgbClr val="F2F2F2"/>
          </a:solidFill>
          <a:ln>
            <a:noFill/>
          </a:ln>
        </p:spPr>
      </p: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
  <p:cSld name="M 1">
    <p:spTree>
      <p:nvGrpSpPr>
        <p:cNvPr id="348" name="Shape 348"/>
        <p:cNvGrpSpPr/>
        <p:nvPr/>
      </p:nvGrpSpPr>
      <p:grpSpPr>
        <a:xfrm>
          <a:off x="0" y="0"/>
          <a:ext cx="0" cy="0"/>
          <a:chOff x="0" y="0"/>
          <a:chExt cx="0" cy="0"/>
        </a:xfrm>
      </p:grpSpPr>
      <p:sp>
        <p:nvSpPr>
          <p:cNvPr id="349" name="Google Shape;349;p83"/>
          <p:cNvSpPr/>
          <p:nvPr>
            <p:ph idx="2" type="pic"/>
          </p:nvPr>
        </p:nvSpPr>
        <p:spPr>
          <a:xfrm>
            <a:off x="3352800" y="0"/>
            <a:ext cx="2438400" cy="5143500"/>
          </a:xfrm>
          <a:prstGeom prst="rect">
            <a:avLst/>
          </a:prstGeom>
          <a:solidFill>
            <a:srgbClr val="DEF5F1"/>
          </a:solidFill>
          <a:ln>
            <a:noFill/>
          </a:ln>
        </p:spPr>
      </p: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
  <p:cSld name="M 2">
    <p:spTree>
      <p:nvGrpSpPr>
        <p:cNvPr id="350" name="Shape 350"/>
        <p:cNvGrpSpPr/>
        <p:nvPr/>
      </p:nvGrpSpPr>
      <p:grpSpPr>
        <a:xfrm>
          <a:off x="0" y="0"/>
          <a:ext cx="0" cy="0"/>
          <a:chOff x="0" y="0"/>
          <a:chExt cx="0" cy="0"/>
        </a:xfrm>
      </p:grpSpPr>
      <p:sp>
        <p:nvSpPr>
          <p:cNvPr id="351" name="Google Shape;351;p84"/>
          <p:cNvSpPr/>
          <p:nvPr>
            <p:ph idx="2" type="pic"/>
          </p:nvPr>
        </p:nvSpPr>
        <p:spPr>
          <a:xfrm>
            <a:off x="0" y="2114550"/>
            <a:ext cx="9144000" cy="1447800"/>
          </a:xfrm>
          <a:prstGeom prst="rect">
            <a:avLst/>
          </a:prstGeom>
          <a:solidFill>
            <a:srgbClr val="F2F2F2"/>
          </a:solidFill>
          <a:ln>
            <a:noFill/>
          </a:ln>
        </p:spPr>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
  <p:cSld name="M 3">
    <p:spTree>
      <p:nvGrpSpPr>
        <p:cNvPr id="352" name="Shape 352"/>
        <p:cNvGrpSpPr/>
        <p:nvPr/>
      </p:nvGrpSpPr>
      <p:grpSpPr>
        <a:xfrm>
          <a:off x="0" y="0"/>
          <a:ext cx="0" cy="0"/>
          <a:chOff x="0" y="0"/>
          <a:chExt cx="0" cy="0"/>
        </a:xfrm>
      </p:grpSpPr>
      <p:sp>
        <p:nvSpPr>
          <p:cNvPr id="353" name="Google Shape;353;p85"/>
          <p:cNvSpPr/>
          <p:nvPr>
            <p:ph idx="2" type="pic"/>
          </p:nvPr>
        </p:nvSpPr>
        <p:spPr>
          <a:xfrm>
            <a:off x="400049" y="0"/>
            <a:ext cx="1895400" cy="5143500"/>
          </a:xfrm>
          <a:prstGeom prst="rect">
            <a:avLst/>
          </a:prstGeom>
          <a:solidFill>
            <a:srgbClr val="F2F2F2"/>
          </a:solidFill>
          <a:ln>
            <a:noFill/>
          </a:ln>
        </p:spPr>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5">
  <p:cSld name="M 5">
    <p:spTree>
      <p:nvGrpSpPr>
        <p:cNvPr id="354" name="Shape 354"/>
        <p:cNvGrpSpPr/>
        <p:nvPr/>
      </p:nvGrpSpPr>
      <p:grpSpPr>
        <a:xfrm>
          <a:off x="0" y="0"/>
          <a:ext cx="0" cy="0"/>
          <a:chOff x="0" y="0"/>
          <a:chExt cx="0" cy="0"/>
        </a:xfrm>
      </p:grpSpPr>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9">
  <p:cSld name="M 9">
    <p:spTree>
      <p:nvGrpSpPr>
        <p:cNvPr id="355" name="Shape 355"/>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3">
  <p:cSld name="M 13">
    <p:spTree>
      <p:nvGrpSpPr>
        <p:cNvPr id="356" name="Shape 356"/>
        <p:cNvGrpSpPr/>
        <p:nvPr/>
      </p:nvGrpSpPr>
      <p:grpSpPr>
        <a:xfrm>
          <a:off x="0" y="0"/>
          <a:ext cx="0" cy="0"/>
          <a:chOff x="0" y="0"/>
          <a:chExt cx="0" cy="0"/>
        </a:xfrm>
      </p:grpSpPr>
      <p:sp>
        <p:nvSpPr>
          <p:cNvPr id="357" name="Google Shape;357;p88"/>
          <p:cNvSpPr/>
          <p:nvPr>
            <p:ph idx="2" type="pic"/>
          </p:nvPr>
        </p:nvSpPr>
        <p:spPr>
          <a:xfrm>
            <a:off x="1" y="1885950"/>
            <a:ext cx="4479000" cy="1143000"/>
          </a:xfrm>
          <a:prstGeom prst="rect">
            <a:avLst/>
          </a:prstGeom>
          <a:solidFill>
            <a:srgbClr val="F2F2F2"/>
          </a:solidFill>
          <a:ln>
            <a:noFill/>
          </a:ln>
        </p:spPr>
      </p:sp>
      <p:sp>
        <p:nvSpPr>
          <p:cNvPr id="358" name="Google Shape;358;p88"/>
          <p:cNvSpPr/>
          <p:nvPr>
            <p:ph idx="3" type="pic"/>
          </p:nvPr>
        </p:nvSpPr>
        <p:spPr>
          <a:xfrm>
            <a:off x="4684297" y="1256894"/>
            <a:ext cx="4459800" cy="1143000"/>
          </a:xfrm>
          <a:prstGeom prst="rect">
            <a:avLst/>
          </a:prstGeom>
          <a:solidFill>
            <a:srgbClr val="F2F2F2"/>
          </a:solidFill>
          <a:ln>
            <a:noFill/>
          </a:ln>
        </p:spPr>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4">
  <p:cSld name="M 14">
    <p:spTree>
      <p:nvGrpSpPr>
        <p:cNvPr id="359" name="Shape 359"/>
        <p:cNvGrpSpPr/>
        <p:nvPr/>
      </p:nvGrpSpPr>
      <p:grpSpPr>
        <a:xfrm>
          <a:off x="0" y="0"/>
          <a:ext cx="0" cy="0"/>
          <a:chOff x="0" y="0"/>
          <a:chExt cx="0" cy="0"/>
        </a:xfrm>
      </p:grpSpPr>
      <p:sp>
        <p:nvSpPr>
          <p:cNvPr id="360" name="Google Shape;360;p89"/>
          <p:cNvSpPr/>
          <p:nvPr>
            <p:ph idx="2" type="pic"/>
          </p:nvPr>
        </p:nvSpPr>
        <p:spPr>
          <a:xfrm>
            <a:off x="1" y="1"/>
            <a:ext cx="5638800" cy="5155500"/>
          </a:xfrm>
          <a:prstGeom prst="rect">
            <a:avLst/>
          </a:prstGeom>
          <a:solidFill>
            <a:srgbClr val="F2F2F2"/>
          </a:solidFill>
          <a:ln>
            <a:noFill/>
          </a:ln>
        </p:spPr>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5">
  <p:cSld name="M 15">
    <p:spTree>
      <p:nvGrpSpPr>
        <p:cNvPr id="361" name="Shape 361"/>
        <p:cNvGrpSpPr/>
        <p:nvPr/>
      </p:nvGrpSpPr>
      <p:grpSpPr>
        <a:xfrm>
          <a:off x="0" y="0"/>
          <a:ext cx="0" cy="0"/>
          <a:chOff x="0" y="0"/>
          <a:chExt cx="0" cy="0"/>
        </a:xfrm>
      </p:grpSpPr>
      <p:sp>
        <p:nvSpPr>
          <p:cNvPr id="362" name="Google Shape;362;p90"/>
          <p:cNvSpPr/>
          <p:nvPr>
            <p:ph idx="2" type="pic"/>
          </p:nvPr>
        </p:nvSpPr>
        <p:spPr>
          <a:xfrm>
            <a:off x="5791201" y="-6"/>
            <a:ext cx="3352800" cy="5155500"/>
          </a:xfrm>
          <a:prstGeom prst="rect">
            <a:avLst/>
          </a:prstGeom>
          <a:solidFill>
            <a:srgbClr val="F2F2F2"/>
          </a:solidFill>
          <a:ln>
            <a:noFill/>
          </a:ln>
        </p:spPr>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6">
  <p:cSld name="M 16">
    <p:spTree>
      <p:nvGrpSpPr>
        <p:cNvPr id="363" name="Shape 363"/>
        <p:cNvGrpSpPr/>
        <p:nvPr/>
      </p:nvGrpSpPr>
      <p:grpSpPr>
        <a:xfrm>
          <a:off x="0" y="0"/>
          <a:ext cx="0" cy="0"/>
          <a:chOff x="0" y="0"/>
          <a:chExt cx="0" cy="0"/>
        </a:xfrm>
      </p:grpSpPr>
      <p:sp>
        <p:nvSpPr>
          <p:cNvPr id="364" name="Google Shape;364;p91"/>
          <p:cNvSpPr/>
          <p:nvPr>
            <p:ph idx="2" type="pic"/>
          </p:nvPr>
        </p:nvSpPr>
        <p:spPr>
          <a:xfrm>
            <a:off x="-1" y="2288568"/>
            <a:ext cx="5992800" cy="2861700"/>
          </a:xfrm>
          <a:prstGeom prst="rect">
            <a:avLst/>
          </a:prstGeom>
          <a:solidFill>
            <a:srgbClr val="F2F2F2"/>
          </a:solidFill>
          <a:ln>
            <a:noFill/>
          </a:ln>
        </p:spPr>
      </p:sp>
      <p:sp>
        <p:nvSpPr>
          <p:cNvPr id="365" name="Google Shape;365;p91"/>
          <p:cNvSpPr/>
          <p:nvPr>
            <p:ph idx="3" type="pic"/>
          </p:nvPr>
        </p:nvSpPr>
        <p:spPr>
          <a:xfrm>
            <a:off x="865218" y="2"/>
            <a:ext cx="5992800" cy="2854800"/>
          </a:xfrm>
          <a:prstGeom prst="rect">
            <a:avLst/>
          </a:prstGeom>
          <a:solidFill>
            <a:srgbClr val="F2F2F2"/>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54" name="Shape 54"/>
        <p:cNvGrpSpPr/>
        <p:nvPr/>
      </p:nvGrpSpPr>
      <p:grpSpPr>
        <a:xfrm>
          <a:off x="0" y="0"/>
          <a:ext cx="0" cy="0"/>
          <a:chOff x="0" y="0"/>
          <a:chExt cx="0" cy="0"/>
        </a:xfrm>
      </p:grpSpPr>
      <p:sp>
        <p:nvSpPr>
          <p:cNvPr id="55" name="Google Shape;55;p10"/>
          <p:cNvSpPr/>
          <p:nvPr/>
        </p:nvSpPr>
        <p:spPr>
          <a:xfrm>
            <a:off x="0" y="0"/>
            <a:ext cx="457200" cy="5143500"/>
          </a:xfrm>
          <a:prstGeom prst="rect">
            <a:avLst/>
          </a:prstGeom>
          <a:gradFill>
            <a:gsLst>
              <a:gs pos="0">
                <a:srgbClr val="1F512E"/>
              </a:gs>
              <a:gs pos="50000">
                <a:srgbClr val="2E7543"/>
              </a:gs>
              <a:gs pos="100000">
                <a:srgbClr val="388D50"/>
              </a:gs>
            </a:gsLst>
            <a:path path="circle">
              <a:fillToRect r="100%" t="100%"/>
            </a:path>
            <a:tileRect b="-100%" l="-100%"/>
          </a:gradFill>
          <a:ln cap="flat" cmpd="sng" w="9525">
            <a:solidFill>
              <a:schemeClr val="accent5"/>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entury Gothic"/>
              <a:ea typeface="Century Gothic"/>
              <a:cs typeface="Century Gothic"/>
              <a:sym typeface="Century Gothic"/>
            </a:endParaRPr>
          </a:p>
        </p:txBody>
      </p:sp>
      <p:pic>
        <p:nvPicPr>
          <p:cNvPr id="56" name="Google Shape;56;p10"/>
          <p:cNvPicPr preferRelativeResize="0"/>
          <p:nvPr/>
        </p:nvPicPr>
        <p:blipFill rotWithShape="1">
          <a:blip r:embed="rId2">
            <a:alphaModFix/>
          </a:blip>
          <a:srcRect b="0" l="18607" r="20921" t="0"/>
          <a:stretch/>
        </p:blipFill>
        <p:spPr>
          <a:xfrm>
            <a:off x="7772400" y="133350"/>
            <a:ext cx="1295400" cy="669419"/>
          </a:xfrm>
          <a:prstGeom prst="rect">
            <a:avLst/>
          </a:prstGeom>
          <a:noFill/>
          <a:ln>
            <a:noFill/>
          </a:ln>
        </p:spPr>
      </p:pic>
    </p:spTree>
  </p:cSld>
  <p:clrMapOvr>
    <a:masterClrMapping/>
  </p:clrMapOvr>
  <p:transition spd="slow">
    <p:push/>
  </p:transition>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7">
  <p:cSld name="M 17">
    <p:spTree>
      <p:nvGrpSpPr>
        <p:cNvPr id="366" name="Shape 366"/>
        <p:cNvGrpSpPr/>
        <p:nvPr/>
      </p:nvGrpSpPr>
      <p:grpSpPr>
        <a:xfrm>
          <a:off x="0" y="0"/>
          <a:ext cx="0" cy="0"/>
          <a:chOff x="0" y="0"/>
          <a:chExt cx="0" cy="0"/>
        </a:xfrm>
      </p:grpSpPr>
      <p:sp>
        <p:nvSpPr>
          <p:cNvPr id="367" name="Google Shape;367;p92"/>
          <p:cNvSpPr/>
          <p:nvPr>
            <p:ph idx="2" type="pic"/>
          </p:nvPr>
        </p:nvSpPr>
        <p:spPr>
          <a:xfrm>
            <a:off x="2438401" y="2"/>
            <a:ext cx="5838900" cy="2854800"/>
          </a:xfrm>
          <a:prstGeom prst="rect">
            <a:avLst/>
          </a:prstGeom>
          <a:solidFill>
            <a:srgbClr val="F2F2F2"/>
          </a:solidFill>
          <a:ln>
            <a:noFill/>
          </a:ln>
        </p:spPr>
      </p:sp>
      <p:sp>
        <p:nvSpPr>
          <p:cNvPr id="368" name="Google Shape;368;p92"/>
          <p:cNvSpPr/>
          <p:nvPr>
            <p:ph idx="3" type="pic"/>
          </p:nvPr>
        </p:nvSpPr>
        <p:spPr>
          <a:xfrm>
            <a:off x="3305244" y="2288568"/>
            <a:ext cx="5838900" cy="2861700"/>
          </a:xfrm>
          <a:prstGeom prst="rect">
            <a:avLst/>
          </a:prstGeom>
          <a:solidFill>
            <a:srgbClr val="F2F2F2"/>
          </a:solidFill>
          <a:ln>
            <a:noFill/>
          </a:ln>
        </p:spPr>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8">
  <p:cSld name="M 18">
    <p:spTree>
      <p:nvGrpSpPr>
        <p:cNvPr id="369" name="Shape 369"/>
        <p:cNvGrpSpPr/>
        <p:nvPr/>
      </p:nvGrpSpPr>
      <p:grpSpPr>
        <a:xfrm>
          <a:off x="0" y="0"/>
          <a:ext cx="0" cy="0"/>
          <a:chOff x="0" y="0"/>
          <a:chExt cx="0" cy="0"/>
        </a:xfrm>
      </p:grpSpPr>
      <p:sp>
        <p:nvSpPr>
          <p:cNvPr id="370" name="Google Shape;370;p93"/>
          <p:cNvSpPr/>
          <p:nvPr>
            <p:ph idx="2" type="pic"/>
          </p:nvPr>
        </p:nvSpPr>
        <p:spPr>
          <a:xfrm>
            <a:off x="228604" y="-14435"/>
            <a:ext cx="2819400" cy="5172300"/>
          </a:xfrm>
          <a:prstGeom prst="rect">
            <a:avLst/>
          </a:prstGeom>
          <a:solidFill>
            <a:srgbClr val="F2F2F2"/>
          </a:solidFill>
          <a:ln>
            <a:noFill/>
          </a:ln>
        </p:spPr>
      </p:sp>
      <p:sp>
        <p:nvSpPr>
          <p:cNvPr id="371" name="Google Shape;371;p93"/>
          <p:cNvSpPr/>
          <p:nvPr>
            <p:ph idx="3" type="pic"/>
          </p:nvPr>
        </p:nvSpPr>
        <p:spPr>
          <a:xfrm>
            <a:off x="-1" y="-7"/>
            <a:ext cx="2776800" cy="2571900"/>
          </a:xfrm>
          <a:prstGeom prst="rect">
            <a:avLst/>
          </a:prstGeom>
          <a:solidFill>
            <a:srgbClr val="F2F2F2"/>
          </a:solidFill>
          <a:ln>
            <a:noFill/>
          </a:ln>
        </p:spPr>
      </p:sp>
      <p:sp>
        <p:nvSpPr>
          <p:cNvPr id="372" name="Google Shape;372;p93"/>
          <p:cNvSpPr/>
          <p:nvPr>
            <p:ph idx="4" type="pic"/>
          </p:nvPr>
        </p:nvSpPr>
        <p:spPr>
          <a:xfrm>
            <a:off x="-1" y="2571750"/>
            <a:ext cx="2776800" cy="2571900"/>
          </a:xfrm>
          <a:prstGeom prst="rect">
            <a:avLst/>
          </a:prstGeom>
          <a:solidFill>
            <a:srgbClr val="F2F2F2"/>
          </a:solidFill>
          <a:ln>
            <a:noFill/>
          </a:ln>
        </p:spPr>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19">
  <p:cSld name="M 19">
    <p:spTree>
      <p:nvGrpSpPr>
        <p:cNvPr id="373" name="Shape 373"/>
        <p:cNvGrpSpPr/>
        <p:nvPr/>
      </p:nvGrpSpPr>
      <p:grpSpPr>
        <a:xfrm>
          <a:off x="0" y="0"/>
          <a:ext cx="0" cy="0"/>
          <a:chOff x="0" y="0"/>
          <a:chExt cx="0" cy="0"/>
        </a:xfrm>
      </p:grpSpPr>
      <p:sp>
        <p:nvSpPr>
          <p:cNvPr id="374" name="Google Shape;374;p94"/>
          <p:cNvSpPr/>
          <p:nvPr>
            <p:ph idx="2" type="pic"/>
          </p:nvPr>
        </p:nvSpPr>
        <p:spPr>
          <a:xfrm>
            <a:off x="6248401" y="-14435"/>
            <a:ext cx="2683800" cy="5172300"/>
          </a:xfrm>
          <a:prstGeom prst="rect">
            <a:avLst/>
          </a:prstGeom>
          <a:solidFill>
            <a:srgbClr val="F2F2F2"/>
          </a:solidFill>
          <a:ln>
            <a:noFill/>
          </a:ln>
        </p:spPr>
      </p:sp>
      <p:sp>
        <p:nvSpPr>
          <p:cNvPr id="375" name="Google Shape;375;p94"/>
          <p:cNvSpPr/>
          <p:nvPr>
            <p:ph idx="3" type="pic"/>
          </p:nvPr>
        </p:nvSpPr>
        <p:spPr>
          <a:xfrm>
            <a:off x="6500680" y="-7"/>
            <a:ext cx="2643300" cy="2571900"/>
          </a:xfrm>
          <a:prstGeom prst="rect">
            <a:avLst/>
          </a:prstGeom>
          <a:solidFill>
            <a:srgbClr val="F2F2F2"/>
          </a:solidFill>
          <a:ln>
            <a:noFill/>
          </a:ln>
        </p:spPr>
      </p:sp>
      <p:sp>
        <p:nvSpPr>
          <p:cNvPr id="376" name="Google Shape;376;p94"/>
          <p:cNvSpPr/>
          <p:nvPr>
            <p:ph idx="4" type="pic"/>
          </p:nvPr>
        </p:nvSpPr>
        <p:spPr>
          <a:xfrm>
            <a:off x="6500680" y="2571750"/>
            <a:ext cx="2643300" cy="2571900"/>
          </a:xfrm>
          <a:prstGeom prst="rect">
            <a:avLst/>
          </a:prstGeom>
          <a:solidFill>
            <a:srgbClr val="F2F2F2"/>
          </a:solidFill>
          <a:ln>
            <a:noFill/>
          </a:ln>
        </p:spPr>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0">
  <p:cSld name="M 20">
    <p:spTree>
      <p:nvGrpSpPr>
        <p:cNvPr id="377" name="Shape 377"/>
        <p:cNvGrpSpPr/>
        <p:nvPr/>
      </p:nvGrpSpPr>
      <p:grpSpPr>
        <a:xfrm>
          <a:off x="0" y="0"/>
          <a:ext cx="0" cy="0"/>
          <a:chOff x="0" y="0"/>
          <a:chExt cx="0" cy="0"/>
        </a:xfrm>
      </p:grpSpPr>
      <p:sp>
        <p:nvSpPr>
          <p:cNvPr id="378" name="Google Shape;378;p95"/>
          <p:cNvSpPr/>
          <p:nvPr>
            <p:ph idx="2" type="pic"/>
          </p:nvPr>
        </p:nvSpPr>
        <p:spPr>
          <a:xfrm>
            <a:off x="1270004" y="590550"/>
            <a:ext cx="1515000" cy="3657600"/>
          </a:xfrm>
          <a:prstGeom prst="rect">
            <a:avLst/>
          </a:prstGeom>
          <a:solidFill>
            <a:srgbClr val="F2F2F2"/>
          </a:solidFill>
          <a:ln>
            <a:noFill/>
          </a:ln>
        </p:spPr>
      </p:sp>
      <p:sp>
        <p:nvSpPr>
          <p:cNvPr id="379" name="Google Shape;379;p95"/>
          <p:cNvSpPr/>
          <p:nvPr>
            <p:ph idx="3" type="pic"/>
          </p:nvPr>
        </p:nvSpPr>
        <p:spPr>
          <a:xfrm>
            <a:off x="2966327" y="895350"/>
            <a:ext cx="1515000" cy="3657600"/>
          </a:xfrm>
          <a:prstGeom prst="rect">
            <a:avLst/>
          </a:prstGeom>
          <a:solidFill>
            <a:srgbClr val="F2F2F2"/>
          </a:solidFill>
          <a:ln>
            <a:noFill/>
          </a:ln>
        </p:spPr>
      </p:sp>
      <p:sp>
        <p:nvSpPr>
          <p:cNvPr id="380" name="Google Shape;380;p95"/>
          <p:cNvSpPr/>
          <p:nvPr>
            <p:ph idx="4" type="pic"/>
          </p:nvPr>
        </p:nvSpPr>
        <p:spPr>
          <a:xfrm>
            <a:off x="4662649" y="590550"/>
            <a:ext cx="1515000" cy="3657600"/>
          </a:xfrm>
          <a:prstGeom prst="rect">
            <a:avLst/>
          </a:prstGeom>
          <a:solidFill>
            <a:srgbClr val="F2F2F2"/>
          </a:solidFill>
          <a:ln>
            <a:noFill/>
          </a:ln>
        </p:spPr>
      </p:sp>
      <p:sp>
        <p:nvSpPr>
          <p:cNvPr id="381" name="Google Shape;381;p95"/>
          <p:cNvSpPr/>
          <p:nvPr>
            <p:ph idx="5" type="pic"/>
          </p:nvPr>
        </p:nvSpPr>
        <p:spPr>
          <a:xfrm>
            <a:off x="6358972" y="895350"/>
            <a:ext cx="1515000" cy="3657600"/>
          </a:xfrm>
          <a:prstGeom prst="rect">
            <a:avLst/>
          </a:prstGeom>
          <a:solidFill>
            <a:srgbClr val="F2F2F2"/>
          </a:solidFill>
          <a:ln>
            <a:noFill/>
          </a:ln>
        </p:spPr>
      </p: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1">
  <p:cSld name="M 21">
    <p:spTree>
      <p:nvGrpSpPr>
        <p:cNvPr id="382" name="Shape 382"/>
        <p:cNvGrpSpPr/>
        <p:nvPr/>
      </p:nvGrpSpPr>
      <p:grpSpPr>
        <a:xfrm>
          <a:off x="0" y="0"/>
          <a:ext cx="0" cy="0"/>
          <a:chOff x="0" y="0"/>
          <a:chExt cx="0" cy="0"/>
        </a:xfrm>
      </p:grpSpPr>
      <p:sp>
        <p:nvSpPr>
          <p:cNvPr id="383" name="Google Shape;383;p96"/>
          <p:cNvSpPr/>
          <p:nvPr>
            <p:ph idx="2" type="pic"/>
          </p:nvPr>
        </p:nvSpPr>
        <p:spPr>
          <a:xfrm>
            <a:off x="418029" y="590550"/>
            <a:ext cx="1515000" cy="3657600"/>
          </a:xfrm>
          <a:prstGeom prst="rect">
            <a:avLst/>
          </a:prstGeom>
          <a:solidFill>
            <a:srgbClr val="F2F2F2"/>
          </a:solidFill>
          <a:ln>
            <a:noFill/>
          </a:ln>
        </p:spPr>
      </p:sp>
      <p:sp>
        <p:nvSpPr>
          <p:cNvPr id="384" name="Google Shape;384;p96"/>
          <p:cNvSpPr/>
          <p:nvPr>
            <p:ph idx="3" type="pic"/>
          </p:nvPr>
        </p:nvSpPr>
        <p:spPr>
          <a:xfrm>
            <a:off x="2114352" y="895350"/>
            <a:ext cx="1515000" cy="3657600"/>
          </a:xfrm>
          <a:prstGeom prst="rect">
            <a:avLst/>
          </a:prstGeom>
          <a:solidFill>
            <a:srgbClr val="F2F2F2"/>
          </a:solidFill>
          <a:ln>
            <a:noFill/>
          </a:ln>
        </p:spPr>
      </p:sp>
      <p:sp>
        <p:nvSpPr>
          <p:cNvPr id="385" name="Google Shape;385;p96"/>
          <p:cNvSpPr/>
          <p:nvPr>
            <p:ph idx="4" type="pic"/>
          </p:nvPr>
        </p:nvSpPr>
        <p:spPr>
          <a:xfrm>
            <a:off x="3810674" y="590550"/>
            <a:ext cx="1515000" cy="3657600"/>
          </a:xfrm>
          <a:prstGeom prst="rect">
            <a:avLst/>
          </a:prstGeom>
          <a:solidFill>
            <a:srgbClr val="F2F2F2"/>
          </a:solidFill>
          <a:ln>
            <a:noFill/>
          </a:ln>
        </p:spPr>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3">
  <p:cSld name="M 23">
    <p:spTree>
      <p:nvGrpSpPr>
        <p:cNvPr id="386" name="Shape 386"/>
        <p:cNvGrpSpPr/>
        <p:nvPr/>
      </p:nvGrpSpPr>
      <p:grpSpPr>
        <a:xfrm>
          <a:off x="0" y="0"/>
          <a:ext cx="0" cy="0"/>
          <a:chOff x="0" y="0"/>
          <a:chExt cx="0" cy="0"/>
        </a:xfrm>
      </p:grpSpPr>
      <p:sp>
        <p:nvSpPr>
          <p:cNvPr id="387" name="Google Shape;387;p97"/>
          <p:cNvSpPr/>
          <p:nvPr>
            <p:ph idx="2" type="pic"/>
          </p:nvPr>
        </p:nvSpPr>
        <p:spPr>
          <a:xfrm>
            <a:off x="2" y="0"/>
            <a:ext cx="9144000" cy="5143500"/>
          </a:xfrm>
          <a:prstGeom prst="rect">
            <a:avLst/>
          </a:prstGeom>
          <a:solidFill>
            <a:srgbClr val="F2F2F2"/>
          </a:solidFill>
          <a:ln>
            <a:noFill/>
          </a:ln>
        </p:spPr>
      </p: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4">
  <p:cSld name="M 24">
    <p:spTree>
      <p:nvGrpSpPr>
        <p:cNvPr id="388" name="Shape 388"/>
        <p:cNvGrpSpPr/>
        <p:nvPr/>
      </p:nvGrpSpPr>
      <p:grpSpPr>
        <a:xfrm>
          <a:off x="0" y="0"/>
          <a:ext cx="0" cy="0"/>
          <a:chOff x="0" y="0"/>
          <a:chExt cx="0" cy="0"/>
        </a:xfrm>
      </p:grpSpPr>
      <p:sp>
        <p:nvSpPr>
          <p:cNvPr id="389" name="Google Shape;389;p98"/>
          <p:cNvSpPr/>
          <p:nvPr>
            <p:ph idx="2" type="pic"/>
          </p:nvPr>
        </p:nvSpPr>
        <p:spPr>
          <a:xfrm>
            <a:off x="381002" y="1381124"/>
            <a:ext cx="8368500" cy="1724100"/>
          </a:xfrm>
          <a:prstGeom prst="rect">
            <a:avLst/>
          </a:prstGeom>
          <a:solidFill>
            <a:srgbClr val="DEF5F1"/>
          </a:solidFill>
          <a:ln>
            <a:noFill/>
          </a:ln>
        </p:spPr>
      </p:sp>
      <p:sp>
        <p:nvSpPr>
          <p:cNvPr id="390" name="Google Shape;390;p98"/>
          <p:cNvSpPr txBox="1"/>
          <p:nvPr>
            <p:ph idx="1" type="body"/>
          </p:nvPr>
        </p:nvSpPr>
        <p:spPr>
          <a:xfrm>
            <a:off x="381001" y="883823"/>
            <a:ext cx="8368500" cy="173400"/>
          </a:xfrm>
          <a:prstGeom prst="rect">
            <a:avLst/>
          </a:prstGeom>
          <a:noFill/>
          <a:ln>
            <a:noFill/>
          </a:ln>
        </p:spPr>
        <p:txBody>
          <a:bodyPr anchorCtr="0" anchor="ctr" bIns="0" lIns="0" spcFirstLastPara="1" rIns="0" wrap="square" tIns="0">
            <a:noAutofit/>
          </a:bodyPr>
          <a:lstStyle>
            <a:lvl1pPr indent="-228600" lvl="0" marL="457200" marR="0" rtl="0" algn="ctr">
              <a:lnSpc>
                <a:spcPct val="100000"/>
              </a:lnSpc>
              <a:spcBef>
                <a:spcPts val="293"/>
              </a:spcBef>
              <a:spcAft>
                <a:spcPts val="0"/>
              </a:spcAft>
              <a:buClr>
                <a:srgbClr val="A5A5A5"/>
              </a:buClr>
              <a:buSzPts val="1467"/>
              <a:buFont typeface="Arial"/>
              <a:buNone/>
              <a:defRPr b="0" i="0" sz="1467" u="none" cap="none" strike="noStrike">
                <a:solidFill>
                  <a:srgbClr val="A5A5A5"/>
                </a:solidFill>
                <a:latin typeface="Open Sans"/>
                <a:ea typeface="Open Sans"/>
                <a:cs typeface="Open Sans"/>
                <a:sym typeface="Open Sans"/>
              </a:defRPr>
            </a:lvl1pPr>
            <a:lvl2pPr indent="-228600" lvl="1" marL="914400" marR="0" rtl="0" algn="l">
              <a:lnSpc>
                <a:spcPct val="100000"/>
              </a:lnSpc>
              <a:spcBef>
                <a:spcPts val="240"/>
              </a:spcBef>
              <a:spcAft>
                <a:spcPts val="0"/>
              </a:spcAft>
              <a:buClr>
                <a:schemeClr val="dk1"/>
              </a:buClr>
              <a:buSzPts val="1200"/>
              <a:buFont typeface="Arial"/>
              <a:buNone/>
              <a:defRPr b="0" i="0" sz="1200" u="none" cap="none" strike="noStrike">
                <a:solidFill>
                  <a:schemeClr val="dk1"/>
                </a:solidFill>
                <a:latin typeface="Twentieth Century"/>
                <a:ea typeface="Twentieth Century"/>
                <a:cs typeface="Twentieth Century"/>
                <a:sym typeface="Twentieth Century"/>
              </a:defRPr>
            </a:lvl2pPr>
            <a:lvl3pPr indent="-228600" lvl="2" marL="1371600" marR="0" rtl="0" algn="l">
              <a:lnSpc>
                <a:spcPct val="100000"/>
              </a:lnSpc>
              <a:spcBef>
                <a:spcPts val="200"/>
              </a:spcBef>
              <a:spcAft>
                <a:spcPts val="0"/>
              </a:spcAft>
              <a:buClr>
                <a:schemeClr val="dk1"/>
              </a:buClr>
              <a:buSzPts val="1000"/>
              <a:buFont typeface="Arial"/>
              <a:buNone/>
              <a:defRPr b="0" i="0" sz="1000" u="none" cap="none" strike="noStrike">
                <a:solidFill>
                  <a:schemeClr val="dk1"/>
                </a:solidFill>
                <a:latin typeface="Twentieth Century"/>
                <a:ea typeface="Twentieth Century"/>
                <a:cs typeface="Twentieth Century"/>
                <a:sym typeface="Twentieth Century"/>
              </a:defRPr>
            </a:lvl3pPr>
            <a:lvl4pPr indent="-228600" lvl="3" marL="1828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4pPr>
            <a:lvl5pPr indent="-228600" lvl="4" marL="22860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5pPr>
            <a:lvl6pPr indent="-228600" lvl="5" marL="27432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6pPr>
            <a:lvl7pPr indent="-228600" lvl="6" marL="32004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7pPr>
            <a:lvl8pPr indent="-228600" lvl="7" marL="36576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8pPr>
            <a:lvl9pPr indent="-228600" lvl="8" marL="4114800" marR="0" rtl="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Twentieth Century"/>
                <a:ea typeface="Twentieth Century"/>
                <a:cs typeface="Twentieth Century"/>
                <a:sym typeface="Twentieth Century"/>
              </a:defRPr>
            </a:lvl9pPr>
          </a:lstStyle>
          <a:p/>
        </p:txBody>
      </p:sp>
      <p:sp>
        <p:nvSpPr>
          <p:cNvPr id="391" name="Google Shape;391;p98"/>
          <p:cNvSpPr txBox="1"/>
          <p:nvPr>
            <p:ph type="title"/>
          </p:nvPr>
        </p:nvSpPr>
        <p:spPr>
          <a:xfrm>
            <a:off x="381001" y="341316"/>
            <a:ext cx="8368500" cy="495300"/>
          </a:xfrm>
          <a:prstGeom prst="rect">
            <a:avLst/>
          </a:prstGeom>
          <a:noFill/>
          <a:ln>
            <a:noFill/>
          </a:ln>
        </p:spPr>
        <p:txBody>
          <a:bodyPr anchorCtr="0" anchor="ctr" bIns="0" lIns="0" spcFirstLastPara="1" rIns="0" wrap="square" tIns="0">
            <a:noAutofit/>
          </a:bodyPr>
          <a:lstStyle>
            <a:lvl1pPr lvl="0" marR="0" rtl="0" algn="ctr">
              <a:lnSpc>
                <a:spcPct val="100000"/>
              </a:lnSpc>
              <a:spcBef>
                <a:spcPts val="0"/>
              </a:spcBef>
              <a:spcAft>
                <a:spcPts val="0"/>
              </a:spcAft>
              <a:buClr>
                <a:srgbClr val="929292"/>
              </a:buClr>
              <a:buSzPts val="3200"/>
              <a:buFont typeface="Open Sans"/>
              <a:buNone/>
              <a:defRPr b="0" i="0" sz="3200" u="none" cap="none" strike="noStrike">
                <a:solidFill>
                  <a:srgbClr val="929292"/>
                </a:solidFill>
                <a:latin typeface="Open Sans"/>
                <a:ea typeface="Open Sans"/>
                <a:cs typeface="Open Sans"/>
                <a:sym typeface="Open San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5">
  <p:cSld name="M 25">
    <p:spTree>
      <p:nvGrpSpPr>
        <p:cNvPr id="392" name="Shape 392"/>
        <p:cNvGrpSpPr/>
        <p:nvPr/>
      </p:nvGrpSpPr>
      <p:grpSpPr>
        <a:xfrm>
          <a:off x="0" y="0"/>
          <a:ext cx="0" cy="0"/>
          <a:chOff x="0" y="0"/>
          <a:chExt cx="0" cy="0"/>
        </a:xfrm>
      </p:grpSpPr>
      <p:sp>
        <p:nvSpPr>
          <p:cNvPr id="393" name="Google Shape;393;p99"/>
          <p:cNvSpPr/>
          <p:nvPr>
            <p:ph idx="2" type="pic"/>
          </p:nvPr>
        </p:nvSpPr>
        <p:spPr>
          <a:xfrm>
            <a:off x="386474" y="280820"/>
            <a:ext cx="2977800" cy="1217100"/>
          </a:xfrm>
          <a:prstGeom prst="rect">
            <a:avLst/>
          </a:prstGeom>
          <a:solidFill>
            <a:srgbClr val="F2F2F2"/>
          </a:solidFill>
          <a:ln>
            <a:noFill/>
          </a:ln>
        </p:spPr>
      </p:sp>
      <p:sp>
        <p:nvSpPr>
          <p:cNvPr id="394" name="Google Shape;394;p99"/>
          <p:cNvSpPr/>
          <p:nvPr>
            <p:ph idx="3" type="pic"/>
          </p:nvPr>
        </p:nvSpPr>
        <p:spPr>
          <a:xfrm>
            <a:off x="5753502" y="1950306"/>
            <a:ext cx="2977800" cy="1217100"/>
          </a:xfrm>
          <a:prstGeom prst="rect">
            <a:avLst/>
          </a:prstGeom>
          <a:solidFill>
            <a:srgbClr val="F2F2F2"/>
          </a:solidFill>
          <a:ln>
            <a:noFill/>
          </a:ln>
        </p:spPr>
      </p:sp>
      <p:sp>
        <p:nvSpPr>
          <p:cNvPr id="395" name="Google Shape;395;p99"/>
          <p:cNvSpPr/>
          <p:nvPr>
            <p:ph idx="4" type="pic"/>
          </p:nvPr>
        </p:nvSpPr>
        <p:spPr>
          <a:xfrm>
            <a:off x="386474" y="3632580"/>
            <a:ext cx="2977800" cy="1217100"/>
          </a:xfrm>
          <a:prstGeom prst="rect">
            <a:avLst/>
          </a:prstGeom>
          <a:solidFill>
            <a:srgbClr val="F2F2F2"/>
          </a:solid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26">
  <p:cSld name="M 26">
    <p:spTree>
      <p:nvGrpSpPr>
        <p:cNvPr id="396" name="Shape 396"/>
        <p:cNvGrpSpPr/>
        <p:nvPr/>
      </p:nvGrpSpPr>
      <p:grpSpPr>
        <a:xfrm>
          <a:off x="0" y="0"/>
          <a:ext cx="0" cy="0"/>
          <a:chOff x="0" y="0"/>
          <a:chExt cx="0" cy="0"/>
        </a:xfrm>
      </p:grpSpPr>
      <p:sp>
        <p:nvSpPr>
          <p:cNvPr id="397" name="Google Shape;397;p100"/>
          <p:cNvSpPr/>
          <p:nvPr>
            <p:ph idx="2" type="pic"/>
          </p:nvPr>
        </p:nvSpPr>
        <p:spPr>
          <a:xfrm>
            <a:off x="381002" y="3048200"/>
            <a:ext cx="8368500" cy="1724100"/>
          </a:xfrm>
          <a:prstGeom prst="rect">
            <a:avLst/>
          </a:prstGeom>
          <a:solidFill>
            <a:srgbClr val="DEF5F1"/>
          </a:solidFill>
          <a:ln>
            <a:noFill/>
          </a:ln>
        </p:spPr>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 32">
  <p:cSld name="M 32">
    <p:spTree>
      <p:nvGrpSpPr>
        <p:cNvPr id="398" name="Shape 398"/>
        <p:cNvGrpSpPr/>
        <p:nvPr/>
      </p:nvGrpSpPr>
      <p:grpSpPr>
        <a:xfrm>
          <a:off x="0" y="0"/>
          <a:ext cx="0" cy="0"/>
          <a:chOff x="0" y="0"/>
          <a:chExt cx="0" cy="0"/>
        </a:xfrm>
      </p:grpSpPr>
      <p:sp>
        <p:nvSpPr>
          <p:cNvPr id="399" name="Google Shape;399;p101"/>
          <p:cNvSpPr/>
          <p:nvPr>
            <p:ph idx="2" type="pic"/>
          </p:nvPr>
        </p:nvSpPr>
        <p:spPr>
          <a:xfrm>
            <a:off x="4572000" y="0"/>
            <a:ext cx="4572000" cy="5143500"/>
          </a:xfrm>
          <a:prstGeom prst="rect">
            <a:avLst/>
          </a:prstGeom>
          <a:solidFill>
            <a:srgbClr val="F2F2F2"/>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73" Type="http://schemas.openxmlformats.org/officeDocument/2006/relationships/slideLayout" Target="../slideLayouts/slideLayout73.xml"/><Relationship Id="rId72" Type="http://schemas.openxmlformats.org/officeDocument/2006/relationships/slideLayout" Target="../slideLayouts/slideLayout7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74" Type="http://schemas.openxmlformats.org/officeDocument/2006/relationships/theme" Target="../theme/theme2.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71" Type="http://schemas.openxmlformats.org/officeDocument/2006/relationships/slideLayout" Target="../slideLayouts/slideLayout71.xml"/><Relationship Id="rId70" Type="http://schemas.openxmlformats.org/officeDocument/2006/relationships/slideLayout" Target="../slideLayouts/slideLayout70.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20" Type="http://schemas.openxmlformats.org/officeDocument/2006/relationships/slideLayout" Target="../slideLayouts/slideLayout20.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22" Type="http://schemas.openxmlformats.org/officeDocument/2006/relationships/slideLayout" Target="../slideLayouts/slideLayout22.xml"/><Relationship Id="rId66" Type="http://schemas.openxmlformats.org/officeDocument/2006/relationships/slideLayout" Target="../slideLayouts/slideLayout66.xml"/><Relationship Id="rId21" Type="http://schemas.openxmlformats.org/officeDocument/2006/relationships/slideLayout" Target="../slideLayouts/slideLayout21.xml"/><Relationship Id="rId65" Type="http://schemas.openxmlformats.org/officeDocument/2006/relationships/slideLayout" Target="../slideLayouts/slideLayout65.xml"/><Relationship Id="rId24" Type="http://schemas.openxmlformats.org/officeDocument/2006/relationships/slideLayout" Target="../slideLayouts/slideLayout24.xml"/><Relationship Id="rId68" Type="http://schemas.openxmlformats.org/officeDocument/2006/relationships/slideLayout" Target="../slideLayouts/slideLayout68.xml"/><Relationship Id="rId23" Type="http://schemas.openxmlformats.org/officeDocument/2006/relationships/slideLayout" Target="../slideLayouts/slideLayout23.xml"/><Relationship Id="rId67" Type="http://schemas.openxmlformats.org/officeDocument/2006/relationships/slideLayout" Target="../slideLayouts/slideLayout67.xml"/><Relationship Id="rId60" Type="http://schemas.openxmlformats.org/officeDocument/2006/relationships/slideLayout" Target="../slideLayouts/slideLayout60.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69" Type="http://schemas.openxmlformats.org/officeDocument/2006/relationships/slideLayout" Target="../slideLayouts/slideLayout6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55" Type="http://schemas.openxmlformats.org/officeDocument/2006/relationships/slideLayout" Target="../slideLayouts/slideLayout55.xml"/><Relationship Id="rId10" Type="http://schemas.openxmlformats.org/officeDocument/2006/relationships/slideLayout" Target="../slideLayouts/slideLayout10.xml"/><Relationship Id="rId54" Type="http://schemas.openxmlformats.org/officeDocument/2006/relationships/slideLayout" Target="../slideLayouts/slideLayout54.xml"/><Relationship Id="rId13" Type="http://schemas.openxmlformats.org/officeDocument/2006/relationships/slideLayout" Target="../slideLayouts/slideLayout13.xml"/><Relationship Id="rId57" Type="http://schemas.openxmlformats.org/officeDocument/2006/relationships/slideLayout" Target="../slideLayouts/slideLayout57.xml"/><Relationship Id="rId12" Type="http://schemas.openxmlformats.org/officeDocument/2006/relationships/slideLayout" Target="../slideLayouts/slideLayout12.xml"/><Relationship Id="rId56" Type="http://schemas.openxmlformats.org/officeDocument/2006/relationships/slideLayout" Target="../slideLayouts/slideLayout56.xml"/><Relationship Id="rId15" Type="http://schemas.openxmlformats.org/officeDocument/2006/relationships/slideLayout" Target="../slideLayouts/slideLayout15.xml"/><Relationship Id="rId59" Type="http://schemas.openxmlformats.org/officeDocument/2006/relationships/slideLayout" Target="../slideLayouts/slideLayout59.xml"/><Relationship Id="rId14" Type="http://schemas.openxmlformats.org/officeDocument/2006/relationships/slideLayout" Target="../slideLayouts/slideLayout14.xml"/><Relationship Id="rId58" Type="http://schemas.openxmlformats.org/officeDocument/2006/relationships/slideLayout" Target="../slideLayouts/slideLayout5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113.xml"/><Relationship Id="rId42" Type="http://schemas.openxmlformats.org/officeDocument/2006/relationships/theme" Target="../theme/theme4.xml"/><Relationship Id="rId41" Type="http://schemas.openxmlformats.org/officeDocument/2006/relationships/slideLayout" Target="../slideLayouts/slideLayout114.xml"/><Relationship Id="rId1" Type="http://schemas.openxmlformats.org/officeDocument/2006/relationships/slideLayout" Target="../slideLayouts/slideLayout74.xml"/><Relationship Id="rId2" Type="http://schemas.openxmlformats.org/officeDocument/2006/relationships/slideLayout" Target="../slideLayouts/slideLayout75.xml"/><Relationship Id="rId3" Type="http://schemas.openxmlformats.org/officeDocument/2006/relationships/slideLayout" Target="../slideLayouts/slideLayout76.xml"/><Relationship Id="rId4" Type="http://schemas.openxmlformats.org/officeDocument/2006/relationships/slideLayout" Target="../slideLayouts/slideLayout77.xml"/><Relationship Id="rId9" Type="http://schemas.openxmlformats.org/officeDocument/2006/relationships/slideLayout" Target="../slideLayouts/slideLayout82.xml"/><Relationship Id="rId5" Type="http://schemas.openxmlformats.org/officeDocument/2006/relationships/slideLayout" Target="../slideLayouts/slideLayout78.xml"/><Relationship Id="rId6" Type="http://schemas.openxmlformats.org/officeDocument/2006/relationships/slideLayout" Target="../slideLayouts/slideLayout79.xml"/><Relationship Id="rId7" Type="http://schemas.openxmlformats.org/officeDocument/2006/relationships/slideLayout" Target="../slideLayouts/slideLayout80.xml"/><Relationship Id="rId8" Type="http://schemas.openxmlformats.org/officeDocument/2006/relationships/slideLayout" Target="../slideLayouts/slideLayout81.xml"/><Relationship Id="rId31" Type="http://schemas.openxmlformats.org/officeDocument/2006/relationships/slideLayout" Target="../slideLayouts/slideLayout104.xml"/><Relationship Id="rId30" Type="http://schemas.openxmlformats.org/officeDocument/2006/relationships/slideLayout" Target="../slideLayouts/slideLayout103.xml"/><Relationship Id="rId33" Type="http://schemas.openxmlformats.org/officeDocument/2006/relationships/slideLayout" Target="../slideLayouts/slideLayout106.xml"/><Relationship Id="rId32" Type="http://schemas.openxmlformats.org/officeDocument/2006/relationships/slideLayout" Target="../slideLayouts/slideLayout105.xml"/><Relationship Id="rId35" Type="http://schemas.openxmlformats.org/officeDocument/2006/relationships/slideLayout" Target="../slideLayouts/slideLayout108.xml"/><Relationship Id="rId34" Type="http://schemas.openxmlformats.org/officeDocument/2006/relationships/slideLayout" Target="../slideLayouts/slideLayout107.xml"/><Relationship Id="rId37" Type="http://schemas.openxmlformats.org/officeDocument/2006/relationships/slideLayout" Target="../slideLayouts/slideLayout110.xml"/><Relationship Id="rId36" Type="http://schemas.openxmlformats.org/officeDocument/2006/relationships/slideLayout" Target="../slideLayouts/slideLayout109.xml"/><Relationship Id="rId39" Type="http://schemas.openxmlformats.org/officeDocument/2006/relationships/slideLayout" Target="../slideLayouts/slideLayout112.xml"/><Relationship Id="rId38" Type="http://schemas.openxmlformats.org/officeDocument/2006/relationships/slideLayout" Target="../slideLayouts/slideLayout111.xml"/><Relationship Id="rId20" Type="http://schemas.openxmlformats.org/officeDocument/2006/relationships/slideLayout" Target="../slideLayouts/slideLayout93.xml"/><Relationship Id="rId22" Type="http://schemas.openxmlformats.org/officeDocument/2006/relationships/slideLayout" Target="../slideLayouts/slideLayout95.xml"/><Relationship Id="rId21" Type="http://schemas.openxmlformats.org/officeDocument/2006/relationships/slideLayout" Target="../slideLayouts/slideLayout94.xml"/><Relationship Id="rId24" Type="http://schemas.openxmlformats.org/officeDocument/2006/relationships/slideLayout" Target="../slideLayouts/slideLayout97.xml"/><Relationship Id="rId23" Type="http://schemas.openxmlformats.org/officeDocument/2006/relationships/slideLayout" Target="../slideLayouts/slideLayout96.xml"/><Relationship Id="rId26" Type="http://schemas.openxmlformats.org/officeDocument/2006/relationships/slideLayout" Target="../slideLayouts/slideLayout99.xml"/><Relationship Id="rId25" Type="http://schemas.openxmlformats.org/officeDocument/2006/relationships/slideLayout" Target="../slideLayouts/slideLayout98.xml"/><Relationship Id="rId28" Type="http://schemas.openxmlformats.org/officeDocument/2006/relationships/slideLayout" Target="../slideLayouts/slideLayout101.xml"/><Relationship Id="rId27" Type="http://schemas.openxmlformats.org/officeDocument/2006/relationships/slideLayout" Target="../slideLayouts/slideLayout100.xml"/><Relationship Id="rId29" Type="http://schemas.openxmlformats.org/officeDocument/2006/relationships/slideLayout" Target="../slideLayouts/slideLayout102.xml"/><Relationship Id="rId11" Type="http://schemas.openxmlformats.org/officeDocument/2006/relationships/slideLayout" Target="../slideLayouts/slideLayout84.xml"/><Relationship Id="rId10" Type="http://schemas.openxmlformats.org/officeDocument/2006/relationships/slideLayout" Target="../slideLayouts/slideLayout83.xml"/><Relationship Id="rId13" Type="http://schemas.openxmlformats.org/officeDocument/2006/relationships/slideLayout" Target="../slideLayouts/slideLayout86.xml"/><Relationship Id="rId12" Type="http://schemas.openxmlformats.org/officeDocument/2006/relationships/slideLayout" Target="../slideLayouts/slideLayout85.xml"/><Relationship Id="rId15" Type="http://schemas.openxmlformats.org/officeDocument/2006/relationships/slideLayout" Target="../slideLayouts/slideLayout88.xml"/><Relationship Id="rId14" Type="http://schemas.openxmlformats.org/officeDocument/2006/relationships/slideLayout" Target="../slideLayouts/slideLayout87.xml"/><Relationship Id="rId17" Type="http://schemas.openxmlformats.org/officeDocument/2006/relationships/slideLayout" Target="../slideLayouts/slideLayout90.xml"/><Relationship Id="rId16" Type="http://schemas.openxmlformats.org/officeDocument/2006/relationships/slideLayout" Target="../slideLayouts/slideLayout89.xml"/><Relationship Id="rId19" Type="http://schemas.openxmlformats.org/officeDocument/2006/relationships/slideLayout" Target="../slideLayouts/slideLayout92.xml"/><Relationship Id="rId18" Type="http://schemas.openxmlformats.org/officeDocument/2006/relationships/slideLayout" Target="../slideLayouts/slideLayout91.xml"/></Relationships>
</file>

<file path=ppt/slideMasters/_rels/slideMaster3.xml.rels><?xml version="1.0" encoding="UTF-8" standalone="yes"?><Relationships xmlns="http://schemas.openxmlformats.org/package/2006/relationships"><Relationship Id="rId40" Type="http://schemas.openxmlformats.org/officeDocument/2006/relationships/slideLayout" Target="../slideLayouts/slideLayout154.xml"/><Relationship Id="rId42" Type="http://schemas.openxmlformats.org/officeDocument/2006/relationships/slideLayout" Target="../slideLayouts/slideLayout156.xml"/><Relationship Id="rId41" Type="http://schemas.openxmlformats.org/officeDocument/2006/relationships/slideLayout" Target="../slideLayouts/slideLayout155.xml"/><Relationship Id="rId44" Type="http://schemas.openxmlformats.org/officeDocument/2006/relationships/theme" Target="../theme/theme3.xml"/><Relationship Id="rId43" Type="http://schemas.openxmlformats.org/officeDocument/2006/relationships/slideLayout" Target="../slideLayouts/slideLayout157.xml"/><Relationship Id="rId1" Type="http://schemas.openxmlformats.org/officeDocument/2006/relationships/slideLayout" Target="../slideLayouts/slideLayout115.xml"/><Relationship Id="rId2" Type="http://schemas.openxmlformats.org/officeDocument/2006/relationships/slideLayout" Target="../slideLayouts/slideLayout116.xml"/><Relationship Id="rId3" Type="http://schemas.openxmlformats.org/officeDocument/2006/relationships/slideLayout" Target="../slideLayouts/slideLayout117.xml"/><Relationship Id="rId4" Type="http://schemas.openxmlformats.org/officeDocument/2006/relationships/slideLayout" Target="../slideLayouts/slideLayout118.xml"/><Relationship Id="rId9" Type="http://schemas.openxmlformats.org/officeDocument/2006/relationships/slideLayout" Target="../slideLayouts/slideLayout123.xml"/><Relationship Id="rId5" Type="http://schemas.openxmlformats.org/officeDocument/2006/relationships/slideLayout" Target="../slideLayouts/slideLayout119.xml"/><Relationship Id="rId6" Type="http://schemas.openxmlformats.org/officeDocument/2006/relationships/slideLayout" Target="../slideLayouts/slideLayout120.xml"/><Relationship Id="rId7" Type="http://schemas.openxmlformats.org/officeDocument/2006/relationships/slideLayout" Target="../slideLayouts/slideLayout121.xml"/><Relationship Id="rId8" Type="http://schemas.openxmlformats.org/officeDocument/2006/relationships/slideLayout" Target="../slideLayouts/slideLayout122.xml"/><Relationship Id="rId31" Type="http://schemas.openxmlformats.org/officeDocument/2006/relationships/slideLayout" Target="../slideLayouts/slideLayout145.xml"/><Relationship Id="rId30" Type="http://schemas.openxmlformats.org/officeDocument/2006/relationships/slideLayout" Target="../slideLayouts/slideLayout144.xml"/><Relationship Id="rId33" Type="http://schemas.openxmlformats.org/officeDocument/2006/relationships/slideLayout" Target="../slideLayouts/slideLayout147.xml"/><Relationship Id="rId32" Type="http://schemas.openxmlformats.org/officeDocument/2006/relationships/slideLayout" Target="../slideLayouts/slideLayout146.xml"/><Relationship Id="rId35" Type="http://schemas.openxmlformats.org/officeDocument/2006/relationships/slideLayout" Target="../slideLayouts/slideLayout149.xml"/><Relationship Id="rId34" Type="http://schemas.openxmlformats.org/officeDocument/2006/relationships/slideLayout" Target="../slideLayouts/slideLayout148.xml"/><Relationship Id="rId37" Type="http://schemas.openxmlformats.org/officeDocument/2006/relationships/slideLayout" Target="../slideLayouts/slideLayout151.xml"/><Relationship Id="rId36" Type="http://schemas.openxmlformats.org/officeDocument/2006/relationships/slideLayout" Target="../slideLayouts/slideLayout150.xml"/><Relationship Id="rId39" Type="http://schemas.openxmlformats.org/officeDocument/2006/relationships/slideLayout" Target="../slideLayouts/slideLayout153.xml"/><Relationship Id="rId38" Type="http://schemas.openxmlformats.org/officeDocument/2006/relationships/slideLayout" Target="../slideLayouts/slideLayout152.xml"/><Relationship Id="rId20" Type="http://schemas.openxmlformats.org/officeDocument/2006/relationships/slideLayout" Target="../slideLayouts/slideLayout134.xml"/><Relationship Id="rId22" Type="http://schemas.openxmlformats.org/officeDocument/2006/relationships/slideLayout" Target="../slideLayouts/slideLayout136.xml"/><Relationship Id="rId21" Type="http://schemas.openxmlformats.org/officeDocument/2006/relationships/slideLayout" Target="../slideLayouts/slideLayout135.xml"/><Relationship Id="rId24" Type="http://schemas.openxmlformats.org/officeDocument/2006/relationships/slideLayout" Target="../slideLayouts/slideLayout138.xml"/><Relationship Id="rId23" Type="http://schemas.openxmlformats.org/officeDocument/2006/relationships/slideLayout" Target="../slideLayouts/slideLayout137.xml"/><Relationship Id="rId26" Type="http://schemas.openxmlformats.org/officeDocument/2006/relationships/slideLayout" Target="../slideLayouts/slideLayout140.xml"/><Relationship Id="rId25" Type="http://schemas.openxmlformats.org/officeDocument/2006/relationships/slideLayout" Target="../slideLayouts/slideLayout139.xml"/><Relationship Id="rId28" Type="http://schemas.openxmlformats.org/officeDocument/2006/relationships/slideLayout" Target="../slideLayouts/slideLayout142.xml"/><Relationship Id="rId27" Type="http://schemas.openxmlformats.org/officeDocument/2006/relationships/slideLayout" Target="../slideLayouts/slideLayout141.xml"/><Relationship Id="rId29" Type="http://schemas.openxmlformats.org/officeDocument/2006/relationships/slideLayout" Target="../slideLayouts/slideLayout143.xml"/><Relationship Id="rId11" Type="http://schemas.openxmlformats.org/officeDocument/2006/relationships/slideLayout" Target="../slideLayouts/slideLayout125.xml"/><Relationship Id="rId10" Type="http://schemas.openxmlformats.org/officeDocument/2006/relationships/slideLayout" Target="../slideLayouts/slideLayout124.xml"/><Relationship Id="rId13" Type="http://schemas.openxmlformats.org/officeDocument/2006/relationships/slideLayout" Target="../slideLayouts/slideLayout127.xml"/><Relationship Id="rId12" Type="http://schemas.openxmlformats.org/officeDocument/2006/relationships/slideLayout" Target="../slideLayouts/slideLayout126.xml"/><Relationship Id="rId15" Type="http://schemas.openxmlformats.org/officeDocument/2006/relationships/slideLayout" Target="../slideLayouts/slideLayout129.xml"/><Relationship Id="rId14" Type="http://schemas.openxmlformats.org/officeDocument/2006/relationships/slideLayout" Target="../slideLayouts/slideLayout128.xml"/><Relationship Id="rId17" Type="http://schemas.openxmlformats.org/officeDocument/2006/relationships/slideLayout" Target="../slideLayouts/slideLayout131.xml"/><Relationship Id="rId16" Type="http://schemas.openxmlformats.org/officeDocument/2006/relationships/slideLayout" Target="../slideLayouts/slideLayout130.xml"/><Relationship Id="rId19" Type="http://schemas.openxmlformats.org/officeDocument/2006/relationships/slideLayout" Target="../slideLayouts/slideLayout133.xml"/><Relationship Id="rId18" Type="http://schemas.openxmlformats.org/officeDocument/2006/relationships/slideLayout" Target="../slideLayouts/slideLayout1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slideLayout" Target="../slideLayouts/slideLayout159.xml"/><Relationship Id="rId3" Type="http://schemas.openxmlformats.org/officeDocument/2006/relationships/slideLayout" Target="../slideLayouts/slideLayout160.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5" Type="http://schemas.openxmlformats.org/officeDocument/2006/relationships/slideLayout" Target="../slideLayouts/slideLayout162.xml"/><Relationship Id="rId6" Type="http://schemas.openxmlformats.org/officeDocument/2006/relationships/slideLayout" Target="../slideLayouts/slideLayout163.xml"/><Relationship Id="rId7" Type="http://schemas.openxmlformats.org/officeDocument/2006/relationships/slideLayout" Target="../slideLayouts/slideLayout164.xml"/><Relationship Id="rId8" Type="http://schemas.openxmlformats.org/officeDocument/2006/relationships/slideLayout" Target="../slideLayouts/slideLayout165.xml"/><Relationship Id="rId20" Type="http://schemas.openxmlformats.org/officeDocument/2006/relationships/slideLayout" Target="../slideLayouts/slideLayout177.xml"/><Relationship Id="rId22" Type="http://schemas.openxmlformats.org/officeDocument/2006/relationships/slideLayout" Target="../slideLayouts/slideLayout179.xml"/><Relationship Id="rId21" Type="http://schemas.openxmlformats.org/officeDocument/2006/relationships/slideLayout" Target="../slideLayouts/slideLayout178.xml"/><Relationship Id="rId24" Type="http://schemas.openxmlformats.org/officeDocument/2006/relationships/slideLayout" Target="../slideLayouts/slideLayout181.xml"/><Relationship Id="rId23" Type="http://schemas.openxmlformats.org/officeDocument/2006/relationships/slideLayout" Target="../slideLayouts/slideLayout180.xml"/><Relationship Id="rId26" Type="http://schemas.openxmlformats.org/officeDocument/2006/relationships/slideLayout" Target="../slideLayouts/slideLayout183.xml"/><Relationship Id="rId25" Type="http://schemas.openxmlformats.org/officeDocument/2006/relationships/slideLayout" Target="../slideLayouts/slideLayout182.xml"/><Relationship Id="rId28" Type="http://schemas.openxmlformats.org/officeDocument/2006/relationships/theme" Target="../theme/theme5.xml"/><Relationship Id="rId27" Type="http://schemas.openxmlformats.org/officeDocument/2006/relationships/slideLayout" Target="../slideLayouts/slideLayout184.xml"/><Relationship Id="rId11" Type="http://schemas.openxmlformats.org/officeDocument/2006/relationships/slideLayout" Target="../slideLayouts/slideLayout168.xml"/><Relationship Id="rId10" Type="http://schemas.openxmlformats.org/officeDocument/2006/relationships/slideLayout" Target="../slideLayouts/slideLayout167.xml"/><Relationship Id="rId13" Type="http://schemas.openxmlformats.org/officeDocument/2006/relationships/slideLayout" Target="../slideLayouts/slideLayout170.xml"/><Relationship Id="rId12" Type="http://schemas.openxmlformats.org/officeDocument/2006/relationships/slideLayout" Target="../slideLayouts/slideLayout169.xml"/><Relationship Id="rId15" Type="http://schemas.openxmlformats.org/officeDocument/2006/relationships/slideLayout" Target="../slideLayouts/slideLayout172.xml"/><Relationship Id="rId14" Type="http://schemas.openxmlformats.org/officeDocument/2006/relationships/slideLayout" Target="../slideLayouts/slideLayout171.xml"/><Relationship Id="rId17" Type="http://schemas.openxmlformats.org/officeDocument/2006/relationships/slideLayout" Target="../slideLayouts/slideLayout174.xml"/><Relationship Id="rId16" Type="http://schemas.openxmlformats.org/officeDocument/2006/relationships/slideLayout" Target="../slideLayouts/slideLayout173.xml"/><Relationship Id="rId19" Type="http://schemas.openxmlformats.org/officeDocument/2006/relationships/slideLayout" Target="../slideLayouts/slideLayout176.xml"/><Relationship Id="rId18" Type="http://schemas.openxmlformats.org/officeDocument/2006/relationships/slideLayout" Target="../slideLayouts/slideLayout17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Lst>
  <p:transition spd="slow">
    <p:push/>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 id="2147483745" r:id="rId25"/>
    <p:sldLayoutId id="2147483746" r:id="rId26"/>
    <p:sldLayoutId id="2147483747" r:id="rId27"/>
    <p:sldLayoutId id="2147483748" r:id="rId28"/>
    <p:sldLayoutId id="2147483749" r:id="rId29"/>
    <p:sldLayoutId id="2147483750" r:id="rId30"/>
    <p:sldLayoutId id="2147483751" r:id="rId31"/>
    <p:sldLayoutId id="2147483752" r:id="rId32"/>
    <p:sldLayoutId id="2147483753" r:id="rId33"/>
    <p:sldLayoutId id="2147483754" r:id="rId34"/>
    <p:sldLayoutId id="2147483755" r:id="rId35"/>
    <p:sldLayoutId id="2147483756" r:id="rId36"/>
    <p:sldLayoutId id="2147483757" r:id="rId37"/>
    <p:sldLayoutId id="2147483758" r:id="rId38"/>
    <p:sldLayoutId id="2147483759" r:id="rId39"/>
    <p:sldLayoutId id="2147483760" r:id="rId40"/>
    <p:sldLayoutId id="2147483761" r:id="rId4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1" name="Shape 45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 id="2147483800" r:id="rId39"/>
    <p:sldLayoutId id="2147483801" r:id="rId40"/>
    <p:sldLayoutId id="2147483802" r:id="rId41"/>
    <p:sldLayoutId id="2147483803" r:id="rId42"/>
    <p:sldLayoutId id="2147483804" r:id="rId4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01" name="Shape 601"/>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7.jpg"/><Relationship Id="rId4" Type="http://schemas.openxmlformats.org/officeDocument/2006/relationships/image" Target="../media/image28.png"/><Relationship Id="rId5" Type="http://schemas.openxmlformats.org/officeDocument/2006/relationships/image" Target="../media/image3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0.xml"/><Relationship Id="rId3" Type="http://schemas.openxmlformats.org/officeDocument/2006/relationships/hyperlink" Target="http://www.ncresidency.org" TargetMode="External"/><Relationship Id="rId4" Type="http://schemas.openxmlformats.org/officeDocument/2006/relationships/hyperlink" Target="http://www.cfnc.org" TargetMode="External"/><Relationship Id="rId5" Type="http://schemas.openxmlformats.org/officeDocument/2006/relationships/image" Target="../media/image3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1.xml"/><Relationship Id="rId3"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hyperlink" Target="http://www.studentaid.gov" TargetMode="External"/><Relationship Id="rId4" Type="http://schemas.openxmlformats.org/officeDocument/2006/relationships/hyperlink" Target="http://www.fafsa.gov" TargetMode="External"/><Relationship Id="rId5" Type="http://schemas.openxmlformats.org/officeDocument/2006/relationships/image" Target="../media/image4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4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28.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image" Target="../media/image4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hyperlink" Target="https://studentaid.gov/h/apply-for-aid/fafsa" TargetMode="Externa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4.xml"/><Relationship Id="rId2" Type="http://schemas.openxmlformats.org/officeDocument/2006/relationships/notesSlide" Target="../notesSlides/notesSlide3.xml"/><Relationship Id="rId3" Type="http://schemas.openxmlformats.org/officeDocument/2006/relationships/image" Target="../media/image32.png"/><Relationship Id="rId4" Type="http://schemas.openxmlformats.org/officeDocument/2006/relationships/image" Target="../media/image3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0.xml"/><Relationship Id="rId3"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5.png"/><Relationship Id="rId4" Type="http://schemas.openxmlformats.org/officeDocument/2006/relationships/image" Target="../media/image57.png"/><Relationship Id="rId9" Type="http://schemas.openxmlformats.org/officeDocument/2006/relationships/image" Target="../media/image59.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8" Type="http://schemas.openxmlformats.org/officeDocument/2006/relationships/image" Target="../media/image6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34.xml"/><Relationship Id="rId3" Type="http://schemas.openxmlformats.org/officeDocument/2006/relationships/image" Target="../media/image63.jpg"/><Relationship Id="rId4" Type="http://schemas.openxmlformats.org/officeDocument/2006/relationships/image" Target="../media/image64.jpg"/><Relationship Id="rId5" Type="http://schemas.openxmlformats.org/officeDocument/2006/relationships/image" Target="../media/image6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5.png"/><Relationship Id="rId4" Type="http://schemas.openxmlformats.org/officeDocument/2006/relationships/image" Target="../media/image5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72.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4.xml"/><Relationship Id="rId3" Type="http://schemas.openxmlformats.org/officeDocument/2006/relationships/image" Target="../media/image3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png"/><Relationship Id="rId4" Type="http://schemas.openxmlformats.org/officeDocument/2006/relationships/image" Target="../media/image7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7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7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hyperlink" Target="mailto:Information@cfi.org" TargetMode="External"/><Relationship Id="rId4" Type="http://schemas.openxmlformats.org/officeDocument/2006/relationships/image" Target="../media/image7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hyperlink" Target="mailto:JuanEs.Ramirez@cfi.org" TargetMode="External"/><Relationship Id="rId4" Type="http://schemas.openxmlformats.org/officeDocument/2006/relationships/hyperlink" Target="mailto:Juana.Hernandez-Lira@cfi.org" TargetMode="External"/><Relationship Id="rId9" Type="http://schemas.openxmlformats.org/officeDocument/2006/relationships/image" Target="../media/image83.png"/><Relationship Id="rId5" Type="http://schemas.openxmlformats.org/officeDocument/2006/relationships/image" Target="../media/image76.jpg"/><Relationship Id="rId6" Type="http://schemas.openxmlformats.org/officeDocument/2006/relationships/image" Target="../media/image79.jpg"/><Relationship Id="rId7" Type="http://schemas.openxmlformats.org/officeDocument/2006/relationships/image" Target="../media/image80.png"/><Relationship Id="rId8"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8.xml"/><Relationship Id="rId3" Type="http://schemas.openxmlformats.org/officeDocument/2006/relationships/hyperlink" Target="http://www.ncresidency.org" TargetMode="External"/><Relationship Id="rId4" Type="http://schemas.openxmlformats.org/officeDocument/2006/relationships/hyperlink" Target="http://www.cfnc.org" TargetMode="External"/><Relationship Id="rId5"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pic>
        <p:nvPicPr>
          <p:cNvPr id="712" name="Google Shape;712;p189"/>
          <p:cNvPicPr preferRelativeResize="0"/>
          <p:nvPr/>
        </p:nvPicPr>
        <p:blipFill rotWithShape="1">
          <a:blip r:embed="rId3">
            <a:alphaModFix/>
          </a:blip>
          <a:srcRect b="0" l="0" r="0" t="0"/>
          <a:stretch/>
        </p:blipFill>
        <p:spPr>
          <a:xfrm>
            <a:off x="-85375" y="-32700"/>
            <a:ext cx="9144000" cy="5208900"/>
          </a:xfrm>
          <a:prstGeom prst="rect">
            <a:avLst/>
          </a:prstGeom>
          <a:noFill/>
          <a:ln>
            <a:noFill/>
          </a:ln>
        </p:spPr>
      </p:pic>
      <p:sp>
        <p:nvSpPr>
          <p:cNvPr id="713" name="Google Shape;713;p189"/>
          <p:cNvSpPr/>
          <p:nvPr/>
        </p:nvSpPr>
        <p:spPr>
          <a:xfrm>
            <a:off x="4638200" y="-8825"/>
            <a:ext cx="4550100" cy="5256900"/>
          </a:xfrm>
          <a:prstGeom prst="rect">
            <a:avLst/>
          </a:prstGeom>
          <a:solidFill>
            <a:srgbClr val="306A41">
              <a:alpha val="65490"/>
            </a:srgbClr>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Century Gothic"/>
              <a:ea typeface="Century Gothic"/>
              <a:cs typeface="Century Gothic"/>
              <a:sym typeface="Century Gothic"/>
            </a:endParaRPr>
          </a:p>
        </p:txBody>
      </p:sp>
      <p:sp>
        <p:nvSpPr>
          <p:cNvPr id="714" name="Google Shape;714;p189"/>
          <p:cNvSpPr txBox="1"/>
          <p:nvPr/>
        </p:nvSpPr>
        <p:spPr>
          <a:xfrm>
            <a:off x="6972300" y="1285206"/>
            <a:ext cx="2133600" cy="307800"/>
          </a:xfrm>
          <a:prstGeom prst="rect">
            <a:avLst/>
          </a:prstGeom>
          <a:noFill/>
          <a:ln>
            <a:noFill/>
          </a:ln>
        </p:spPr>
        <p:txBody>
          <a:bodyPr anchorCtr="0" anchor="ctr" bIns="45700" lIns="0" spcFirstLastPara="1" rIns="91425" wrap="square" tIns="45700">
            <a:spAutoFit/>
          </a:bodyPr>
          <a:lstStyle/>
          <a:p>
            <a:pPr indent="0" lvl="0" marL="0" marR="0" rtl="0" algn="l">
              <a:lnSpc>
                <a:spcPct val="100000"/>
              </a:lnSpc>
              <a:spcBef>
                <a:spcPts val="0"/>
              </a:spcBef>
              <a:spcAft>
                <a:spcPts val="0"/>
              </a:spcAft>
              <a:buClr>
                <a:schemeClr val="lt1"/>
              </a:buClr>
              <a:buSzPts val="1800"/>
              <a:buFont typeface="Open Sans"/>
              <a:buNone/>
            </a:pPr>
            <a:r>
              <a:t/>
            </a:r>
            <a:endParaRPr b="0" i="0" sz="1400" u="none" cap="none" strike="noStrike">
              <a:solidFill>
                <a:srgbClr val="000000"/>
              </a:solidFill>
              <a:latin typeface="Arial"/>
              <a:ea typeface="Arial"/>
              <a:cs typeface="Arial"/>
              <a:sym typeface="Arial"/>
            </a:endParaRPr>
          </a:p>
        </p:txBody>
      </p:sp>
      <p:sp>
        <p:nvSpPr>
          <p:cNvPr id="715" name="Google Shape;715;p189"/>
          <p:cNvSpPr txBox="1"/>
          <p:nvPr/>
        </p:nvSpPr>
        <p:spPr>
          <a:xfrm>
            <a:off x="4709450" y="0"/>
            <a:ext cx="4479000" cy="8435100"/>
          </a:xfrm>
          <a:prstGeom prst="rect">
            <a:avLst/>
          </a:prstGeom>
          <a:noFill/>
          <a:ln>
            <a:noFill/>
          </a:ln>
        </p:spPr>
        <p:txBody>
          <a:bodyPr anchorCtr="0" anchor="ctr" bIns="45700" lIns="0" spcFirstLastPara="1" rIns="91425" wrap="square" tIns="45700">
            <a:spAutoFit/>
          </a:bodyPr>
          <a:lstStyle/>
          <a:p>
            <a:pPr indent="0" lvl="0" marL="0" marR="0" rtl="0" algn="l">
              <a:lnSpc>
                <a:spcPct val="100000"/>
              </a:lnSpc>
              <a:spcBef>
                <a:spcPts val="0"/>
              </a:spcBef>
              <a:spcAft>
                <a:spcPts val="0"/>
              </a:spcAft>
              <a:buClr>
                <a:schemeClr val="dk1"/>
              </a:buClr>
              <a:buSzPts val="2800"/>
              <a:buFont typeface="Century Gothic"/>
              <a:buNone/>
            </a:pPr>
            <a:r>
              <a:rPr b="1" lang="en-US" sz="3400">
                <a:solidFill>
                  <a:schemeClr val="lt1"/>
                </a:solidFill>
                <a:latin typeface="Open Sans"/>
                <a:ea typeface="Open Sans"/>
                <a:cs typeface="Open Sans"/>
                <a:sym typeface="Open Sans"/>
              </a:rPr>
              <a:t>Prepárate</a:t>
            </a:r>
            <a:r>
              <a:rPr b="1" lang="en-US" sz="3400">
                <a:solidFill>
                  <a:schemeClr val="lt1"/>
                </a:solidFill>
                <a:latin typeface="Open Sans"/>
                <a:ea typeface="Open Sans"/>
                <a:cs typeface="Open Sans"/>
                <a:sym typeface="Open Sans"/>
              </a:rPr>
              <a:t> para</a:t>
            </a:r>
            <a:r>
              <a:rPr b="1" lang="en-US" sz="3400">
                <a:solidFill>
                  <a:schemeClr val="lt1"/>
                </a:solidFill>
                <a:latin typeface="Open Sans"/>
                <a:ea typeface="Open Sans"/>
                <a:cs typeface="Open Sans"/>
                <a:sym typeface="Open Sans"/>
              </a:rPr>
              <a:t> tus estudios universitarios</a:t>
            </a:r>
            <a:r>
              <a:rPr b="1" i="0" lang="en-US" sz="3400" u="none" cap="none" strike="noStrike">
                <a:solidFill>
                  <a:schemeClr val="lt1"/>
                </a:solidFill>
                <a:latin typeface="Open Sans"/>
                <a:ea typeface="Open Sans"/>
                <a:cs typeface="Open Sans"/>
                <a:sym typeface="Open Sans"/>
              </a:rPr>
              <a:t>:</a:t>
            </a:r>
            <a:endParaRPr b="1" i="0" sz="34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sz="34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sz="34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sz="34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sz="31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sz="31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rPr b="1" lang="en-US" sz="3100">
                <a:solidFill>
                  <a:schemeClr val="lt1"/>
                </a:solidFill>
                <a:latin typeface="Open Sans"/>
                <a:ea typeface="Open Sans"/>
                <a:cs typeface="Open Sans"/>
                <a:sym typeface="Open Sans"/>
              </a:rPr>
              <a:t>Dr. JuanEs Ramirez</a:t>
            </a:r>
            <a:endParaRPr b="1" sz="31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rPr b="1" lang="en-US" sz="3100">
                <a:solidFill>
                  <a:schemeClr val="lt1"/>
                </a:solidFill>
                <a:latin typeface="Open Sans"/>
                <a:ea typeface="Open Sans"/>
                <a:cs typeface="Open Sans"/>
                <a:sym typeface="Open Sans"/>
              </a:rPr>
              <a:t>@JuanEsatCFNC</a:t>
            </a:r>
            <a:endParaRPr b="1" sz="31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sz="31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sz="31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i="0" sz="34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sz="3400">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i="0" sz="28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i="0" sz="2800" u="none" cap="none" strike="noStrike">
              <a:solidFill>
                <a:schemeClr val="lt1"/>
              </a:solidFill>
              <a:latin typeface="Open Sans"/>
              <a:ea typeface="Open Sans"/>
              <a:cs typeface="Open Sans"/>
              <a:sym typeface="Open Sans"/>
            </a:endParaRPr>
          </a:p>
          <a:p>
            <a:pPr indent="0" lvl="0" marL="0" marR="0" rtl="0" algn="l">
              <a:lnSpc>
                <a:spcPct val="100000"/>
              </a:lnSpc>
              <a:spcBef>
                <a:spcPts val="0"/>
              </a:spcBef>
              <a:spcAft>
                <a:spcPts val="0"/>
              </a:spcAft>
              <a:buClr>
                <a:schemeClr val="dk1"/>
              </a:buClr>
              <a:buSzPts val="2800"/>
              <a:buFont typeface="Century Gothic"/>
              <a:buNone/>
            </a:pPr>
            <a:r>
              <a:t/>
            </a:r>
            <a:endParaRPr b="1" i="0" sz="2800" u="none" cap="none" strike="noStrike">
              <a:solidFill>
                <a:schemeClr val="lt1"/>
              </a:solidFill>
              <a:latin typeface="Open Sans"/>
              <a:ea typeface="Open Sans"/>
              <a:cs typeface="Open Sans"/>
              <a:sym typeface="Open Sans"/>
            </a:endParaRPr>
          </a:p>
        </p:txBody>
      </p:sp>
      <p:pic>
        <p:nvPicPr>
          <p:cNvPr descr="A picture containing table&#10;&#10;Description automatically generated" id="716" name="Google Shape;716;p189"/>
          <p:cNvPicPr preferRelativeResize="0"/>
          <p:nvPr/>
        </p:nvPicPr>
        <p:blipFill rotWithShape="1">
          <a:blip r:embed="rId4">
            <a:alphaModFix/>
          </a:blip>
          <a:srcRect b="99" l="13157" r="16141" t="0"/>
          <a:stretch/>
        </p:blipFill>
        <p:spPr>
          <a:xfrm>
            <a:off x="95350" y="4466925"/>
            <a:ext cx="1115400" cy="676575"/>
          </a:xfrm>
          <a:prstGeom prst="rect">
            <a:avLst/>
          </a:prstGeom>
          <a:noFill/>
          <a:ln>
            <a:noFill/>
          </a:ln>
        </p:spPr>
      </p:pic>
      <p:pic>
        <p:nvPicPr>
          <p:cNvPr id="717" name="Google Shape;717;p189"/>
          <p:cNvPicPr preferRelativeResize="0"/>
          <p:nvPr/>
        </p:nvPicPr>
        <p:blipFill>
          <a:blip r:embed="rId5">
            <a:alphaModFix/>
          </a:blip>
          <a:stretch>
            <a:fillRect/>
          </a:stretch>
        </p:blipFill>
        <p:spPr>
          <a:xfrm>
            <a:off x="4979825" y="2034425"/>
            <a:ext cx="3084049" cy="144145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713"/>
                                        </p:tgtEl>
                                        <p:attrNameLst>
                                          <p:attrName>style.visibility</p:attrName>
                                        </p:attrNameLst>
                                      </p:cBhvr>
                                      <p:to>
                                        <p:strVal val="visible"/>
                                      </p:to>
                                    </p:set>
                                    <p:animEffect filter="fade" transition="in">
                                      <p:cBhvr>
                                        <p:cTn dur="500"/>
                                        <p:tgtEl>
                                          <p:spTgt spid="713"/>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715"/>
                                        </p:tgtEl>
                                        <p:attrNameLst>
                                          <p:attrName>style.visibility</p:attrName>
                                        </p:attrNameLst>
                                      </p:cBhvr>
                                      <p:to>
                                        <p:strVal val="visible"/>
                                      </p:to>
                                    </p:set>
                                    <p:animEffect filter="fade" transition="in">
                                      <p:cBhvr>
                                        <p:cTn dur="500"/>
                                        <p:tgtEl>
                                          <p:spTgt spid="715"/>
                                        </p:tgtEl>
                                      </p:cBhvr>
                                    </p:animEffect>
                                  </p:childTnLst>
                                </p:cTn>
                              </p:par>
                              <p:par>
                                <p:cTn fill="hold" nodeType="withEffect" presetClass="entr" presetID="10" presetSubtype="0">
                                  <p:stCondLst>
                                    <p:cond delay="0"/>
                                  </p:stCondLst>
                                  <p:childTnLst>
                                    <p:set>
                                      <p:cBhvr>
                                        <p:cTn dur="1" fill="hold">
                                          <p:stCondLst>
                                            <p:cond delay="0"/>
                                          </p:stCondLst>
                                        </p:cTn>
                                        <p:tgtEl>
                                          <p:spTgt spid="714"/>
                                        </p:tgtEl>
                                        <p:attrNameLst>
                                          <p:attrName>style.visibility</p:attrName>
                                        </p:attrNameLst>
                                      </p:cBhvr>
                                      <p:to>
                                        <p:strVal val="visible"/>
                                      </p:to>
                                    </p:set>
                                    <p:animEffect filter="fade" transition="in">
                                      <p:cBhvr>
                                        <p:cTn dur="500"/>
                                        <p:tgtEl>
                                          <p:spTgt spid="7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0" name="Shape 780"/>
        <p:cNvGrpSpPr/>
        <p:nvPr/>
      </p:nvGrpSpPr>
      <p:grpSpPr>
        <a:xfrm>
          <a:off x="0" y="0"/>
          <a:ext cx="0" cy="0"/>
          <a:chOff x="0" y="0"/>
          <a:chExt cx="0" cy="0"/>
        </a:xfrm>
      </p:grpSpPr>
      <p:sp>
        <p:nvSpPr>
          <p:cNvPr id="781" name="Google Shape;781;p198"/>
          <p:cNvSpPr txBox="1"/>
          <p:nvPr>
            <p:ph type="title"/>
          </p:nvPr>
        </p:nvSpPr>
        <p:spPr>
          <a:xfrm>
            <a:off x="476250" y="154225"/>
            <a:ext cx="8582700" cy="488400"/>
          </a:xfrm>
          <a:prstGeom prst="rect">
            <a:avLst/>
          </a:prstGeom>
          <a:noFill/>
          <a:ln>
            <a:noFill/>
          </a:ln>
        </p:spPr>
        <p:txBody>
          <a:bodyPr anchorCtr="0" anchor="t" bIns="28575" lIns="57150" spcFirstLastPara="1" rIns="57150" wrap="square" tIns="28575">
            <a:noAutofit/>
          </a:bodyPr>
          <a:lstStyle/>
          <a:p>
            <a:pPr indent="0" lvl="0" marL="0" rtl="0" algn="l">
              <a:lnSpc>
                <a:spcPct val="100000"/>
              </a:lnSpc>
              <a:spcBef>
                <a:spcPts val="0"/>
              </a:spcBef>
              <a:spcAft>
                <a:spcPts val="0"/>
              </a:spcAft>
              <a:buClr>
                <a:srgbClr val="39835B"/>
              </a:buClr>
              <a:buSzPts val="2600"/>
              <a:buFont typeface="Open Sans"/>
              <a:buNone/>
            </a:pPr>
            <a:r>
              <a:rPr b="0" lang="en-US" sz="3200"/>
              <a:t>Determinación</a:t>
            </a:r>
            <a:r>
              <a:rPr b="0" lang="en-US" sz="3200"/>
              <a:t> de Residencia (RDS)</a:t>
            </a:r>
            <a:endParaRPr b="0" sz="3200"/>
          </a:p>
        </p:txBody>
      </p:sp>
      <p:sp>
        <p:nvSpPr>
          <p:cNvPr id="782" name="Google Shape;782;p198"/>
          <p:cNvSpPr txBox="1"/>
          <p:nvPr>
            <p:ph idx="1" type="body"/>
          </p:nvPr>
        </p:nvSpPr>
        <p:spPr>
          <a:xfrm>
            <a:off x="523875" y="809625"/>
            <a:ext cx="5071800" cy="3404700"/>
          </a:xfrm>
          <a:prstGeom prst="rect">
            <a:avLst/>
          </a:prstGeom>
          <a:noFill/>
          <a:ln>
            <a:noFill/>
          </a:ln>
        </p:spPr>
        <p:txBody>
          <a:bodyPr anchorCtr="0" anchor="t" bIns="28575" lIns="57150" spcFirstLastPara="1" rIns="57150" wrap="square" tIns="28575">
            <a:noAutofit/>
          </a:bodyPr>
          <a:lstStyle/>
          <a:p>
            <a:pPr indent="0" lvl="0" marL="0" rtl="0" algn="l">
              <a:lnSpc>
                <a:spcPct val="120000"/>
              </a:lnSpc>
              <a:spcBef>
                <a:spcPts val="0"/>
              </a:spcBef>
              <a:spcAft>
                <a:spcPts val="0"/>
              </a:spcAft>
              <a:buClr>
                <a:schemeClr val="dk1"/>
              </a:buClr>
              <a:buSzPts val="1300"/>
              <a:buNone/>
            </a:pPr>
            <a:r>
              <a:rPr lang="en-US" sz="1300"/>
              <a:t> </a:t>
            </a:r>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rPr lang="en-US">
                <a:solidFill>
                  <a:srgbClr val="262626"/>
                </a:solidFill>
              </a:rPr>
              <a:t>DACA y personas sin documentos, por la ley, no soy elegibles para recibir matrícula estatal y subsidios estatales </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rPr lang="en-US">
                <a:solidFill>
                  <a:srgbClr val="262626"/>
                </a:solidFill>
              </a:rPr>
              <a:t>Responda no en la pregunta “ Do you claim residency”?</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rPr lang="en-US">
                <a:solidFill>
                  <a:srgbClr val="262626"/>
                </a:solidFill>
              </a:rPr>
              <a:t> Guarda el número RCN </a:t>
            </a:r>
            <a:endParaRPr>
              <a:solidFill>
                <a:srgbClr val="262626"/>
              </a:solidFill>
            </a:endParaRPr>
          </a:p>
          <a:p>
            <a:pPr indent="0" lvl="0" marL="0" rtl="0" algn="l">
              <a:lnSpc>
                <a:spcPct val="120000"/>
              </a:lnSpc>
              <a:spcBef>
                <a:spcPts val="0"/>
              </a:spcBef>
              <a:spcAft>
                <a:spcPts val="0"/>
              </a:spcAft>
              <a:buSzPts val="1800"/>
              <a:buNone/>
            </a:pPr>
            <a:r>
              <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0" lvl="0" marL="0" rtl="0" algn="l">
              <a:lnSpc>
                <a:spcPct val="120000"/>
              </a:lnSpc>
              <a:spcBef>
                <a:spcPts val="0"/>
              </a:spcBef>
              <a:spcAft>
                <a:spcPts val="0"/>
              </a:spcAft>
              <a:buSzPts val="1800"/>
              <a:buNone/>
            </a:pPr>
            <a:r>
              <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rPr lang="en-US" u="sng">
                <a:solidFill>
                  <a:schemeClr val="hlink"/>
                </a:solidFill>
                <a:hlinkClick r:id="rId3"/>
              </a:rPr>
              <a:t>www.NCResidency.org</a:t>
            </a:r>
            <a:r>
              <a:rPr lang="en-US">
                <a:solidFill>
                  <a:srgbClr val="262626"/>
                </a:solidFill>
              </a:rPr>
              <a:t> o </a:t>
            </a:r>
            <a:r>
              <a:rPr lang="en-US" u="sng">
                <a:solidFill>
                  <a:schemeClr val="hlink"/>
                </a:solidFill>
                <a:hlinkClick r:id="rId4"/>
              </a:rPr>
              <a:t>www.CFNC.org</a:t>
            </a:r>
            <a:r>
              <a:rPr lang="en-US">
                <a:solidFill>
                  <a:srgbClr val="262626"/>
                </a:solidFill>
              </a:rPr>
              <a:t> </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rPr lang="en-US">
                <a:solidFill>
                  <a:srgbClr val="262626"/>
                </a:solidFill>
              </a:rPr>
              <a:t>Guardar numero de confirmacion RCN</a:t>
            </a:r>
            <a:endParaRPr>
              <a:solidFill>
                <a:srgbClr val="262626"/>
              </a:solidFill>
            </a:endParaRPr>
          </a:p>
          <a:p>
            <a:pPr indent="0" lvl="0" marL="0" rtl="0" algn="l">
              <a:lnSpc>
                <a:spcPct val="100000"/>
              </a:lnSpc>
              <a:spcBef>
                <a:spcPts val="400"/>
              </a:spcBef>
              <a:spcAft>
                <a:spcPts val="0"/>
              </a:spcAft>
              <a:buSzPts val="1800"/>
              <a:buNone/>
            </a:pPr>
            <a:r>
              <a:t/>
            </a:r>
            <a:endParaRPr>
              <a:solidFill>
                <a:srgbClr val="262626"/>
              </a:solidFill>
            </a:endParaRPr>
          </a:p>
          <a:p>
            <a:pPr indent="0" lvl="0" marL="0" rtl="0" algn="l">
              <a:lnSpc>
                <a:spcPct val="100000"/>
              </a:lnSpc>
              <a:spcBef>
                <a:spcPts val="400"/>
              </a:spcBef>
              <a:spcAft>
                <a:spcPts val="0"/>
              </a:spcAft>
              <a:buClr>
                <a:schemeClr val="dk1"/>
              </a:buClr>
              <a:buSzPts val="1800"/>
              <a:buNone/>
            </a:pPr>
            <a:r>
              <a:t/>
            </a:r>
            <a:endParaRPr>
              <a:solidFill>
                <a:srgbClr val="262626"/>
              </a:solidFill>
            </a:endParaRPr>
          </a:p>
        </p:txBody>
      </p:sp>
      <p:sp>
        <p:nvSpPr>
          <p:cNvPr id="783" name="Google Shape;783;p198"/>
          <p:cNvSpPr txBox="1"/>
          <p:nvPr/>
        </p:nvSpPr>
        <p:spPr>
          <a:xfrm>
            <a:off x="523875" y="724447"/>
            <a:ext cx="5071800" cy="469500"/>
          </a:xfrm>
          <a:prstGeom prst="rect">
            <a:avLst/>
          </a:prstGeom>
          <a:noFill/>
          <a:ln>
            <a:noFill/>
          </a:ln>
        </p:spPr>
        <p:txBody>
          <a:bodyPr anchorCtr="0" anchor="t" bIns="57150" lIns="57150" spcFirstLastPara="1" rIns="57150" wrap="square" tIns="57150">
            <a:spAutoFit/>
          </a:bodyPr>
          <a:lstStyle/>
          <a:p>
            <a:pPr indent="0" lvl="0" marL="0" marR="0" rtl="0" algn="l">
              <a:lnSpc>
                <a:spcPct val="100000"/>
              </a:lnSpc>
              <a:spcBef>
                <a:spcPts val="0"/>
              </a:spcBef>
              <a:spcAft>
                <a:spcPts val="0"/>
              </a:spcAft>
              <a:buClr>
                <a:srgbClr val="000000"/>
              </a:buClr>
              <a:buSzPts val="2300"/>
              <a:buFont typeface="Arial"/>
              <a:buNone/>
            </a:pPr>
            <a:r>
              <a:rPr i="1" lang="en-US" sz="2300">
                <a:solidFill>
                  <a:srgbClr val="5B5B5B"/>
                </a:solidFill>
                <a:latin typeface="Open Sans"/>
                <a:ea typeface="Open Sans"/>
                <a:cs typeface="Open Sans"/>
                <a:sym typeface="Open Sans"/>
              </a:rPr>
              <a:t>ESTUDIANTES NO ELEGIBLES</a:t>
            </a:r>
            <a:endParaRPr b="0" i="1" sz="2300" u="none" cap="none" strike="noStrike">
              <a:solidFill>
                <a:srgbClr val="5B5B5B"/>
              </a:solidFill>
              <a:latin typeface="Open Sans"/>
              <a:ea typeface="Open Sans"/>
              <a:cs typeface="Open Sans"/>
              <a:sym typeface="Open Sans"/>
            </a:endParaRPr>
          </a:p>
        </p:txBody>
      </p:sp>
      <p:pic>
        <p:nvPicPr>
          <p:cNvPr id="784" name="Google Shape;784;p198"/>
          <p:cNvPicPr preferRelativeResize="0"/>
          <p:nvPr/>
        </p:nvPicPr>
        <p:blipFill rotWithShape="1">
          <a:blip r:embed="rId5">
            <a:alphaModFix/>
          </a:blip>
          <a:srcRect b="0" l="0" r="0" t="0"/>
          <a:stretch/>
        </p:blipFill>
        <p:spPr>
          <a:xfrm>
            <a:off x="5595750" y="1484938"/>
            <a:ext cx="3548250" cy="246476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199"/>
          <p:cNvSpPr txBox="1"/>
          <p:nvPr>
            <p:ph type="title"/>
          </p:nvPr>
        </p:nvSpPr>
        <p:spPr>
          <a:xfrm>
            <a:off x="476250" y="154225"/>
            <a:ext cx="8667600" cy="488400"/>
          </a:xfrm>
          <a:prstGeom prst="rect">
            <a:avLst/>
          </a:prstGeom>
          <a:noFill/>
          <a:ln>
            <a:noFill/>
          </a:ln>
        </p:spPr>
        <p:txBody>
          <a:bodyPr anchorCtr="0" anchor="t" bIns="28575" lIns="57150" spcFirstLastPara="1" rIns="57150" wrap="square" tIns="28575">
            <a:noAutofit/>
          </a:bodyPr>
          <a:lstStyle/>
          <a:p>
            <a:pPr indent="0" lvl="0" marL="0" rtl="0" algn="l">
              <a:lnSpc>
                <a:spcPct val="100000"/>
              </a:lnSpc>
              <a:spcBef>
                <a:spcPts val="0"/>
              </a:spcBef>
              <a:spcAft>
                <a:spcPts val="0"/>
              </a:spcAft>
              <a:buClr>
                <a:srgbClr val="39835B"/>
              </a:buClr>
              <a:buSzPts val="2600"/>
              <a:buFont typeface="Open Sans"/>
              <a:buNone/>
            </a:pPr>
            <a:r>
              <a:rPr b="0" lang="en-US" sz="3200"/>
              <a:t>Determinación</a:t>
            </a:r>
            <a:r>
              <a:rPr b="0" lang="en-US" sz="3200"/>
              <a:t> de Residencia (RDS)</a:t>
            </a:r>
            <a:endParaRPr b="0" sz="3200"/>
          </a:p>
        </p:txBody>
      </p:sp>
      <p:sp>
        <p:nvSpPr>
          <p:cNvPr id="790" name="Google Shape;790;p199"/>
          <p:cNvSpPr txBox="1"/>
          <p:nvPr>
            <p:ph idx="1" type="body"/>
          </p:nvPr>
        </p:nvSpPr>
        <p:spPr>
          <a:xfrm>
            <a:off x="523875" y="809625"/>
            <a:ext cx="5071800" cy="3404700"/>
          </a:xfrm>
          <a:prstGeom prst="rect">
            <a:avLst/>
          </a:prstGeom>
          <a:noFill/>
          <a:ln>
            <a:noFill/>
          </a:ln>
        </p:spPr>
        <p:txBody>
          <a:bodyPr anchorCtr="0" anchor="t" bIns="28575" lIns="57150" spcFirstLastPara="1" rIns="57150" wrap="square" tIns="28575">
            <a:noAutofit/>
          </a:bodyPr>
          <a:lstStyle/>
          <a:p>
            <a:pPr indent="0" lvl="0" marL="0" rtl="0" algn="l">
              <a:lnSpc>
                <a:spcPct val="120000"/>
              </a:lnSpc>
              <a:spcBef>
                <a:spcPts val="0"/>
              </a:spcBef>
              <a:spcAft>
                <a:spcPts val="0"/>
              </a:spcAft>
              <a:buClr>
                <a:schemeClr val="dk1"/>
              </a:buClr>
              <a:buSzPts val="1300"/>
              <a:buNone/>
            </a:pPr>
            <a:r>
              <a:rPr lang="en-US" sz="1300"/>
              <a:t> </a:t>
            </a:r>
            <a:endParaRPr>
              <a:solidFill>
                <a:srgbClr val="262626"/>
              </a:solidFill>
            </a:endParaRPr>
          </a:p>
          <a:p>
            <a:pPr indent="0" lvl="0" marL="0" rtl="0" algn="l">
              <a:lnSpc>
                <a:spcPct val="100000"/>
              </a:lnSpc>
              <a:spcBef>
                <a:spcPts val="400"/>
              </a:spcBef>
              <a:spcAft>
                <a:spcPts val="0"/>
              </a:spcAft>
              <a:buSzPts val="1800"/>
              <a:buNone/>
            </a:pPr>
            <a:r>
              <a:t/>
            </a:r>
            <a:endParaRPr>
              <a:solidFill>
                <a:srgbClr val="262626"/>
              </a:solidFill>
            </a:endParaRPr>
          </a:p>
          <a:p>
            <a:pPr indent="0" lvl="0" marL="0" rtl="0" algn="l">
              <a:lnSpc>
                <a:spcPct val="100000"/>
              </a:lnSpc>
              <a:spcBef>
                <a:spcPts val="400"/>
              </a:spcBef>
              <a:spcAft>
                <a:spcPts val="0"/>
              </a:spcAft>
              <a:buClr>
                <a:schemeClr val="dk1"/>
              </a:buClr>
              <a:buSzPts val="1800"/>
              <a:buNone/>
            </a:pPr>
            <a:r>
              <a:t/>
            </a:r>
            <a:endParaRPr>
              <a:solidFill>
                <a:srgbClr val="262626"/>
              </a:solidFill>
            </a:endParaRPr>
          </a:p>
        </p:txBody>
      </p:sp>
      <p:pic>
        <p:nvPicPr>
          <p:cNvPr id="791" name="Google Shape;791;p199"/>
          <p:cNvPicPr preferRelativeResize="0"/>
          <p:nvPr/>
        </p:nvPicPr>
        <p:blipFill rotWithShape="1">
          <a:blip r:embed="rId3">
            <a:alphaModFix/>
          </a:blip>
          <a:srcRect b="0" l="0" r="0" t="0"/>
          <a:stretch/>
        </p:blipFill>
        <p:spPr>
          <a:xfrm>
            <a:off x="401594" y="1332852"/>
            <a:ext cx="8340813" cy="2477797"/>
          </a:xfrm>
          <a:prstGeom prst="rect">
            <a:avLst/>
          </a:prstGeom>
          <a:noFill/>
          <a:ln>
            <a:noFill/>
          </a:ln>
        </p:spPr>
      </p:pic>
      <p:sp>
        <p:nvSpPr>
          <p:cNvPr id="792" name="Google Shape;792;p199"/>
          <p:cNvSpPr/>
          <p:nvPr/>
        </p:nvSpPr>
        <p:spPr>
          <a:xfrm rot="-4352053">
            <a:off x="7130915" y="3834735"/>
            <a:ext cx="1284416" cy="1070839"/>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57150" lIns="57150" spcFirstLastPara="1" rIns="57150" wrap="square" tIns="5715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3" name="Google Shape;793;p199"/>
          <p:cNvSpPr txBox="1"/>
          <p:nvPr/>
        </p:nvSpPr>
        <p:spPr>
          <a:xfrm>
            <a:off x="523875" y="809634"/>
            <a:ext cx="5283000" cy="469500"/>
          </a:xfrm>
          <a:prstGeom prst="rect">
            <a:avLst/>
          </a:prstGeom>
          <a:noFill/>
          <a:ln>
            <a:noFill/>
          </a:ln>
        </p:spPr>
        <p:txBody>
          <a:bodyPr anchorCtr="0" anchor="t" bIns="57150" lIns="57150" spcFirstLastPara="1" rIns="57150" wrap="square" tIns="57150">
            <a:spAutoFit/>
          </a:bodyPr>
          <a:lstStyle/>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5B5B5B"/>
                </a:solidFill>
                <a:latin typeface="Open Sans"/>
                <a:ea typeface="Open Sans"/>
                <a:cs typeface="Open Sans"/>
                <a:sym typeface="Open Sans"/>
              </a:rPr>
              <a:t>Reconsideracion/ Apelacion</a:t>
            </a:r>
            <a:endParaRPr b="0" i="1" sz="2300" u="none" cap="none" strike="noStrike">
              <a:solidFill>
                <a:srgbClr val="5B5B5B"/>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p200"/>
          <p:cNvSpPr txBox="1"/>
          <p:nvPr>
            <p:ph type="title"/>
          </p:nvPr>
        </p:nvSpPr>
        <p:spPr>
          <a:xfrm>
            <a:off x="476250" y="154225"/>
            <a:ext cx="8481000" cy="488400"/>
          </a:xfrm>
          <a:prstGeom prst="rect">
            <a:avLst/>
          </a:prstGeom>
          <a:noFill/>
          <a:ln>
            <a:noFill/>
          </a:ln>
        </p:spPr>
        <p:txBody>
          <a:bodyPr anchorCtr="0" anchor="t" bIns="28575" lIns="57150" spcFirstLastPara="1" rIns="57150" wrap="square" tIns="28575">
            <a:noAutofit/>
          </a:bodyPr>
          <a:lstStyle/>
          <a:p>
            <a:pPr indent="0" lvl="0" marL="0" rtl="0" algn="l">
              <a:lnSpc>
                <a:spcPct val="100000"/>
              </a:lnSpc>
              <a:spcBef>
                <a:spcPts val="0"/>
              </a:spcBef>
              <a:spcAft>
                <a:spcPts val="0"/>
              </a:spcAft>
              <a:buClr>
                <a:srgbClr val="39835B"/>
              </a:buClr>
              <a:buSzPts val="2600"/>
              <a:buFont typeface="Open Sans"/>
              <a:buNone/>
            </a:pPr>
            <a:r>
              <a:rPr b="0" lang="en-US" sz="3200"/>
              <a:t>Determinación de Residencia (RDS)</a:t>
            </a:r>
            <a:endParaRPr b="0" sz="3200"/>
          </a:p>
        </p:txBody>
      </p:sp>
      <p:sp>
        <p:nvSpPr>
          <p:cNvPr id="799" name="Google Shape;799;p200"/>
          <p:cNvSpPr txBox="1"/>
          <p:nvPr>
            <p:ph idx="1" type="body"/>
          </p:nvPr>
        </p:nvSpPr>
        <p:spPr>
          <a:xfrm>
            <a:off x="523875" y="809625"/>
            <a:ext cx="7852200" cy="3726600"/>
          </a:xfrm>
          <a:prstGeom prst="rect">
            <a:avLst/>
          </a:prstGeom>
          <a:noFill/>
          <a:ln>
            <a:noFill/>
          </a:ln>
        </p:spPr>
        <p:txBody>
          <a:bodyPr anchorCtr="0" anchor="t" bIns="28575" lIns="57150" spcFirstLastPara="1" rIns="57150" wrap="square" tIns="28575">
            <a:noAutofit/>
          </a:bodyPr>
          <a:lstStyle/>
          <a:p>
            <a:pPr indent="0" lvl="0" marL="0" rtl="0" algn="l">
              <a:lnSpc>
                <a:spcPct val="120000"/>
              </a:lnSpc>
              <a:spcBef>
                <a:spcPts val="0"/>
              </a:spcBef>
              <a:spcAft>
                <a:spcPts val="0"/>
              </a:spcAft>
              <a:buClr>
                <a:schemeClr val="dk1"/>
              </a:buClr>
              <a:buSzPts val="1300"/>
              <a:buNone/>
            </a:pPr>
            <a:r>
              <a:rPr lang="en-US" sz="1300"/>
              <a:t> </a:t>
            </a:r>
            <a:endParaRPr/>
          </a:p>
          <a:p>
            <a:pPr indent="0" lvl="0" marL="292100" rtl="0" algn="l">
              <a:lnSpc>
                <a:spcPct val="120000"/>
              </a:lnSpc>
              <a:spcBef>
                <a:spcPts val="0"/>
              </a:spcBef>
              <a:spcAft>
                <a:spcPts val="0"/>
              </a:spcAft>
              <a:buSzPts val="1800"/>
              <a:buNone/>
            </a:pPr>
            <a:r>
              <a:t/>
            </a:r>
            <a:endParaRPr>
              <a:solidFill>
                <a:srgbClr val="262626"/>
              </a:solidFill>
              <a:highlight>
                <a:schemeClr val="lt1"/>
              </a:highlight>
            </a:endParaRPr>
          </a:p>
          <a:p>
            <a:pPr indent="-266700" lvl="0" marL="292100" marR="25400" rtl="0" algn="l">
              <a:lnSpc>
                <a:spcPct val="128571"/>
              </a:lnSpc>
              <a:spcBef>
                <a:spcPts val="0"/>
              </a:spcBef>
              <a:spcAft>
                <a:spcPts val="0"/>
              </a:spcAft>
              <a:buClr>
                <a:srgbClr val="262626"/>
              </a:buClr>
              <a:buSzPts val="1800"/>
              <a:buFont typeface="Open Sans"/>
              <a:buChar char="•"/>
            </a:pPr>
            <a:r>
              <a:rPr lang="en-US">
                <a:solidFill>
                  <a:srgbClr val="202124"/>
                </a:solidFill>
                <a:highlight>
                  <a:schemeClr val="lt1"/>
                </a:highlight>
              </a:rPr>
              <a:t>Verificar información sea igual que el documento de identidad</a:t>
            </a:r>
            <a:endParaRPr>
              <a:solidFill>
                <a:srgbClr val="202124"/>
              </a:solidFill>
              <a:highlight>
                <a:schemeClr val="lt1"/>
              </a:highlight>
            </a:endParaRPr>
          </a:p>
          <a:p>
            <a:pPr indent="0" lvl="0" marL="457200" marR="25400" rtl="0" algn="l">
              <a:lnSpc>
                <a:spcPct val="128571"/>
              </a:lnSpc>
              <a:spcBef>
                <a:spcPts val="0"/>
              </a:spcBef>
              <a:spcAft>
                <a:spcPts val="0"/>
              </a:spcAft>
              <a:buNone/>
            </a:pPr>
            <a:r>
              <a:rPr lang="en-US">
                <a:solidFill>
                  <a:srgbClr val="202124"/>
                </a:solidFill>
                <a:highlight>
                  <a:schemeClr val="lt1"/>
                </a:highlight>
              </a:rPr>
              <a:t> </a:t>
            </a:r>
            <a:endParaRPr>
              <a:solidFill>
                <a:srgbClr val="202124"/>
              </a:solidFill>
              <a:highlight>
                <a:schemeClr val="lt1"/>
              </a:highlight>
            </a:endParaRPr>
          </a:p>
          <a:p>
            <a:pPr indent="-266700" lvl="0" marL="292100" marR="25400" rtl="0" algn="l">
              <a:lnSpc>
                <a:spcPct val="128571"/>
              </a:lnSpc>
              <a:spcBef>
                <a:spcPts val="0"/>
              </a:spcBef>
              <a:spcAft>
                <a:spcPts val="0"/>
              </a:spcAft>
              <a:buClr>
                <a:srgbClr val="262626"/>
              </a:buClr>
              <a:buSzPts val="1800"/>
              <a:buFont typeface="Open Sans"/>
              <a:buChar char="•"/>
            </a:pPr>
            <a:r>
              <a:rPr lang="en-US">
                <a:solidFill>
                  <a:srgbClr val="202124"/>
                </a:solidFill>
                <a:highlight>
                  <a:schemeClr val="lt1"/>
                </a:highlight>
              </a:rPr>
              <a:t>El sistema de RDS no permite regresar</a:t>
            </a:r>
            <a:endParaRPr>
              <a:solidFill>
                <a:srgbClr val="202124"/>
              </a:solidFill>
              <a:highlight>
                <a:schemeClr val="lt1"/>
              </a:highlight>
            </a:endParaRPr>
          </a:p>
          <a:p>
            <a:pPr indent="0" lvl="0" marL="457200" marR="25400" rtl="0" algn="l">
              <a:lnSpc>
                <a:spcPct val="128571"/>
              </a:lnSpc>
              <a:spcBef>
                <a:spcPts val="0"/>
              </a:spcBef>
              <a:spcAft>
                <a:spcPts val="0"/>
              </a:spcAft>
              <a:buNone/>
            </a:pPr>
            <a:r>
              <a:t/>
            </a:r>
            <a:endParaRPr>
              <a:solidFill>
                <a:srgbClr val="202124"/>
              </a:solidFill>
              <a:highlight>
                <a:schemeClr val="lt1"/>
              </a:highlight>
            </a:endParaRPr>
          </a:p>
          <a:p>
            <a:pPr indent="-266700" lvl="0" marL="292100" marR="25400" rtl="0" algn="l">
              <a:lnSpc>
                <a:spcPct val="128571"/>
              </a:lnSpc>
              <a:spcBef>
                <a:spcPts val="0"/>
              </a:spcBef>
              <a:spcAft>
                <a:spcPts val="0"/>
              </a:spcAft>
              <a:buClr>
                <a:srgbClr val="262626"/>
              </a:buClr>
              <a:buSzPts val="1800"/>
              <a:buFont typeface="Open Sans"/>
              <a:buChar char="•"/>
            </a:pPr>
            <a:r>
              <a:rPr lang="en-US">
                <a:solidFill>
                  <a:srgbClr val="202124"/>
                </a:solidFill>
                <a:highlight>
                  <a:schemeClr val="lt1"/>
                </a:highlight>
              </a:rPr>
              <a:t>Responder la mayor </a:t>
            </a:r>
            <a:r>
              <a:rPr lang="en-US">
                <a:solidFill>
                  <a:srgbClr val="202124"/>
                </a:solidFill>
                <a:highlight>
                  <a:schemeClr val="lt1"/>
                </a:highlight>
              </a:rPr>
              <a:t>cantidad</a:t>
            </a:r>
            <a:r>
              <a:rPr lang="en-US">
                <a:solidFill>
                  <a:srgbClr val="202124"/>
                </a:solidFill>
                <a:highlight>
                  <a:schemeClr val="lt1"/>
                </a:highlight>
              </a:rPr>
              <a:t> posible de preguntas para hacer la coneccion con Carolina del Norte</a:t>
            </a:r>
            <a:endParaRPr>
              <a:solidFill>
                <a:srgbClr val="202124"/>
              </a:solidFill>
              <a:highlight>
                <a:schemeClr val="lt1"/>
              </a:highlight>
            </a:endParaRPr>
          </a:p>
          <a:p>
            <a:pPr indent="0" lvl="0" marL="0" marR="25400" rtl="0" algn="l">
              <a:lnSpc>
                <a:spcPct val="128571"/>
              </a:lnSpc>
              <a:spcBef>
                <a:spcPts val="0"/>
              </a:spcBef>
              <a:spcAft>
                <a:spcPts val="0"/>
              </a:spcAft>
              <a:buNone/>
            </a:pPr>
            <a:r>
              <a:t/>
            </a:r>
            <a:endParaRPr>
              <a:solidFill>
                <a:srgbClr val="202124"/>
              </a:solidFill>
              <a:highlight>
                <a:schemeClr val="lt1"/>
              </a:highlight>
            </a:endParaRPr>
          </a:p>
          <a:p>
            <a:pPr indent="-266700" lvl="0" marL="292100" marR="25400" rtl="0" algn="l">
              <a:lnSpc>
                <a:spcPct val="128571"/>
              </a:lnSpc>
              <a:spcBef>
                <a:spcPts val="0"/>
              </a:spcBef>
              <a:spcAft>
                <a:spcPts val="0"/>
              </a:spcAft>
              <a:buClr>
                <a:srgbClr val="262626"/>
              </a:buClr>
              <a:buSzPts val="1800"/>
              <a:buFont typeface="Open Sans"/>
              <a:buChar char="•"/>
            </a:pPr>
            <a:r>
              <a:rPr lang="en-US">
                <a:solidFill>
                  <a:srgbClr val="202124"/>
                </a:solidFill>
                <a:highlight>
                  <a:schemeClr val="lt1"/>
                </a:highlight>
              </a:rPr>
              <a:t>El sistema de RDS tiene la </a:t>
            </a:r>
            <a:r>
              <a:rPr lang="en-US">
                <a:solidFill>
                  <a:srgbClr val="202124"/>
                </a:solidFill>
                <a:highlight>
                  <a:schemeClr val="lt1"/>
                </a:highlight>
              </a:rPr>
              <a:t>opción</a:t>
            </a:r>
            <a:r>
              <a:rPr lang="en-US">
                <a:solidFill>
                  <a:srgbClr val="202124"/>
                </a:solidFill>
                <a:highlight>
                  <a:schemeClr val="lt1"/>
                </a:highlight>
              </a:rPr>
              <a:t> de </a:t>
            </a:r>
            <a:r>
              <a:rPr lang="en-US">
                <a:solidFill>
                  <a:srgbClr val="202124"/>
                </a:solidFill>
                <a:highlight>
                  <a:schemeClr val="lt1"/>
                </a:highlight>
              </a:rPr>
              <a:t>documentación</a:t>
            </a:r>
            <a:r>
              <a:rPr lang="en-US">
                <a:solidFill>
                  <a:srgbClr val="202124"/>
                </a:solidFill>
                <a:highlight>
                  <a:schemeClr val="lt1"/>
                </a:highlight>
              </a:rPr>
              <a:t> alterna</a:t>
            </a:r>
            <a:endParaRPr>
              <a:solidFill>
                <a:srgbClr val="202124"/>
              </a:solidFill>
              <a:highlight>
                <a:schemeClr val="lt1"/>
              </a:highlight>
            </a:endParaRPr>
          </a:p>
          <a:p>
            <a:pPr indent="0" lvl="0" marL="292100" rtl="0" algn="l">
              <a:lnSpc>
                <a:spcPct val="120000"/>
              </a:lnSpc>
              <a:spcBef>
                <a:spcPts val="0"/>
              </a:spcBef>
              <a:spcAft>
                <a:spcPts val="0"/>
              </a:spcAft>
              <a:buSzPts val="1800"/>
              <a:buNone/>
            </a:pPr>
            <a:r>
              <a:t/>
            </a:r>
            <a:endParaRPr>
              <a:solidFill>
                <a:srgbClr val="262626"/>
              </a:solidFill>
            </a:endParaRPr>
          </a:p>
          <a:p>
            <a:pPr indent="0" lvl="0" marL="0" rtl="0" algn="l">
              <a:lnSpc>
                <a:spcPct val="120000"/>
              </a:lnSpc>
              <a:spcBef>
                <a:spcPts val="0"/>
              </a:spcBef>
              <a:spcAft>
                <a:spcPts val="0"/>
              </a:spcAft>
              <a:buSzPts val="1800"/>
              <a:buNone/>
            </a:pPr>
            <a:r>
              <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0" lvl="0" marL="0" rtl="0" algn="l">
              <a:lnSpc>
                <a:spcPct val="100000"/>
              </a:lnSpc>
              <a:spcBef>
                <a:spcPts val="400"/>
              </a:spcBef>
              <a:spcAft>
                <a:spcPts val="0"/>
              </a:spcAft>
              <a:buClr>
                <a:schemeClr val="dk1"/>
              </a:buClr>
              <a:buSzPts val="1800"/>
              <a:buNone/>
            </a:pPr>
            <a:r>
              <a:t/>
            </a:r>
            <a:endParaRPr>
              <a:solidFill>
                <a:srgbClr val="262626"/>
              </a:solidFill>
            </a:endParaRPr>
          </a:p>
        </p:txBody>
      </p:sp>
      <p:sp>
        <p:nvSpPr>
          <p:cNvPr id="800" name="Google Shape;800;p200"/>
          <p:cNvSpPr txBox="1"/>
          <p:nvPr/>
        </p:nvSpPr>
        <p:spPr>
          <a:xfrm>
            <a:off x="523875" y="809622"/>
            <a:ext cx="5071800" cy="469500"/>
          </a:xfrm>
          <a:prstGeom prst="rect">
            <a:avLst/>
          </a:prstGeom>
          <a:noFill/>
          <a:ln>
            <a:noFill/>
          </a:ln>
        </p:spPr>
        <p:txBody>
          <a:bodyPr anchorCtr="0" anchor="t" bIns="57150" lIns="57150" spcFirstLastPara="1" rIns="57150" wrap="square" tIns="57150">
            <a:spAutoFit/>
          </a:bodyPr>
          <a:lstStyle/>
          <a:p>
            <a:pPr indent="0" lvl="0" marL="0" marR="0" rtl="0" algn="l">
              <a:lnSpc>
                <a:spcPct val="100000"/>
              </a:lnSpc>
              <a:spcBef>
                <a:spcPts val="0"/>
              </a:spcBef>
              <a:spcAft>
                <a:spcPts val="0"/>
              </a:spcAft>
              <a:buClr>
                <a:srgbClr val="000000"/>
              </a:buClr>
              <a:buSzPts val="2300"/>
              <a:buFont typeface="Arial"/>
              <a:buNone/>
            </a:pPr>
            <a:r>
              <a:rPr i="1" lang="en-US" sz="2300">
                <a:solidFill>
                  <a:srgbClr val="5B5B5B"/>
                </a:solidFill>
                <a:latin typeface="Open Sans"/>
                <a:ea typeface="Open Sans"/>
                <a:cs typeface="Open Sans"/>
                <a:sym typeface="Open Sans"/>
              </a:rPr>
              <a:t>Consejos</a:t>
            </a:r>
            <a:endParaRPr b="0" i="1" sz="2300" u="none" cap="none" strike="noStrike">
              <a:solidFill>
                <a:srgbClr val="5B5B5B"/>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4" name="Shape 804"/>
        <p:cNvGrpSpPr/>
        <p:nvPr/>
      </p:nvGrpSpPr>
      <p:grpSpPr>
        <a:xfrm>
          <a:off x="0" y="0"/>
          <a:ext cx="0" cy="0"/>
          <a:chOff x="0" y="0"/>
          <a:chExt cx="0" cy="0"/>
        </a:xfrm>
      </p:grpSpPr>
      <p:sp>
        <p:nvSpPr>
          <p:cNvPr id="805" name="Google Shape;805;p201"/>
          <p:cNvSpPr txBox="1"/>
          <p:nvPr/>
        </p:nvSpPr>
        <p:spPr>
          <a:xfrm>
            <a:off x="5301475" y="2317450"/>
            <a:ext cx="3730800" cy="2127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rPr b="1" lang="en-US" sz="3200">
                <a:solidFill>
                  <a:schemeClr val="lt1"/>
                </a:solidFill>
                <a:latin typeface="Open Sans"/>
                <a:ea typeface="Open Sans"/>
                <a:cs typeface="Open Sans"/>
                <a:sym typeface="Open Sans"/>
              </a:rPr>
              <a:t>Solicitud Gratuita para Ayuda Financiera para Estudiantes  (FAFSA)</a:t>
            </a:r>
            <a:endParaRPr b="1" i="0" sz="3200" u="none" cap="none" strike="noStrike">
              <a:solidFill>
                <a:srgbClr val="000000"/>
              </a:solidFill>
              <a:latin typeface="Arial"/>
              <a:ea typeface="Arial"/>
              <a:cs typeface="Arial"/>
              <a:sym typeface="Arial"/>
            </a:endParaRPr>
          </a:p>
        </p:txBody>
      </p:sp>
      <p:sp>
        <p:nvSpPr>
          <p:cNvPr id="806" name="Google Shape;806;p201"/>
          <p:cNvSpPr txBox="1"/>
          <p:nvPr/>
        </p:nvSpPr>
        <p:spPr>
          <a:xfrm>
            <a:off x="-2628" y="4698703"/>
            <a:ext cx="3048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202"/>
          <p:cNvSpPr txBox="1"/>
          <p:nvPr>
            <p:ph idx="1" type="body"/>
          </p:nvPr>
        </p:nvSpPr>
        <p:spPr>
          <a:xfrm>
            <a:off x="4680075" y="964350"/>
            <a:ext cx="4387200" cy="10779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120000"/>
              </a:lnSpc>
              <a:spcBef>
                <a:spcPts val="0"/>
              </a:spcBef>
              <a:spcAft>
                <a:spcPts val="0"/>
              </a:spcAft>
              <a:buClr>
                <a:srgbClr val="262626"/>
              </a:buClr>
              <a:buSzPts val="1600"/>
              <a:buFont typeface="Arial"/>
              <a:buChar char="❏"/>
            </a:pPr>
            <a:r>
              <a:rPr b="0" i="0" lang="en-US" sz="1600" u="none" cap="none" strike="noStrike">
                <a:solidFill>
                  <a:srgbClr val="262626"/>
                </a:solidFill>
                <a:latin typeface="Open Sans"/>
                <a:ea typeface="Open Sans"/>
                <a:cs typeface="Open Sans"/>
                <a:sym typeface="Open Sans"/>
              </a:rPr>
              <a:t>Solicitud Gratuita de Ayuda Federal para Estudiantes</a:t>
            </a:r>
            <a:endParaRPr b="0" i="0" sz="1600" u="none" cap="none" strike="noStrike">
              <a:solidFill>
                <a:srgbClr val="262626"/>
              </a:solidFill>
              <a:latin typeface="Open Sans"/>
              <a:ea typeface="Open Sans"/>
              <a:cs typeface="Open Sans"/>
              <a:sym typeface="Open Sans"/>
            </a:endParaRPr>
          </a:p>
          <a:p>
            <a:pPr indent="0" lvl="0" marL="457200" marR="0" rtl="0" algn="l">
              <a:lnSpc>
                <a:spcPct val="12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330200" lvl="0" marL="457200" marR="0" rtl="0" algn="l">
              <a:lnSpc>
                <a:spcPct val="120000"/>
              </a:lnSpc>
              <a:spcBef>
                <a:spcPts val="0"/>
              </a:spcBef>
              <a:spcAft>
                <a:spcPts val="0"/>
              </a:spcAft>
              <a:buClr>
                <a:srgbClr val="262626"/>
              </a:buClr>
              <a:buSzPts val="1600"/>
              <a:buFont typeface="Arial"/>
              <a:buChar char="❏"/>
            </a:pPr>
            <a:r>
              <a:rPr b="0" i="0" lang="en-US" sz="1600" u="none" cap="none" strike="noStrike">
                <a:solidFill>
                  <a:srgbClr val="262626"/>
                </a:solidFill>
                <a:latin typeface="Open Sans"/>
                <a:ea typeface="Open Sans"/>
                <a:cs typeface="Open Sans"/>
                <a:sym typeface="Open Sans"/>
              </a:rPr>
              <a:t>Formulario diseñado para ayudar a las universidades entender el panorama financiero de la familia y determinar asistencia necesaria</a:t>
            </a:r>
            <a:endParaRPr b="0" i="0" sz="1600" u="none" cap="none" strike="noStrike">
              <a:solidFill>
                <a:srgbClr val="262626"/>
              </a:solidFill>
              <a:latin typeface="Open Sans"/>
              <a:ea typeface="Open Sans"/>
              <a:cs typeface="Open Sans"/>
              <a:sym typeface="Open Sans"/>
            </a:endParaRPr>
          </a:p>
          <a:p>
            <a:pPr indent="0" lvl="0" marL="457200" marR="0" rtl="0" algn="l">
              <a:lnSpc>
                <a:spcPct val="12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330200" lvl="0" marL="457200" marR="0" rtl="0" algn="l">
              <a:lnSpc>
                <a:spcPct val="120000"/>
              </a:lnSpc>
              <a:spcBef>
                <a:spcPts val="0"/>
              </a:spcBef>
              <a:spcAft>
                <a:spcPts val="0"/>
              </a:spcAft>
              <a:buClr>
                <a:srgbClr val="262626"/>
              </a:buClr>
              <a:buSzPts val="1600"/>
              <a:buFont typeface="Arial"/>
              <a:buChar char="❏"/>
            </a:pPr>
            <a:r>
              <a:rPr b="0" i="0" lang="en-US" sz="1600" u="none" cap="none" strike="noStrike">
                <a:solidFill>
                  <a:srgbClr val="262626"/>
                </a:solidFill>
                <a:latin typeface="Open Sans"/>
                <a:ea typeface="Open Sans"/>
                <a:cs typeface="Open Sans"/>
                <a:sym typeface="Open Sans"/>
              </a:rPr>
              <a:t>Se necesita información de padres sin importar el estatus migratorio de los padres</a:t>
            </a:r>
            <a:endParaRPr b="0" i="0" sz="1600" u="none" cap="none" strike="noStrike">
              <a:solidFill>
                <a:srgbClr val="262626"/>
              </a:solidFill>
              <a:latin typeface="Open Sans"/>
              <a:ea typeface="Open Sans"/>
              <a:cs typeface="Open Sans"/>
              <a:sym typeface="Open Sans"/>
            </a:endParaRPr>
          </a:p>
          <a:p>
            <a:pPr indent="0" lvl="0" marL="457200" marR="0" rtl="0" algn="l">
              <a:lnSpc>
                <a:spcPct val="12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330200" lvl="0" marL="457200" marR="0" rtl="0" algn="l">
              <a:lnSpc>
                <a:spcPct val="120000"/>
              </a:lnSpc>
              <a:spcBef>
                <a:spcPts val="0"/>
              </a:spcBef>
              <a:spcAft>
                <a:spcPts val="0"/>
              </a:spcAft>
              <a:buClr>
                <a:srgbClr val="262626"/>
              </a:buClr>
              <a:buSzPts val="1600"/>
              <a:buFont typeface="Arial"/>
              <a:buChar char="❏"/>
            </a:pPr>
            <a:r>
              <a:rPr b="1" i="0" lang="en-US" sz="1600" u="sng" cap="none" strike="noStrike">
                <a:solidFill>
                  <a:srgbClr val="248CD0"/>
                </a:solidFill>
                <a:highlight>
                  <a:schemeClr val="lt1"/>
                </a:highlight>
                <a:latin typeface="Open Sans"/>
                <a:ea typeface="Open Sans"/>
                <a:cs typeface="Open Sans"/>
                <a:sym typeface="Open Sans"/>
                <a:hlinkClick r:id="rId3">
                  <a:extLst>
                    <a:ext uri="{A12FA001-AC4F-418D-AE19-62706E023703}">
                      <ahyp:hlinkClr val="tx"/>
                    </a:ext>
                  </a:extLst>
                </a:hlinkClick>
              </a:rPr>
              <a:t>www.studentaid.gov</a:t>
            </a:r>
            <a:r>
              <a:rPr b="1" i="0" lang="en-US" sz="1600" u="none" cap="none" strike="noStrike">
                <a:solidFill>
                  <a:srgbClr val="262626"/>
                </a:solidFill>
                <a:highlight>
                  <a:schemeClr val="lt1"/>
                </a:highlight>
                <a:latin typeface="Open Sans"/>
                <a:ea typeface="Open Sans"/>
                <a:cs typeface="Open Sans"/>
                <a:sym typeface="Open Sans"/>
              </a:rPr>
              <a:t> o </a:t>
            </a:r>
            <a:r>
              <a:rPr b="1" i="0" lang="en-US" sz="1600" u="sng" cap="none" strike="noStrike">
                <a:solidFill>
                  <a:srgbClr val="248CD0"/>
                </a:solidFill>
                <a:highlight>
                  <a:schemeClr val="lt1"/>
                </a:highlight>
                <a:latin typeface="Open Sans"/>
                <a:ea typeface="Open Sans"/>
                <a:cs typeface="Open Sans"/>
                <a:sym typeface="Open Sans"/>
                <a:hlinkClick r:id="rId4">
                  <a:extLst>
                    <a:ext uri="{A12FA001-AC4F-418D-AE19-62706E023703}">
                      <ahyp:hlinkClr val="tx"/>
                    </a:ext>
                  </a:extLst>
                </a:hlinkClick>
              </a:rPr>
              <a:t>www.fafsa.gov</a:t>
            </a:r>
            <a:r>
              <a:rPr b="1" i="0" lang="en-US" sz="1600" u="none" cap="none" strike="noStrike">
                <a:solidFill>
                  <a:srgbClr val="262626"/>
                </a:solidFill>
                <a:highlight>
                  <a:schemeClr val="lt1"/>
                </a:highlight>
                <a:latin typeface="Open Sans"/>
                <a:ea typeface="Open Sans"/>
                <a:cs typeface="Open Sans"/>
                <a:sym typeface="Open Sans"/>
              </a:rPr>
              <a:t> </a:t>
            </a:r>
            <a:endParaRPr b="1" i="0" sz="1600" u="none" cap="none" strike="noStrike">
              <a:solidFill>
                <a:srgbClr val="262626"/>
              </a:solidFill>
              <a:highlight>
                <a:schemeClr val="lt1"/>
              </a:highlight>
              <a:latin typeface="Open Sans"/>
              <a:ea typeface="Open Sans"/>
              <a:cs typeface="Open Sans"/>
              <a:sym typeface="Open Sans"/>
            </a:endParaRPr>
          </a:p>
          <a:p>
            <a:pPr indent="0" lvl="0" marL="457200" marR="0" rtl="0" algn="l">
              <a:lnSpc>
                <a:spcPct val="12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96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p:txBody>
      </p:sp>
      <p:sp>
        <p:nvSpPr>
          <p:cNvPr id="812" name="Google Shape;812;p202"/>
          <p:cNvSpPr txBox="1"/>
          <p:nvPr>
            <p:ph type="title"/>
          </p:nvPr>
        </p:nvSpPr>
        <p:spPr>
          <a:xfrm>
            <a:off x="4571475" y="136225"/>
            <a:ext cx="4495800" cy="495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9835B"/>
              </a:buClr>
              <a:buSzPts val="3600"/>
              <a:buFont typeface="Open Sans"/>
              <a:buNone/>
            </a:pPr>
            <a:r>
              <a:rPr b="0" i="0" lang="en-US" sz="3200" u="none" cap="none" strike="noStrike">
                <a:solidFill>
                  <a:srgbClr val="39835B"/>
                </a:solidFill>
                <a:latin typeface="Open Sans"/>
                <a:ea typeface="Open Sans"/>
                <a:cs typeface="Open Sans"/>
                <a:sym typeface="Open Sans"/>
              </a:rPr>
              <a:t>¿QUÉ ES FAFSA?</a:t>
            </a:r>
            <a:endParaRPr b="0" i="0" sz="3200" u="none" cap="none" strike="noStrike">
              <a:solidFill>
                <a:srgbClr val="39835B"/>
              </a:solidFill>
              <a:latin typeface="Open Sans"/>
              <a:ea typeface="Open Sans"/>
              <a:cs typeface="Open Sans"/>
              <a:sym typeface="Open Sans"/>
            </a:endParaRPr>
          </a:p>
        </p:txBody>
      </p:sp>
      <p:pic>
        <p:nvPicPr>
          <p:cNvPr id="813" name="Google Shape;813;p202"/>
          <p:cNvPicPr preferRelativeResize="0"/>
          <p:nvPr/>
        </p:nvPicPr>
        <p:blipFill rotWithShape="1">
          <a:blip r:embed="rId5">
            <a:alphaModFix/>
          </a:blip>
          <a:srcRect b="0" l="0" r="0" t="0"/>
          <a:stretch/>
        </p:blipFill>
        <p:spPr>
          <a:xfrm>
            <a:off x="938325" y="1111200"/>
            <a:ext cx="3353526" cy="2307550"/>
          </a:xfrm>
          <a:prstGeom prst="rect">
            <a:avLst/>
          </a:prstGeom>
          <a:noFill/>
          <a:ln>
            <a:noFill/>
          </a:ln>
        </p:spPr>
      </p:pic>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203"/>
          <p:cNvSpPr txBox="1"/>
          <p:nvPr/>
        </p:nvSpPr>
        <p:spPr>
          <a:xfrm>
            <a:off x="609600" y="183525"/>
            <a:ext cx="8287500" cy="985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39835B"/>
              </a:buClr>
              <a:buSzPts val="3200"/>
              <a:buFont typeface="Open Sans"/>
              <a:buNone/>
            </a:pPr>
            <a:r>
              <a:rPr b="0" i="0" lang="en-US" sz="3200" u="none" cap="none" strike="noStrike">
                <a:solidFill>
                  <a:srgbClr val="39835B"/>
                </a:solidFill>
                <a:latin typeface="Open Sans"/>
                <a:ea typeface="Open Sans"/>
                <a:cs typeface="Open Sans"/>
                <a:sym typeface="Open Sans"/>
              </a:rPr>
              <a:t>¿Cuándo se presenta la solicitud?</a:t>
            </a:r>
            <a:endParaRPr b="0" i="0" sz="32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chemeClr val="accent5"/>
              </a:buClr>
              <a:buSzPts val="3200"/>
              <a:buFont typeface="Century Gothic"/>
              <a:buNone/>
            </a:pPr>
            <a:r>
              <a:t/>
            </a:r>
            <a:endParaRPr b="1" i="0" sz="3200" u="none" cap="none" strike="noStrike">
              <a:solidFill>
                <a:schemeClr val="accent5"/>
              </a:solidFill>
              <a:latin typeface="Century Gothic"/>
              <a:ea typeface="Century Gothic"/>
              <a:cs typeface="Century Gothic"/>
              <a:sym typeface="Century Gothic"/>
            </a:endParaRPr>
          </a:p>
        </p:txBody>
      </p:sp>
      <p:sp>
        <p:nvSpPr>
          <p:cNvPr id="819" name="Google Shape;819;p203"/>
          <p:cNvSpPr txBox="1"/>
          <p:nvPr/>
        </p:nvSpPr>
        <p:spPr>
          <a:xfrm>
            <a:off x="2526316" y="2495551"/>
            <a:ext cx="1628838" cy="1015663"/>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0" i="0" lang="en-US" sz="2000" u="none" cap="none" strike="noStrike">
                <a:solidFill>
                  <a:schemeClr val="lt1"/>
                </a:solidFill>
                <a:latin typeface="Arial"/>
                <a:ea typeface="Arial"/>
                <a:cs typeface="Arial"/>
                <a:sym typeface="Arial"/>
              </a:rPr>
              <a:t>All CFNC.org services are FREE!</a:t>
            </a:r>
            <a:endParaRPr b="0" i="0" sz="1400" u="none" cap="none" strike="noStrike">
              <a:solidFill>
                <a:srgbClr val="000000"/>
              </a:solidFill>
              <a:latin typeface="Arial"/>
              <a:ea typeface="Arial"/>
              <a:cs typeface="Arial"/>
              <a:sym typeface="Arial"/>
            </a:endParaRPr>
          </a:p>
        </p:txBody>
      </p:sp>
      <p:sp>
        <p:nvSpPr>
          <p:cNvPr id="820" name="Google Shape;820;p203"/>
          <p:cNvSpPr txBox="1"/>
          <p:nvPr/>
        </p:nvSpPr>
        <p:spPr>
          <a:xfrm>
            <a:off x="747450" y="768000"/>
            <a:ext cx="8011800" cy="40371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262626"/>
              </a:solidFill>
              <a:latin typeface="Open Sans"/>
              <a:ea typeface="Open Sans"/>
              <a:cs typeface="Open Sans"/>
              <a:sym typeface="Open Sans"/>
            </a:endParaRPr>
          </a:p>
          <a:p>
            <a:pPr indent="-273050" lvl="0" marL="28575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el formulario está disponible cada año </a:t>
            </a:r>
            <a:r>
              <a:rPr lang="en-US" sz="1600">
                <a:solidFill>
                  <a:srgbClr val="262626"/>
                </a:solidFill>
                <a:latin typeface="Open Sans"/>
                <a:ea typeface="Open Sans"/>
                <a:cs typeface="Open Sans"/>
                <a:sym typeface="Open Sans"/>
              </a:rPr>
              <a:t>este </a:t>
            </a:r>
            <a:r>
              <a:rPr lang="en-US" sz="1600">
                <a:solidFill>
                  <a:srgbClr val="262626"/>
                </a:solidFill>
                <a:latin typeface="Open Sans"/>
                <a:ea typeface="Open Sans"/>
                <a:cs typeface="Open Sans"/>
                <a:sym typeface="Open Sans"/>
              </a:rPr>
              <a:t>año</a:t>
            </a:r>
            <a:r>
              <a:rPr lang="en-US" sz="1600">
                <a:solidFill>
                  <a:srgbClr val="262626"/>
                </a:solidFill>
                <a:latin typeface="Open Sans"/>
                <a:ea typeface="Open Sans"/>
                <a:cs typeface="Open Sans"/>
                <a:sym typeface="Open Sans"/>
              </a:rPr>
              <a:t> no sabemos la fecha </a:t>
            </a:r>
            <a:r>
              <a:rPr lang="en-US" sz="1600">
                <a:solidFill>
                  <a:srgbClr val="262626"/>
                </a:solidFill>
                <a:latin typeface="Open Sans"/>
                <a:ea typeface="Open Sans"/>
                <a:cs typeface="Open Sans"/>
                <a:sym typeface="Open Sans"/>
              </a:rPr>
              <a:t>exacta</a:t>
            </a:r>
            <a:endParaRPr b="0" i="0" sz="1600" u="sng" cap="none" strike="noStrike">
              <a:solidFill>
                <a:srgbClr val="262626"/>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273050" lvl="0" marL="28575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es recomendable que complete la FAFSA </a:t>
            </a:r>
            <a:r>
              <a:rPr lang="en-US" sz="1600">
                <a:solidFill>
                  <a:srgbClr val="262626"/>
                </a:solidFill>
                <a:latin typeface="Open Sans"/>
                <a:ea typeface="Open Sans"/>
                <a:cs typeface="Open Sans"/>
                <a:sym typeface="Open Sans"/>
              </a:rPr>
              <a:t>lo mas pronto posible</a:t>
            </a:r>
            <a:endParaRPr b="0" i="0" sz="16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273050" lvl="0" marL="28575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universidades tienen sus fechas </a:t>
            </a:r>
            <a:r>
              <a:rPr lang="en-US" sz="1600">
                <a:solidFill>
                  <a:srgbClr val="262626"/>
                </a:solidFill>
                <a:latin typeface="Open Sans"/>
                <a:ea typeface="Open Sans"/>
                <a:cs typeface="Open Sans"/>
                <a:sym typeface="Open Sans"/>
              </a:rPr>
              <a:t>límites</a:t>
            </a:r>
            <a:endParaRPr b="0" i="0" sz="1600" u="none" cap="none" strike="noStrike">
              <a:solidFill>
                <a:srgbClr val="262626"/>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273050" lvl="0" marL="28575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tendrá que volver a solicitar ayuda cada año que esté en una institución educativa</a:t>
            </a:r>
            <a:endParaRPr b="0" i="0" sz="16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273050" lvl="0" marL="28575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llenar la solicitud durante el último año de high school o después de graduación de high school si desea ingresar a una universidad </a:t>
            </a:r>
            <a:endParaRPr b="0" i="0" sz="1600" u="none" cap="none" strike="noStrike">
              <a:solidFill>
                <a:schemeClr val="dk1"/>
              </a:solidFill>
              <a:latin typeface="Open Sans"/>
              <a:ea typeface="Open Sans"/>
              <a:cs typeface="Open Sans"/>
              <a:sym typeface="Open Sans"/>
            </a:endParaRPr>
          </a:p>
          <a:p>
            <a:pPr indent="0" lvl="0"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273050" lvl="0" marL="28575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Un estudiante adulto también puede completar FAFSA mientras cumpla con los requisitos </a:t>
            </a:r>
            <a:endParaRPr b="0" i="0" sz="1600" u="none" cap="none" strike="noStrike">
              <a:solidFill>
                <a:srgbClr val="262626"/>
              </a:solidFill>
              <a:latin typeface="Open Sans"/>
              <a:ea typeface="Open Sans"/>
              <a:cs typeface="Open Sans"/>
              <a:sym typeface="Open Sans"/>
            </a:endParaRPr>
          </a:p>
          <a:p>
            <a:pPr indent="0" lvl="0" marL="0" marR="0" rtl="0" algn="l">
              <a:lnSpc>
                <a:spcPct val="100000"/>
              </a:lnSpc>
              <a:spcBef>
                <a:spcPts val="920"/>
              </a:spcBef>
              <a:spcAft>
                <a:spcPts val="0"/>
              </a:spcAft>
              <a:buClr>
                <a:srgbClr val="000000"/>
              </a:buClr>
              <a:buSzPts val="1600"/>
              <a:buFont typeface="Arial"/>
              <a:buNone/>
            </a:pPr>
            <a:r>
              <a:t/>
            </a:r>
            <a:endParaRPr b="0" i="0" sz="1600" u="none" cap="none" strike="noStrike">
              <a:solidFill>
                <a:schemeClr val="dk1"/>
              </a:solidFill>
              <a:latin typeface="Century Gothic"/>
              <a:ea typeface="Century Gothic"/>
              <a:cs typeface="Century Gothic"/>
              <a:sym typeface="Century Gothic"/>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204"/>
          <p:cNvSpPr txBox="1"/>
          <p:nvPr/>
        </p:nvSpPr>
        <p:spPr>
          <a:xfrm>
            <a:off x="562800" y="93250"/>
            <a:ext cx="8581200" cy="492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7A41"/>
              </a:buClr>
              <a:buSzPts val="3200"/>
              <a:buFont typeface="Open Sans"/>
              <a:buNone/>
            </a:pPr>
            <a:r>
              <a:rPr lang="en-US" sz="3200">
                <a:solidFill>
                  <a:srgbClr val="007A41"/>
                </a:solidFill>
                <a:latin typeface="Open Sans"/>
                <a:ea typeface="Open Sans"/>
                <a:cs typeface="Open Sans"/>
                <a:sym typeface="Open Sans"/>
              </a:rPr>
              <a:t>NUEVOS CAMBIOS CON FAFSA</a:t>
            </a:r>
            <a:endParaRPr b="0" i="0" sz="2800" u="none" cap="none" strike="noStrike">
              <a:solidFill>
                <a:srgbClr val="007A41"/>
              </a:solidFill>
              <a:latin typeface="Open Sans"/>
              <a:ea typeface="Open Sans"/>
              <a:cs typeface="Open Sans"/>
              <a:sym typeface="Open Sans"/>
            </a:endParaRPr>
          </a:p>
        </p:txBody>
      </p:sp>
      <p:pic>
        <p:nvPicPr>
          <p:cNvPr descr="A picture containing table&#10;&#10;Description automatically generated" id="827" name="Google Shape;827;p204"/>
          <p:cNvPicPr preferRelativeResize="0"/>
          <p:nvPr/>
        </p:nvPicPr>
        <p:blipFill rotWithShape="1">
          <a:blip r:embed="rId3">
            <a:alphaModFix/>
          </a:blip>
          <a:srcRect b="99" l="13164" r="16134" t="0"/>
          <a:stretch/>
        </p:blipFill>
        <p:spPr>
          <a:xfrm>
            <a:off x="7654175" y="4223797"/>
            <a:ext cx="1336650" cy="826275"/>
          </a:xfrm>
          <a:prstGeom prst="rect">
            <a:avLst/>
          </a:prstGeom>
          <a:noFill/>
          <a:ln>
            <a:noFill/>
          </a:ln>
        </p:spPr>
      </p:pic>
      <p:sp>
        <p:nvSpPr>
          <p:cNvPr id="828" name="Google Shape;828;p204"/>
          <p:cNvSpPr/>
          <p:nvPr/>
        </p:nvSpPr>
        <p:spPr>
          <a:xfrm>
            <a:off x="1036200" y="650175"/>
            <a:ext cx="7545300" cy="1608600"/>
          </a:xfrm>
          <a:prstGeom prst="rect">
            <a:avLst/>
          </a:prstGeom>
          <a:noFill/>
          <a:ln>
            <a:noFill/>
          </a:ln>
        </p:spPr>
        <p:txBody>
          <a:bodyPr anchorCtr="0" anchor="t" bIns="45700" lIns="91425" spcFirstLastPara="1" rIns="91425" wrap="square" tIns="45700">
            <a:noAutofit/>
          </a:bodyPr>
          <a:lstStyle/>
          <a:p>
            <a:pPr indent="-349250" lvl="0" marL="457200" marR="0" rtl="0" algn="l">
              <a:lnSpc>
                <a:spcPct val="130000"/>
              </a:lnSpc>
              <a:spcBef>
                <a:spcPts val="0"/>
              </a:spcBef>
              <a:spcAft>
                <a:spcPts val="0"/>
              </a:spcAft>
              <a:buClr>
                <a:schemeClr val="dk1"/>
              </a:buClr>
              <a:buSzPts val="1900"/>
              <a:buFont typeface="Open Sans"/>
              <a:buChar char="❏"/>
            </a:pPr>
            <a:r>
              <a:rPr b="1" lang="en-US" sz="1900">
                <a:solidFill>
                  <a:schemeClr val="dk1"/>
                </a:solidFill>
                <a:latin typeface="Open Sans"/>
                <a:ea typeface="Open Sans"/>
                <a:cs typeface="Open Sans"/>
                <a:sym typeface="Open Sans"/>
              </a:rPr>
              <a:t>Consentimiento: </a:t>
            </a:r>
            <a:r>
              <a:rPr lang="en-US" sz="1900">
                <a:solidFill>
                  <a:schemeClr val="dk1"/>
                </a:solidFill>
                <a:latin typeface="Open Sans"/>
                <a:ea typeface="Open Sans"/>
                <a:cs typeface="Open Sans"/>
                <a:sym typeface="Open Sans"/>
              </a:rPr>
              <a:t>todos los </a:t>
            </a:r>
            <a:r>
              <a:rPr lang="en-US" sz="1900">
                <a:solidFill>
                  <a:schemeClr val="dk1"/>
                </a:solidFill>
                <a:latin typeface="Open Sans"/>
                <a:ea typeface="Open Sans"/>
                <a:cs typeface="Open Sans"/>
                <a:sym typeface="Open Sans"/>
              </a:rPr>
              <a:t>contribuidores</a:t>
            </a:r>
            <a:r>
              <a:rPr lang="en-US" sz="1900">
                <a:solidFill>
                  <a:schemeClr val="dk1"/>
                </a:solidFill>
                <a:latin typeface="Open Sans"/>
                <a:ea typeface="Open Sans"/>
                <a:cs typeface="Open Sans"/>
                <a:sym typeface="Open Sans"/>
              </a:rPr>
              <a:t> tienen que proveer consentimento</a:t>
            </a:r>
            <a:endParaRPr sz="1900">
              <a:solidFill>
                <a:schemeClr val="dk1"/>
              </a:solidFill>
              <a:latin typeface="Open Sans"/>
              <a:ea typeface="Open Sans"/>
              <a:cs typeface="Open Sans"/>
              <a:sym typeface="Open Sans"/>
            </a:endParaRPr>
          </a:p>
          <a:p>
            <a:pPr indent="-349250" lvl="0" marL="457200" marR="0" rtl="0" algn="l">
              <a:lnSpc>
                <a:spcPct val="130000"/>
              </a:lnSpc>
              <a:spcBef>
                <a:spcPts val="0"/>
              </a:spcBef>
              <a:spcAft>
                <a:spcPts val="0"/>
              </a:spcAft>
              <a:buClr>
                <a:schemeClr val="dk1"/>
              </a:buClr>
              <a:buSzPts val="1900"/>
              <a:buFont typeface="Open Sans"/>
              <a:buChar char="❏"/>
            </a:pPr>
            <a:r>
              <a:rPr b="1" lang="en-US" sz="1900">
                <a:solidFill>
                  <a:schemeClr val="dk1"/>
                </a:solidFill>
                <a:latin typeface="Open Sans"/>
                <a:ea typeface="Open Sans"/>
                <a:cs typeface="Open Sans"/>
                <a:sym typeface="Open Sans"/>
              </a:rPr>
              <a:t>FSA ID (credencial FSA)</a:t>
            </a:r>
            <a:r>
              <a:rPr lang="en-US" sz="1900">
                <a:solidFill>
                  <a:schemeClr val="dk1"/>
                </a:solidFill>
                <a:latin typeface="Open Sans"/>
                <a:ea typeface="Open Sans"/>
                <a:cs typeface="Open Sans"/>
                <a:sym typeface="Open Sans"/>
              </a:rPr>
              <a:t> es necesario para todos los </a:t>
            </a:r>
            <a:r>
              <a:rPr lang="en-US" sz="1900">
                <a:solidFill>
                  <a:schemeClr val="dk1"/>
                </a:solidFill>
                <a:latin typeface="Open Sans"/>
                <a:ea typeface="Open Sans"/>
                <a:cs typeface="Open Sans"/>
                <a:sym typeface="Open Sans"/>
              </a:rPr>
              <a:t>contribuidores</a:t>
            </a:r>
            <a:endParaRPr sz="1900">
              <a:solidFill>
                <a:schemeClr val="dk1"/>
              </a:solidFill>
              <a:latin typeface="Open Sans"/>
              <a:ea typeface="Open Sans"/>
              <a:cs typeface="Open Sans"/>
              <a:sym typeface="Open Sans"/>
            </a:endParaRPr>
          </a:p>
          <a:p>
            <a:pPr indent="-349250" lvl="1" marL="914400" marR="0" rtl="0" algn="l">
              <a:lnSpc>
                <a:spcPct val="130000"/>
              </a:lnSpc>
              <a:spcBef>
                <a:spcPts val="0"/>
              </a:spcBef>
              <a:spcAft>
                <a:spcPts val="0"/>
              </a:spcAft>
              <a:buClr>
                <a:schemeClr val="dk1"/>
              </a:buClr>
              <a:buSzPts val="1900"/>
              <a:buFont typeface="Open Sans"/>
              <a:buChar char="○"/>
            </a:pPr>
            <a:r>
              <a:rPr lang="en-US" sz="1900">
                <a:solidFill>
                  <a:schemeClr val="dk1"/>
                </a:solidFill>
                <a:latin typeface="Open Sans"/>
                <a:ea typeface="Open Sans"/>
                <a:cs typeface="Open Sans"/>
                <a:sym typeface="Open Sans"/>
              </a:rPr>
              <a:t>FSA ID </a:t>
            </a:r>
            <a:r>
              <a:rPr lang="en-US" sz="1900">
                <a:solidFill>
                  <a:schemeClr val="dk1"/>
                </a:solidFill>
                <a:latin typeface="Open Sans"/>
                <a:ea typeface="Open Sans"/>
                <a:cs typeface="Open Sans"/>
                <a:sym typeface="Open Sans"/>
              </a:rPr>
              <a:t>será</a:t>
            </a:r>
            <a:r>
              <a:rPr lang="en-US" sz="1900">
                <a:solidFill>
                  <a:schemeClr val="dk1"/>
                </a:solidFill>
                <a:latin typeface="Open Sans"/>
                <a:ea typeface="Open Sans"/>
                <a:cs typeface="Open Sans"/>
                <a:sym typeface="Open Sans"/>
              </a:rPr>
              <a:t> utilizado para emparejar al estudiante y sus familias</a:t>
            </a:r>
            <a:endParaRPr sz="1900">
              <a:solidFill>
                <a:schemeClr val="dk1"/>
              </a:solidFill>
              <a:latin typeface="Open Sans"/>
              <a:ea typeface="Open Sans"/>
              <a:cs typeface="Open Sans"/>
              <a:sym typeface="Open Sans"/>
            </a:endParaRPr>
          </a:p>
          <a:p>
            <a:pPr indent="-349250" lvl="0" marL="457200" marR="0" rtl="0" algn="l">
              <a:lnSpc>
                <a:spcPct val="130000"/>
              </a:lnSpc>
              <a:spcBef>
                <a:spcPts val="0"/>
              </a:spcBef>
              <a:spcAft>
                <a:spcPts val="0"/>
              </a:spcAft>
              <a:buClr>
                <a:schemeClr val="dk1"/>
              </a:buClr>
              <a:buSzPts val="1900"/>
              <a:buFont typeface="Open Sans"/>
              <a:buChar char="❏"/>
            </a:pPr>
            <a:r>
              <a:rPr lang="en-US" sz="1900">
                <a:solidFill>
                  <a:schemeClr val="dk1"/>
                </a:solidFill>
                <a:latin typeface="Open Sans"/>
                <a:ea typeface="Open Sans"/>
                <a:cs typeface="Open Sans"/>
                <a:sym typeface="Open Sans"/>
              </a:rPr>
              <a:t>Padre que provee </a:t>
            </a:r>
            <a:r>
              <a:rPr lang="en-US" sz="1900">
                <a:solidFill>
                  <a:schemeClr val="dk1"/>
                </a:solidFill>
                <a:latin typeface="Open Sans"/>
                <a:ea typeface="Open Sans"/>
                <a:cs typeface="Open Sans"/>
                <a:sym typeface="Open Sans"/>
              </a:rPr>
              <a:t>más</a:t>
            </a:r>
            <a:r>
              <a:rPr lang="en-US" sz="1900">
                <a:solidFill>
                  <a:schemeClr val="dk1"/>
                </a:solidFill>
                <a:latin typeface="Open Sans"/>
                <a:ea typeface="Open Sans"/>
                <a:cs typeface="Open Sans"/>
                <a:sym typeface="Open Sans"/>
              </a:rPr>
              <a:t> apoyo </a:t>
            </a:r>
            <a:r>
              <a:rPr lang="en-US" sz="1900">
                <a:solidFill>
                  <a:schemeClr val="dk1"/>
                </a:solidFill>
                <a:latin typeface="Open Sans"/>
                <a:ea typeface="Open Sans"/>
                <a:cs typeface="Open Sans"/>
                <a:sym typeface="Open Sans"/>
              </a:rPr>
              <a:t>económico</a:t>
            </a:r>
            <a:r>
              <a:rPr lang="en-US" sz="1900">
                <a:solidFill>
                  <a:schemeClr val="dk1"/>
                </a:solidFill>
                <a:latin typeface="Open Sans"/>
                <a:ea typeface="Open Sans"/>
                <a:cs typeface="Open Sans"/>
                <a:sym typeface="Open Sans"/>
              </a:rPr>
              <a:t> </a:t>
            </a:r>
            <a:endParaRPr sz="1900">
              <a:solidFill>
                <a:schemeClr val="dk1"/>
              </a:solidFill>
              <a:latin typeface="Open Sans"/>
              <a:ea typeface="Open Sans"/>
              <a:cs typeface="Open Sans"/>
              <a:sym typeface="Open Sans"/>
            </a:endParaRPr>
          </a:p>
          <a:p>
            <a:pPr indent="-349250" lvl="1" marL="914400" marR="0" rtl="0" algn="l">
              <a:lnSpc>
                <a:spcPct val="130000"/>
              </a:lnSpc>
              <a:spcBef>
                <a:spcPts val="0"/>
              </a:spcBef>
              <a:spcAft>
                <a:spcPts val="0"/>
              </a:spcAft>
              <a:buClr>
                <a:schemeClr val="dk1"/>
              </a:buClr>
              <a:buSzPts val="1900"/>
              <a:buFont typeface="Open Sans"/>
              <a:buChar char="○"/>
            </a:pPr>
            <a:r>
              <a:rPr lang="en-US" sz="1900">
                <a:solidFill>
                  <a:schemeClr val="dk1"/>
                </a:solidFill>
                <a:latin typeface="Open Sans"/>
                <a:ea typeface="Open Sans"/>
                <a:cs typeface="Open Sans"/>
                <a:sym typeface="Open Sans"/>
              </a:rPr>
              <a:t>El estudiante invita a los </a:t>
            </a:r>
            <a:r>
              <a:rPr lang="en-US" sz="1900">
                <a:solidFill>
                  <a:schemeClr val="dk1"/>
                </a:solidFill>
                <a:latin typeface="Open Sans"/>
                <a:ea typeface="Open Sans"/>
                <a:cs typeface="Open Sans"/>
                <a:sym typeface="Open Sans"/>
              </a:rPr>
              <a:t>contribuidores</a:t>
            </a:r>
            <a:r>
              <a:rPr lang="en-US" sz="1900">
                <a:solidFill>
                  <a:schemeClr val="dk1"/>
                </a:solidFill>
                <a:latin typeface="Open Sans"/>
                <a:ea typeface="Open Sans"/>
                <a:cs typeface="Open Sans"/>
                <a:sym typeface="Open Sans"/>
              </a:rPr>
              <a:t> </a:t>
            </a:r>
            <a:endParaRPr sz="1900">
              <a:solidFill>
                <a:schemeClr val="dk1"/>
              </a:solidFill>
              <a:latin typeface="Open Sans"/>
              <a:ea typeface="Open Sans"/>
              <a:cs typeface="Open Sans"/>
              <a:sym typeface="Open Sans"/>
            </a:endParaRPr>
          </a:p>
          <a:p>
            <a:pPr indent="-349250" lvl="1" marL="914400" marR="0" rtl="0" algn="l">
              <a:lnSpc>
                <a:spcPct val="130000"/>
              </a:lnSpc>
              <a:spcBef>
                <a:spcPts val="0"/>
              </a:spcBef>
              <a:spcAft>
                <a:spcPts val="0"/>
              </a:spcAft>
              <a:buClr>
                <a:schemeClr val="dk1"/>
              </a:buClr>
              <a:buSzPts val="1900"/>
              <a:buFont typeface="Open Sans"/>
              <a:buChar char="○"/>
            </a:pPr>
            <a:r>
              <a:rPr lang="en-US" sz="1900">
                <a:solidFill>
                  <a:schemeClr val="dk1"/>
                </a:solidFill>
                <a:latin typeface="Open Sans"/>
                <a:ea typeface="Open Sans"/>
                <a:cs typeface="Open Sans"/>
                <a:sym typeface="Open Sans"/>
              </a:rPr>
              <a:t>Necesitaran un correo </a:t>
            </a:r>
            <a:r>
              <a:rPr lang="en-US" sz="1900">
                <a:solidFill>
                  <a:schemeClr val="dk1"/>
                </a:solidFill>
                <a:latin typeface="Open Sans"/>
                <a:ea typeface="Open Sans"/>
                <a:cs typeface="Open Sans"/>
                <a:sym typeface="Open Sans"/>
              </a:rPr>
              <a:t>electrónico</a:t>
            </a:r>
            <a:endParaRPr sz="1900">
              <a:solidFill>
                <a:schemeClr val="dk1"/>
              </a:solidFill>
              <a:latin typeface="Open Sans"/>
              <a:ea typeface="Open Sans"/>
              <a:cs typeface="Open Sans"/>
              <a:sym typeface="Open Sans"/>
            </a:endParaRPr>
          </a:p>
          <a:p>
            <a:pPr indent="-349250" lvl="0" marL="457200" marR="0" rtl="0" algn="l">
              <a:lnSpc>
                <a:spcPct val="130000"/>
              </a:lnSpc>
              <a:spcBef>
                <a:spcPts val="0"/>
              </a:spcBef>
              <a:spcAft>
                <a:spcPts val="0"/>
              </a:spcAft>
              <a:buClr>
                <a:schemeClr val="dk1"/>
              </a:buClr>
              <a:buSzPts val="1900"/>
              <a:buFont typeface="Open Sans"/>
              <a:buChar char="❏"/>
            </a:pPr>
            <a:r>
              <a:rPr lang="en-US" sz="1900">
                <a:solidFill>
                  <a:schemeClr val="dk1"/>
                </a:solidFill>
                <a:latin typeface="Open Sans"/>
                <a:ea typeface="Open Sans"/>
                <a:cs typeface="Open Sans"/>
                <a:sym typeface="Open Sans"/>
              </a:rPr>
              <a:t>Intercambio de datos con el IRS </a:t>
            </a:r>
            <a:endParaRPr sz="1900">
              <a:solidFill>
                <a:schemeClr val="dk1"/>
              </a:solidFill>
              <a:latin typeface="Open Sans"/>
              <a:ea typeface="Open Sans"/>
              <a:cs typeface="Open Sans"/>
              <a:sym typeface="Open Sans"/>
            </a:endParaRPr>
          </a:p>
          <a:p>
            <a:pPr indent="-349250" lvl="0" marL="457200" marR="0" rtl="0" algn="l">
              <a:lnSpc>
                <a:spcPct val="130000"/>
              </a:lnSpc>
              <a:spcBef>
                <a:spcPts val="0"/>
              </a:spcBef>
              <a:spcAft>
                <a:spcPts val="0"/>
              </a:spcAft>
              <a:buClr>
                <a:schemeClr val="dk1"/>
              </a:buClr>
              <a:buSzPts val="1900"/>
              <a:buFont typeface="Open Sans"/>
              <a:buChar char="❏"/>
            </a:pPr>
            <a:r>
              <a:rPr lang="en-US" sz="1900">
                <a:solidFill>
                  <a:schemeClr val="dk1"/>
                </a:solidFill>
                <a:latin typeface="Open Sans"/>
                <a:ea typeface="Open Sans"/>
                <a:cs typeface="Open Sans"/>
                <a:sym typeface="Open Sans"/>
              </a:rPr>
              <a:t>Estudiantes pueden agregar hasta 20 colegios y universidades</a:t>
            </a:r>
            <a:endParaRPr sz="1900">
              <a:solidFill>
                <a:schemeClr val="dk1"/>
              </a:solidFill>
              <a:latin typeface="Open Sans"/>
              <a:ea typeface="Open Sans"/>
              <a:cs typeface="Open Sans"/>
              <a:sym typeface="Open Sans"/>
            </a:endParaRPr>
          </a:p>
          <a:p>
            <a:pPr indent="0" lvl="0" marL="457200" marR="0" rtl="0" algn="l">
              <a:lnSpc>
                <a:spcPct val="130000"/>
              </a:lnSpc>
              <a:spcBef>
                <a:spcPts val="0"/>
              </a:spcBef>
              <a:spcAft>
                <a:spcPts val="0"/>
              </a:spcAft>
              <a:buNone/>
            </a:pPr>
            <a:r>
              <a:t/>
            </a:r>
            <a:endParaRPr sz="1600">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accent1"/>
              </a:solidFill>
              <a:latin typeface="Twentieth Century"/>
              <a:ea typeface="Twentieth Century"/>
              <a:cs typeface="Twentieth Century"/>
              <a:sym typeface="Twentieth Century"/>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833" name="Shape 833"/>
        <p:cNvGrpSpPr/>
        <p:nvPr/>
      </p:nvGrpSpPr>
      <p:grpSpPr>
        <a:xfrm>
          <a:off x="0" y="0"/>
          <a:ext cx="0" cy="0"/>
          <a:chOff x="0" y="0"/>
          <a:chExt cx="0" cy="0"/>
        </a:xfrm>
      </p:grpSpPr>
      <p:pic>
        <p:nvPicPr>
          <p:cNvPr id="834" name="Google Shape;834;p205"/>
          <p:cNvPicPr preferRelativeResize="0"/>
          <p:nvPr/>
        </p:nvPicPr>
        <p:blipFill rotWithShape="1">
          <a:blip r:embed="rId3">
            <a:alphaModFix/>
          </a:blip>
          <a:srcRect b="1389" l="0" r="7543" t="2807"/>
          <a:stretch/>
        </p:blipFill>
        <p:spPr>
          <a:xfrm>
            <a:off x="499025" y="0"/>
            <a:ext cx="3397849" cy="5143500"/>
          </a:xfrm>
          <a:prstGeom prst="rect">
            <a:avLst/>
          </a:prstGeom>
          <a:noFill/>
          <a:ln cap="flat" cmpd="sng" w="28575">
            <a:solidFill>
              <a:schemeClr val="accent5"/>
            </a:solidFill>
            <a:prstDash val="dash"/>
            <a:round/>
            <a:headEnd len="sm" w="sm" type="none"/>
            <a:tailEnd len="sm" w="sm" type="none"/>
          </a:ln>
        </p:spPr>
      </p:pic>
      <p:sp>
        <p:nvSpPr>
          <p:cNvPr id="835" name="Google Shape;835;p205"/>
          <p:cNvSpPr txBox="1"/>
          <p:nvPr/>
        </p:nvSpPr>
        <p:spPr>
          <a:xfrm>
            <a:off x="4126175" y="730325"/>
            <a:ext cx="4791000" cy="39774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2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Utilizado para acceder los sistemas del departamento de educación</a:t>
            </a:r>
            <a:endParaRPr b="0" i="0" sz="1600" u="none" cap="none" strike="noStrike">
              <a:solidFill>
                <a:srgbClr val="262626"/>
              </a:solidFill>
              <a:latin typeface="Open Sans"/>
              <a:ea typeface="Open Sans"/>
              <a:cs typeface="Open Sans"/>
              <a:sym typeface="Open Sans"/>
            </a:endParaRPr>
          </a:p>
          <a:p>
            <a:pPr indent="0" lvl="0" marL="13716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330200" lvl="0" marL="45720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Sirve como su firma legal</a:t>
            </a:r>
            <a:endParaRPr b="0" i="0" sz="1600" u="none" cap="none" strike="noStrike">
              <a:solidFill>
                <a:srgbClr val="262626"/>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330200" lvl="0" marL="45720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Utiliza cada año para llenar el FAFSA</a:t>
            </a:r>
            <a:endParaRPr b="0" i="0" sz="1600" u="none" cap="none" strike="noStrike">
              <a:solidFill>
                <a:srgbClr val="262626"/>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330200" lvl="0" marL="45720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Pedirá datos personales (</a:t>
            </a:r>
            <a:r>
              <a:rPr lang="en-US" sz="1600">
                <a:solidFill>
                  <a:srgbClr val="262626"/>
                </a:solidFill>
                <a:latin typeface="Open Sans"/>
                <a:ea typeface="Open Sans"/>
                <a:cs typeface="Open Sans"/>
                <a:sym typeface="Open Sans"/>
              </a:rPr>
              <a:t>número</a:t>
            </a:r>
            <a:r>
              <a:rPr b="0" i="0" lang="en-US" sz="1600" u="none" cap="none" strike="noStrike">
                <a:solidFill>
                  <a:srgbClr val="262626"/>
                </a:solidFill>
                <a:latin typeface="Open Sans"/>
                <a:ea typeface="Open Sans"/>
                <a:cs typeface="Open Sans"/>
                <a:sym typeface="Open Sans"/>
              </a:rPr>
              <a:t> de seguro social, correo </a:t>
            </a:r>
            <a:r>
              <a:rPr lang="en-US" sz="1600">
                <a:solidFill>
                  <a:srgbClr val="262626"/>
                </a:solidFill>
                <a:latin typeface="Open Sans"/>
                <a:ea typeface="Open Sans"/>
                <a:cs typeface="Open Sans"/>
                <a:sym typeface="Open Sans"/>
              </a:rPr>
              <a:t>electrónico</a:t>
            </a:r>
            <a:r>
              <a:rPr b="0" i="0" lang="en-US" sz="1600" u="none" cap="none" strike="noStrike">
                <a:solidFill>
                  <a:srgbClr val="262626"/>
                </a:solidFill>
                <a:latin typeface="Open Sans"/>
                <a:ea typeface="Open Sans"/>
                <a:cs typeface="Open Sans"/>
                <a:sym typeface="Open Sans"/>
              </a:rPr>
              <a:t>, </a:t>
            </a:r>
            <a:r>
              <a:rPr lang="en-US" sz="1600">
                <a:solidFill>
                  <a:srgbClr val="262626"/>
                </a:solidFill>
                <a:latin typeface="Open Sans"/>
                <a:ea typeface="Open Sans"/>
                <a:cs typeface="Open Sans"/>
                <a:sym typeface="Open Sans"/>
              </a:rPr>
              <a:t>teléfono</a:t>
            </a:r>
            <a:r>
              <a:rPr b="0" i="0" lang="en-US" sz="1600" u="none" cap="none" strike="noStrike">
                <a:solidFill>
                  <a:srgbClr val="262626"/>
                </a:solidFill>
                <a:latin typeface="Open Sans"/>
                <a:ea typeface="Open Sans"/>
                <a:cs typeface="Open Sans"/>
                <a:sym typeface="Open Sans"/>
              </a:rPr>
              <a:t>)</a:t>
            </a:r>
            <a:endParaRPr b="0" i="0" sz="1600" u="none" cap="none" strike="noStrike">
              <a:solidFill>
                <a:srgbClr val="262626"/>
              </a:solidFill>
              <a:latin typeface="Open Sans"/>
              <a:ea typeface="Open Sans"/>
              <a:cs typeface="Open Sans"/>
              <a:sym typeface="Open Sans"/>
            </a:endParaRPr>
          </a:p>
          <a:p>
            <a:pPr indent="0" lvl="0" marL="91440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262626"/>
              </a:solidFill>
              <a:latin typeface="Open Sans"/>
              <a:ea typeface="Open Sans"/>
              <a:cs typeface="Open Sans"/>
              <a:sym typeface="Open Sans"/>
            </a:endParaRPr>
          </a:p>
          <a:p>
            <a:pPr indent="-330200" lvl="0" marL="457200" marR="0" rtl="0" algn="l">
              <a:lnSpc>
                <a:spcPct val="100000"/>
              </a:lnSpc>
              <a:spcBef>
                <a:spcPts val="0"/>
              </a:spcBef>
              <a:spcAft>
                <a:spcPts val="0"/>
              </a:spcAft>
              <a:buClr>
                <a:srgbClr val="262626"/>
              </a:buClr>
              <a:buSzPts val="1600"/>
              <a:buFont typeface="Open Sans"/>
              <a:buChar char="❏"/>
            </a:pPr>
            <a:r>
              <a:rPr b="0" i="0" lang="en-US" sz="1600" u="none" cap="none" strike="noStrike">
                <a:solidFill>
                  <a:srgbClr val="262626"/>
                </a:solidFill>
                <a:latin typeface="Open Sans"/>
                <a:ea typeface="Open Sans"/>
                <a:cs typeface="Open Sans"/>
                <a:sym typeface="Open Sans"/>
              </a:rPr>
              <a:t>Si necesitas brindar información de los padres </a:t>
            </a:r>
            <a:endParaRPr b="0" i="0" sz="1600" u="none" cap="none" strike="noStrike">
              <a:solidFill>
                <a:srgbClr val="262626"/>
              </a:solidFill>
              <a:latin typeface="Open Sans"/>
              <a:ea typeface="Open Sans"/>
              <a:cs typeface="Open Sans"/>
              <a:sym typeface="Open Sans"/>
            </a:endParaRPr>
          </a:p>
          <a:p>
            <a:pPr indent="0" lvl="0" marL="457200" marR="0" rtl="0" algn="l">
              <a:lnSpc>
                <a:spcPct val="100000"/>
              </a:lnSpc>
              <a:spcBef>
                <a:spcPts val="0"/>
              </a:spcBef>
              <a:spcAft>
                <a:spcPts val="0"/>
              </a:spcAft>
              <a:buNone/>
            </a:pPr>
            <a:r>
              <a:t/>
            </a:r>
            <a:endParaRPr sz="1600">
              <a:solidFill>
                <a:srgbClr val="262626"/>
              </a:solidFill>
              <a:latin typeface="Open Sans"/>
              <a:ea typeface="Open Sans"/>
              <a:cs typeface="Open Sans"/>
              <a:sym typeface="Open Sans"/>
            </a:endParaRPr>
          </a:p>
          <a:p>
            <a:pPr indent="-330200" lvl="0" marL="457200" marR="0" rtl="0" algn="l">
              <a:lnSpc>
                <a:spcPct val="100000"/>
              </a:lnSpc>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Nuevo procesos para padres sin seguro social</a:t>
            </a:r>
            <a:endParaRPr sz="1600">
              <a:solidFill>
                <a:srgbClr val="262626"/>
              </a:solidFill>
              <a:latin typeface="Open Sans"/>
              <a:ea typeface="Open Sans"/>
              <a:cs typeface="Open Sans"/>
              <a:sym typeface="Open Sans"/>
            </a:endParaRPr>
          </a:p>
        </p:txBody>
      </p:sp>
      <p:sp>
        <p:nvSpPr>
          <p:cNvPr id="836" name="Google Shape;836;p205"/>
          <p:cNvSpPr txBox="1"/>
          <p:nvPr/>
        </p:nvSpPr>
        <p:spPr>
          <a:xfrm>
            <a:off x="4476375" y="136800"/>
            <a:ext cx="30000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38665D"/>
                </a:solidFill>
                <a:highlight>
                  <a:schemeClr val="lt1"/>
                </a:highlight>
                <a:latin typeface="Open Sans"/>
                <a:ea typeface="Open Sans"/>
                <a:cs typeface="Open Sans"/>
                <a:sym typeface="Open Sans"/>
              </a:rPr>
              <a:t>FSA ID</a:t>
            </a:r>
            <a:endParaRPr b="0" i="0" sz="32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sp>
        <p:nvSpPr>
          <p:cNvPr id="841" name="Google Shape;841;p206"/>
          <p:cNvSpPr txBox="1"/>
          <p:nvPr/>
        </p:nvSpPr>
        <p:spPr>
          <a:xfrm>
            <a:off x="-304800" y="477730"/>
            <a:ext cx="5786152" cy="540237"/>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Open Sans"/>
              <a:buNone/>
            </a:pPr>
            <a:r>
              <a:rPr b="1" i="0" lang="en-US" sz="3200" u="none" cap="none" strike="noStrike">
                <a:solidFill>
                  <a:schemeClr val="dk1"/>
                </a:solidFill>
                <a:latin typeface="Open Sans"/>
                <a:ea typeface="Open Sans"/>
                <a:cs typeface="Open Sans"/>
                <a:sym typeface="Open Sans"/>
              </a:rPr>
              <a:t>IRS Data Retrieval Tool</a:t>
            </a:r>
            <a:endParaRPr b="0" i="0" sz="1400" u="none" cap="none" strike="noStrike">
              <a:solidFill>
                <a:srgbClr val="000000"/>
              </a:solidFill>
              <a:latin typeface="Arial"/>
              <a:ea typeface="Arial"/>
              <a:cs typeface="Arial"/>
              <a:sym typeface="Arial"/>
            </a:endParaRPr>
          </a:p>
        </p:txBody>
      </p:sp>
      <p:sp>
        <p:nvSpPr>
          <p:cNvPr id="842" name="Google Shape;842;p206"/>
          <p:cNvSpPr txBox="1"/>
          <p:nvPr/>
        </p:nvSpPr>
        <p:spPr>
          <a:xfrm>
            <a:off x="5196425" y="2105625"/>
            <a:ext cx="3947700" cy="21549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200"/>
              <a:buFont typeface="Arial"/>
              <a:buNone/>
            </a:pPr>
            <a:r>
              <a:rPr b="1" i="0" lang="en-US" sz="3200" u="none" cap="none" strike="noStrike">
                <a:solidFill>
                  <a:schemeClr val="lt1"/>
                </a:solidFill>
                <a:latin typeface="Open Sans"/>
                <a:ea typeface="Open Sans"/>
                <a:cs typeface="Open Sans"/>
                <a:sym typeface="Open Sans"/>
              </a:rPr>
              <a:t>¿Qué tipo de ayuda financiera se puede recibir al llenar la FAFSA?</a:t>
            </a:r>
            <a:endParaRPr b="1" i="0" sz="1400" u="none" cap="none" strike="noStrike">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7" name="Shape 847"/>
        <p:cNvGrpSpPr/>
        <p:nvPr/>
      </p:nvGrpSpPr>
      <p:grpSpPr>
        <a:xfrm>
          <a:off x="0" y="0"/>
          <a:ext cx="0" cy="0"/>
          <a:chOff x="0" y="0"/>
          <a:chExt cx="0" cy="0"/>
        </a:xfrm>
      </p:grpSpPr>
      <p:sp>
        <p:nvSpPr>
          <p:cNvPr id="848" name="Google Shape;848;p207"/>
          <p:cNvSpPr txBox="1"/>
          <p:nvPr>
            <p:ph type="title"/>
          </p:nvPr>
        </p:nvSpPr>
        <p:spPr>
          <a:xfrm>
            <a:off x="349350" y="139425"/>
            <a:ext cx="7327800" cy="698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7A41"/>
              </a:buClr>
              <a:buSzPts val="3200"/>
              <a:buFont typeface="Open Sans"/>
              <a:buNone/>
            </a:pPr>
            <a:r>
              <a:rPr b="0" i="0" lang="en-US" sz="3200" u="none" cap="none" strike="noStrike">
                <a:solidFill>
                  <a:srgbClr val="007A41"/>
                </a:solidFill>
                <a:latin typeface="Open Sans"/>
                <a:ea typeface="Open Sans"/>
                <a:cs typeface="Open Sans"/>
                <a:sym typeface="Open Sans"/>
              </a:rPr>
              <a:t>Subvenciones</a:t>
            </a:r>
            <a:r>
              <a:rPr b="0" i="0" lang="en-US" sz="3300" u="none" cap="none" strike="noStrike">
                <a:solidFill>
                  <a:srgbClr val="007A41"/>
                </a:solidFill>
                <a:latin typeface="Open Sans"/>
                <a:ea typeface="Open Sans"/>
                <a:cs typeface="Open Sans"/>
                <a:sym typeface="Open Sans"/>
              </a:rPr>
              <a:t> Estatales</a:t>
            </a:r>
            <a:endParaRPr b="0" i="0" sz="3300" u="none" cap="none" strike="noStrike">
              <a:solidFill>
                <a:srgbClr val="007A41"/>
              </a:solidFill>
              <a:latin typeface="Open Sans"/>
              <a:ea typeface="Open Sans"/>
              <a:cs typeface="Open Sans"/>
              <a:sym typeface="Open Sans"/>
            </a:endParaRPr>
          </a:p>
        </p:txBody>
      </p:sp>
      <p:sp>
        <p:nvSpPr>
          <p:cNvPr id="849" name="Google Shape;849;p207"/>
          <p:cNvSpPr/>
          <p:nvPr/>
        </p:nvSpPr>
        <p:spPr>
          <a:xfrm>
            <a:off x="423975" y="643050"/>
            <a:ext cx="4940100" cy="3416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2730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Open Sans"/>
                <a:ea typeface="Open Sans"/>
                <a:cs typeface="Open Sans"/>
                <a:sym typeface="Open Sans"/>
              </a:rPr>
              <a:t>NC Education Lottery Scholarship</a:t>
            </a:r>
            <a:endParaRPr b="0" i="0" sz="12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Colegio comunitario o universidad pública</a:t>
            </a:r>
            <a:endParaRPr b="0" i="0" sz="1600" u="none" cap="none" strike="noStrike">
              <a:solidFill>
                <a:schemeClr val="dk1"/>
              </a:solidFill>
              <a:latin typeface="Open Sans"/>
              <a:ea typeface="Open Sans"/>
              <a:cs typeface="Open Sans"/>
              <a:sym typeface="Open Sans"/>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 </a:t>
            </a:r>
            <a:endParaRPr b="0" i="0" sz="1200" u="none" cap="none" strike="noStrike">
              <a:solidFill>
                <a:srgbClr val="000000"/>
              </a:solidFill>
              <a:latin typeface="Arial"/>
              <a:ea typeface="Arial"/>
              <a:cs typeface="Arial"/>
              <a:sym typeface="Arial"/>
            </a:endParaRPr>
          </a:p>
          <a:p>
            <a:pPr indent="-2730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Open Sans"/>
                <a:ea typeface="Open Sans"/>
                <a:cs typeface="Open Sans"/>
                <a:sym typeface="Open Sans"/>
              </a:rPr>
              <a:t> NC Community College Grant</a:t>
            </a:r>
            <a:endParaRPr b="0" i="0" sz="12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Colegio comunitario </a:t>
            </a:r>
            <a:endParaRPr b="0" i="0" sz="12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2730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Open Sans"/>
                <a:ea typeface="Open Sans"/>
                <a:cs typeface="Open Sans"/>
                <a:sym typeface="Open Sans"/>
              </a:rPr>
              <a:t>Need Based Grant</a:t>
            </a:r>
            <a:endParaRPr b="0" i="0" sz="12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Universidad pública de 4 años </a:t>
            </a:r>
            <a:endParaRPr b="0" i="0" sz="12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a:p>
            <a:pPr indent="-2730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Open Sans"/>
                <a:ea typeface="Open Sans"/>
                <a:cs typeface="Open Sans"/>
                <a:sym typeface="Open Sans"/>
              </a:rPr>
              <a:t>NC Need Based Scholarship</a:t>
            </a:r>
            <a:endParaRPr b="0" i="0" sz="12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Universidad privada elegible</a:t>
            </a:r>
            <a:r>
              <a:rPr b="0" i="0" lang="en-US" sz="1700" u="none" cap="none" strike="noStrike">
                <a:solidFill>
                  <a:schemeClr val="dk1"/>
                </a:solidFill>
                <a:latin typeface="Open Sans"/>
                <a:ea typeface="Open Sans"/>
                <a:cs typeface="Open Sans"/>
                <a:sym typeface="Open Sans"/>
              </a:rPr>
              <a:t> </a:t>
            </a:r>
            <a:endParaRPr b="1" i="0" sz="1700" u="none" cap="none" strike="noStrike">
              <a:solidFill>
                <a:schemeClr val="dk1"/>
              </a:solidFill>
              <a:latin typeface="Open Sans"/>
              <a:ea typeface="Open Sans"/>
              <a:cs typeface="Open Sans"/>
              <a:sym typeface="Open Sans"/>
            </a:endParaRPr>
          </a:p>
        </p:txBody>
      </p:sp>
      <p:pic>
        <p:nvPicPr>
          <p:cNvPr id="850" name="Google Shape;850;p207"/>
          <p:cNvPicPr preferRelativeResize="0"/>
          <p:nvPr/>
        </p:nvPicPr>
        <p:blipFill rotWithShape="1">
          <a:blip r:embed="rId3">
            <a:alphaModFix/>
          </a:blip>
          <a:srcRect b="0" l="0" r="0" t="0"/>
          <a:stretch/>
        </p:blipFill>
        <p:spPr>
          <a:xfrm>
            <a:off x="4839400" y="1605975"/>
            <a:ext cx="4172299" cy="1615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190"/>
          <p:cNvSpPr txBox="1"/>
          <p:nvPr/>
        </p:nvSpPr>
        <p:spPr>
          <a:xfrm>
            <a:off x="623400" y="56141"/>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39835B"/>
              </a:buClr>
              <a:buSzPts val="3000"/>
              <a:buFont typeface="Open Sans"/>
              <a:buNone/>
            </a:pPr>
            <a:r>
              <a:rPr i="0" lang="en-US" sz="3200" u="none" cap="none" strike="noStrike">
                <a:solidFill>
                  <a:srgbClr val="39835B"/>
                </a:solidFill>
                <a:latin typeface="Open Sans"/>
                <a:ea typeface="Open Sans"/>
                <a:cs typeface="Open Sans"/>
                <a:sym typeface="Open Sans"/>
              </a:rPr>
              <a:t>COLLEGE FOUNDATION OF NORTH CAROLINA</a:t>
            </a:r>
            <a:endParaRPr i="0" sz="3200" u="none" cap="none" strike="noStrike">
              <a:solidFill>
                <a:srgbClr val="000000"/>
              </a:solidFill>
              <a:latin typeface="Open Sans"/>
              <a:ea typeface="Open Sans"/>
              <a:cs typeface="Open Sans"/>
              <a:sym typeface="Open Sans"/>
            </a:endParaRPr>
          </a:p>
        </p:txBody>
      </p:sp>
      <p:sp>
        <p:nvSpPr>
          <p:cNvPr id="723" name="Google Shape;723;p190"/>
          <p:cNvSpPr txBox="1"/>
          <p:nvPr/>
        </p:nvSpPr>
        <p:spPr>
          <a:xfrm>
            <a:off x="541425" y="1556975"/>
            <a:ext cx="3921000" cy="2401200"/>
          </a:xfrm>
          <a:prstGeom prst="rect">
            <a:avLst/>
          </a:prstGeom>
          <a:noFill/>
          <a:ln>
            <a:noFill/>
          </a:ln>
        </p:spPr>
        <p:txBody>
          <a:bodyPr anchorCtr="0" anchor="t" bIns="91425" lIns="91425" spcFirstLastPara="1" rIns="91425" wrap="square" tIns="91425">
            <a:spAutoFit/>
          </a:bodyPr>
          <a:lstStyle/>
          <a:p>
            <a:pPr indent="-342900" lvl="0" marL="457200" marR="0" rtl="0" algn="l">
              <a:lnSpc>
                <a:spcPct val="100000"/>
              </a:lnSpc>
              <a:spcBef>
                <a:spcPts val="0"/>
              </a:spcBef>
              <a:spcAft>
                <a:spcPts val="0"/>
              </a:spcAft>
              <a:buClr>
                <a:srgbClr val="000000"/>
              </a:buClr>
              <a:buSzPts val="1800"/>
              <a:buFont typeface="Open Sans"/>
              <a:buChar char="●"/>
            </a:pPr>
            <a:r>
              <a:rPr b="0" i="0" lang="en-US" sz="1800" u="none" cap="none" strike="noStrike">
                <a:solidFill>
                  <a:srgbClr val="000000"/>
                </a:solidFill>
                <a:latin typeface="Open Sans"/>
                <a:ea typeface="Open Sans"/>
                <a:cs typeface="Open Sans"/>
                <a:sym typeface="Open Sans"/>
              </a:rPr>
              <a:t>Sitio de apoyo centralizado</a:t>
            </a:r>
            <a:endParaRPr b="0"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0"/>
              </a:spcBef>
              <a:spcAft>
                <a:spcPts val="0"/>
              </a:spcAft>
              <a:buClr>
                <a:srgbClr val="000000"/>
              </a:buClr>
              <a:buSzPts val="1800"/>
              <a:buFont typeface="Open Sans"/>
              <a:buChar char="●"/>
            </a:pPr>
            <a:r>
              <a:rPr b="0" i="0" lang="en-US" sz="1800" u="none" cap="none" strike="noStrike">
                <a:solidFill>
                  <a:srgbClr val="000000"/>
                </a:solidFill>
                <a:latin typeface="Open Sans"/>
                <a:ea typeface="Open Sans"/>
                <a:cs typeface="Open Sans"/>
                <a:sym typeface="Open Sans"/>
              </a:rPr>
              <a:t>Sitio Web: </a:t>
            </a:r>
            <a:r>
              <a:rPr b="1" i="0" lang="en-US" sz="1800" u="none" cap="none" strike="noStrike">
                <a:solidFill>
                  <a:srgbClr val="000000"/>
                </a:solidFill>
                <a:latin typeface="Open Sans"/>
                <a:ea typeface="Open Sans"/>
                <a:cs typeface="Open Sans"/>
                <a:sym typeface="Open Sans"/>
              </a:rPr>
              <a:t>www.CFNC.org</a:t>
            </a:r>
            <a:endParaRPr b="1"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0"/>
              </a:spcBef>
              <a:spcAft>
                <a:spcPts val="0"/>
              </a:spcAft>
              <a:buClr>
                <a:srgbClr val="000000"/>
              </a:buClr>
              <a:buSzPts val="1800"/>
              <a:buFont typeface="Open Sans"/>
              <a:buChar char="●"/>
            </a:pPr>
            <a:r>
              <a:rPr b="0" i="0" lang="en-US" sz="1800" u="none" cap="none" strike="noStrike">
                <a:solidFill>
                  <a:srgbClr val="000000"/>
                </a:solidFill>
                <a:latin typeface="Open Sans"/>
                <a:ea typeface="Open Sans"/>
                <a:cs typeface="Open Sans"/>
                <a:sym typeface="Open Sans"/>
              </a:rPr>
              <a:t>Asesoramiento telefónico gratuito 866.866.CFNC (2362)</a:t>
            </a:r>
            <a:endParaRPr b="0"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0"/>
              </a:spcBef>
              <a:spcAft>
                <a:spcPts val="0"/>
              </a:spcAft>
              <a:buClr>
                <a:srgbClr val="000000"/>
              </a:buClr>
              <a:buSzPts val="1800"/>
              <a:buFont typeface="Open Sans"/>
              <a:buChar char="●"/>
            </a:pPr>
            <a:r>
              <a:rPr b="0" i="0" lang="en-US" sz="1800" u="none" cap="none" strike="noStrike">
                <a:solidFill>
                  <a:srgbClr val="000000"/>
                </a:solidFill>
                <a:latin typeface="Open Sans"/>
                <a:ea typeface="Open Sans"/>
                <a:cs typeface="Open Sans"/>
                <a:sym typeface="Open Sans"/>
              </a:rPr>
              <a:t>Representantes regionales y en su idioma para servirle</a:t>
            </a:r>
            <a:endParaRPr b="0" i="0" sz="1800" u="none" cap="none" strike="noStrike">
              <a:solidFill>
                <a:srgbClr val="000000"/>
              </a:solidFill>
              <a:latin typeface="Open Sans"/>
              <a:ea typeface="Open Sans"/>
              <a:cs typeface="Open Sans"/>
              <a:sym typeface="Open Sans"/>
            </a:endParaRPr>
          </a:p>
          <a:p>
            <a:pPr indent="-342900" lvl="0" marL="457200" marR="0" rtl="0" algn="l">
              <a:lnSpc>
                <a:spcPct val="100000"/>
              </a:lnSpc>
              <a:spcBef>
                <a:spcPts val="0"/>
              </a:spcBef>
              <a:spcAft>
                <a:spcPts val="0"/>
              </a:spcAft>
              <a:buClr>
                <a:srgbClr val="000000"/>
              </a:buClr>
              <a:buSzPts val="1800"/>
              <a:buFont typeface="Open Sans"/>
              <a:buChar char="●"/>
            </a:pPr>
            <a:r>
              <a:rPr b="0" i="0" lang="en-US" sz="1800" u="none" cap="none" strike="noStrike">
                <a:solidFill>
                  <a:srgbClr val="000000"/>
                </a:solidFill>
                <a:latin typeface="Open Sans"/>
                <a:ea typeface="Open Sans"/>
                <a:cs typeface="Open Sans"/>
                <a:sym typeface="Open Sans"/>
              </a:rPr>
              <a:t>Todos nuestros recursos son GRATUITOS</a:t>
            </a:r>
            <a:endParaRPr b="0" i="0" sz="1800" u="none" cap="none" strike="noStrike">
              <a:solidFill>
                <a:srgbClr val="000000"/>
              </a:solidFill>
              <a:latin typeface="Open Sans"/>
              <a:ea typeface="Open Sans"/>
              <a:cs typeface="Open Sans"/>
              <a:sym typeface="Open Sans"/>
            </a:endParaRPr>
          </a:p>
        </p:txBody>
      </p:sp>
      <p:pic>
        <p:nvPicPr>
          <p:cNvPr descr="A picture containing green, holding, shirt, sign&#10;&#10;Description automatically generated" id="724" name="Google Shape;724;p190"/>
          <p:cNvPicPr preferRelativeResize="0"/>
          <p:nvPr/>
        </p:nvPicPr>
        <p:blipFill rotWithShape="1">
          <a:blip r:embed="rId3">
            <a:alphaModFix/>
          </a:blip>
          <a:srcRect b="0" l="0" r="0" t="0"/>
          <a:stretch/>
        </p:blipFill>
        <p:spPr>
          <a:xfrm>
            <a:off x="4248400" y="854611"/>
            <a:ext cx="4465575" cy="3793460"/>
          </a:xfrm>
          <a:prstGeom prst="rect">
            <a:avLst/>
          </a:prstGeom>
          <a:noFill/>
          <a:ln>
            <a:noFill/>
          </a:ln>
        </p:spPr>
      </p:pic>
    </p:spTree>
  </p:cSld>
  <p:clrMapOvr>
    <a:masterClrMapping/>
  </p:clrMapOvr>
  <p:transition spd="slow">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5" name="Shape 855"/>
        <p:cNvGrpSpPr/>
        <p:nvPr/>
      </p:nvGrpSpPr>
      <p:grpSpPr>
        <a:xfrm>
          <a:off x="0" y="0"/>
          <a:ext cx="0" cy="0"/>
          <a:chOff x="0" y="0"/>
          <a:chExt cx="0" cy="0"/>
        </a:xfrm>
      </p:grpSpPr>
      <p:pic>
        <p:nvPicPr>
          <p:cNvPr id="856" name="Google Shape;856;p208"/>
          <p:cNvPicPr preferRelativeResize="0"/>
          <p:nvPr/>
        </p:nvPicPr>
        <p:blipFill rotWithShape="1">
          <a:blip r:embed="rId3">
            <a:alphaModFix/>
          </a:blip>
          <a:srcRect b="2778" l="1439" r="-1440" t="-2780"/>
          <a:stretch/>
        </p:blipFill>
        <p:spPr>
          <a:xfrm>
            <a:off x="5190150" y="1510575"/>
            <a:ext cx="3609273" cy="2122351"/>
          </a:xfrm>
          <a:prstGeom prst="rect">
            <a:avLst/>
          </a:prstGeom>
          <a:noFill/>
          <a:ln>
            <a:noFill/>
          </a:ln>
        </p:spPr>
      </p:pic>
      <p:sp>
        <p:nvSpPr>
          <p:cNvPr id="857" name="Google Shape;857;p208"/>
          <p:cNvSpPr txBox="1"/>
          <p:nvPr/>
        </p:nvSpPr>
        <p:spPr>
          <a:xfrm>
            <a:off x="348000" y="1053500"/>
            <a:ext cx="4525800" cy="2277900"/>
          </a:xfrm>
          <a:prstGeom prst="rect">
            <a:avLst/>
          </a:prstGeom>
          <a:noFill/>
          <a:ln>
            <a:noFill/>
          </a:ln>
        </p:spPr>
        <p:txBody>
          <a:bodyPr anchorCtr="0" anchor="t" bIns="91425" lIns="91425" spcFirstLastPara="1" rIns="91425" wrap="square" tIns="91425">
            <a:spAutoFit/>
          </a:bodyPr>
          <a:lstStyle/>
          <a:p>
            <a:pPr indent="-279400" lvl="0" marL="285750" marR="0" rtl="0" algn="l">
              <a:lnSpc>
                <a:spcPct val="100000"/>
              </a:lnSpc>
              <a:spcBef>
                <a:spcPts val="0"/>
              </a:spcBef>
              <a:spcAft>
                <a:spcPts val="0"/>
              </a:spcAft>
              <a:buClr>
                <a:srgbClr val="262626"/>
              </a:buClr>
              <a:buSzPts val="1700"/>
              <a:buFont typeface="Arial"/>
              <a:buChar char="•"/>
            </a:pPr>
            <a:r>
              <a:rPr b="0" i="0" lang="en-US" sz="1700" u="none" cap="none" strike="noStrike">
                <a:solidFill>
                  <a:srgbClr val="262626"/>
                </a:solidFill>
                <a:latin typeface="Open Sans"/>
                <a:ea typeface="Open Sans"/>
                <a:cs typeface="Open Sans"/>
                <a:sym typeface="Open Sans"/>
              </a:rPr>
              <a:t>Subvención federal pell </a:t>
            </a:r>
            <a:endParaRPr b="0" i="0" sz="1300" u="none" cap="none" strike="noStrike">
              <a:solidFill>
                <a:srgbClr val="262626"/>
              </a:solidFill>
              <a:latin typeface="Arial"/>
              <a:ea typeface="Arial"/>
              <a:cs typeface="Arial"/>
              <a:sym typeface="Arial"/>
            </a:endParaRPr>
          </a:p>
          <a:p>
            <a:pPr indent="-279400" lvl="0" marL="285750" marR="0" rtl="0" algn="l">
              <a:lnSpc>
                <a:spcPct val="100000"/>
              </a:lnSpc>
              <a:spcBef>
                <a:spcPts val="0"/>
              </a:spcBef>
              <a:spcAft>
                <a:spcPts val="0"/>
              </a:spcAft>
              <a:buClr>
                <a:srgbClr val="262626"/>
              </a:buClr>
              <a:buSzPts val="1700"/>
              <a:buFont typeface="Arial"/>
              <a:buChar char="•"/>
            </a:pPr>
            <a:r>
              <a:rPr b="0" i="0" lang="en-US" sz="1700" u="none" cap="none" strike="noStrike">
                <a:solidFill>
                  <a:srgbClr val="262626"/>
                </a:solidFill>
                <a:latin typeface="Open Sans"/>
                <a:ea typeface="Open Sans"/>
                <a:cs typeface="Open Sans"/>
                <a:sym typeface="Open Sans"/>
              </a:rPr>
              <a:t>Subvención federal complementaria para la oportunidad educativa (FSEOG)</a:t>
            </a:r>
            <a:endParaRPr b="0" i="0" sz="1300" u="none" cap="none" strike="noStrike">
              <a:solidFill>
                <a:srgbClr val="262626"/>
              </a:solidFill>
              <a:latin typeface="Arial"/>
              <a:ea typeface="Arial"/>
              <a:cs typeface="Arial"/>
              <a:sym typeface="Arial"/>
            </a:endParaRPr>
          </a:p>
          <a:p>
            <a:pPr indent="-279400" lvl="0" marL="285750" marR="0" rtl="0" algn="l">
              <a:lnSpc>
                <a:spcPct val="100000"/>
              </a:lnSpc>
              <a:spcBef>
                <a:spcPts val="0"/>
              </a:spcBef>
              <a:spcAft>
                <a:spcPts val="0"/>
              </a:spcAft>
              <a:buClr>
                <a:srgbClr val="262626"/>
              </a:buClr>
              <a:buSzPts val="1700"/>
              <a:buFont typeface="Arial"/>
              <a:buChar char="•"/>
            </a:pPr>
            <a:r>
              <a:rPr b="0" i="0" lang="en-US" sz="1700" u="none" cap="none" strike="noStrike">
                <a:solidFill>
                  <a:srgbClr val="262626"/>
                </a:solidFill>
                <a:latin typeface="Open Sans"/>
                <a:ea typeface="Open Sans"/>
                <a:cs typeface="Open Sans"/>
                <a:sym typeface="Open Sans"/>
              </a:rPr>
              <a:t>Subvenciones por servicios prestados en Iraq y Afganistán</a:t>
            </a:r>
            <a:endParaRPr b="0" i="0" sz="1300" u="none" cap="none" strike="noStrike">
              <a:solidFill>
                <a:srgbClr val="262626"/>
              </a:solidFill>
              <a:latin typeface="Arial"/>
              <a:ea typeface="Arial"/>
              <a:cs typeface="Arial"/>
              <a:sym typeface="Arial"/>
            </a:endParaRPr>
          </a:p>
          <a:p>
            <a:pPr indent="-279400" lvl="0" marL="285750" marR="0" rtl="0" algn="l">
              <a:lnSpc>
                <a:spcPct val="100000"/>
              </a:lnSpc>
              <a:spcBef>
                <a:spcPts val="0"/>
              </a:spcBef>
              <a:spcAft>
                <a:spcPts val="0"/>
              </a:spcAft>
              <a:buClr>
                <a:srgbClr val="262626"/>
              </a:buClr>
              <a:buSzPts val="1700"/>
              <a:buFont typeface="Arial"/>
              <a:buChar char="•"/>
            </a:pPr>
            <a:r>
              <a:rPr b="0" i="0" lang="en-US" sz="1700" u="none" cap="none" strike="noStrike">
                <a:solidFill>
                  <a:srgbClr val="262626"/>
                </a:solidFill>
                <a:latin typeface="Open Sans"/>
                <a:ea typeface="Open Sans"/>
                <a:cs typeface="Open Sans"/>
                <a:sym typeface="Open Sans"/>
              </a:rPr>
              <a:t>Asistencia educativa para maestros para becas de educación superior y universitaria (Beca TEACH)</a:t>
            </a:r>
            <a:endParaRPr b="0" i="0" sz="1300" u="none" cap="none" strike="noStrike">
              <a:solidFill>
                <a:srgbClr val="000000"/>
              </a:solidFill>
              <a:latin typeface="Arial"/>
              <a:ea typeface="Arial"/>
              <a:cs typeface="Arial"/>
              <a:sym typeface="Arial"/>
            </a:endParaRPr>
          </a:p>
        </p:txBody>
      </p:sp>
      <p:sp>
        <p:nvSpPr>
          <p:cNvPr id="858" name="Google Shape;858;p208"/>
          <p:cNvSpPr txBox="1"/>
          <p:nvPr/>
        </p:nvSpPr>
        <p:spPr>
          <a:xfrm>
            <a:off x="198600" y="124250"/>
            <a:ext cx="65088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7A41"/>
                </a:solidFill>
                <a:latin typeface="Open Sans"/>
                <a:ea typeface="Open Sans"/>
                <a:cs typeface="Open Sans"/>
                <a:sym typeface="Open Sans"/>
              </a:rPr>
              <a:t>Subvenciones Federales</a:t>
            </a:r>
            <a:endParaRPr b="0" i="0" sz="3200" u="none" cap="none" strike="noStrike">
              <a:solidFill>
                <a:srgbClr val="007A41"/>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p209"/>
          <p:cNvSpPr txBox="1"/>
          <p:nvPr/>
        </p:nvSpPr>
        <p:spPr>
          <a:xfrm>
            <a:off x="2288800" y="143275"/>
            <a:ext cx="6855300" cy="492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7A41"/>
              </a:buClr>
              <a:buSzPts val="3200"/>
              <a:buFont typeface="Open Sans"/>
              <a:buNone/>
            </a:pPr>
            <a:r>
              <a:rPr b="0" i="0" lang="en-US" sz="3200" u="none" cap="none" strike="noStrike">
                <a:solidFill>
                  <a:srgbClr val="007A41"/>
                </a:solidFill>
                <a:latin typeface="Open Sans"/>
                <a:ea typeface="Open Sans"/>
                <a:cs typeface="Open Sans"/>
                <a:sym typeface="Open Sans"/>
              </a:rPr>
              <a:t>TRABAJO Y ESTUDIO </a:t>
            </a:r>
            <a:endParaRPr b="0" i="0" sz="1400" u="none" cap="none" strike="noStrike">
              <a:solidFill>
                <a:srgbClr val="000000"/>
              </a:solidFill>
              <a:latin typeface="Arial"/>
              <a:ea typeface="Arial"/>
              <a:cs typeface="Arial"/>
              <a:sym typeface="Arial"/>
            </a:endParaRPr>
          </a:p>
        </p:txBody>
      </p:sp>
      <p:pic>
        <p:nvPicPr>
          <p:cNvPr descr="A picture containing table&#10;&#10;Description automatically generated" id="865" name="Google Shape;865;p209"/>
          <p:cNvPicPr preferRelativeResize="0"/>
          <p:nvPr/>
        </p:nvPicPr>
        <p:blipFill rotWithShape="1">
          <a:blip r:embed="rId3">
            <a:alphaModFix/>
          </a:blip>
          <a:srcRect b="99" l="13164" r="16134" t="0"/>
          <a:stretch/>
        </p:blipFill>
        <p:spPr>
          <a:xfrm>
            <a:off x="7548100" y="4149720"/>
            <a:ext cx="1530525" cy="946125"/>
          </a:xfrm>
          <a:prstGeom prst="rect">
            <a:avLst/>
          </a:prstGeom>
          <a:noFill/>
          <a:ln>
            <a:noFill/>
          </a:ln>
        </p:spPr>
      </p:pic>
      <p:sp>
        <p:nvSpPr>
          <p:cNvPr id="866" name="Google Shape;866;p209"/>
          <p:cNvSpPr/>
          <p:nvPr/>
        </p:nvSpPr>
        <p:spPr>
          <a:xfrm>
            <a:off x="4132425" y="1806300"/>
            <a:ext cx="4672800" cy="1172700"/>
          </a:xfrm>
          <a:prstGeom prst="rect">
            <a:avLst/>
          </a:prstGeom>
          <a:noFill/>
          <a:ln>
            <a:noFill/>
          </a:ln>
        </p:spPr>
        <p:txBody>
          <a:bodyPr anchorCtr="0" anchor="t" bIns="45700" lIns="91425" spcFirstLastPara="1" rIns="91425" wrap="square" tIns="45700">
            <a:noAutofit/>
          </a:bodyPr>
          <a:lstStyle/>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Programa federal el cual estudiantes universitarios ganan dinero a través de trabajo en la universidad  para ayudar a pagar su educación</a:t>
            </a:r>
            <a:endParaRPr b="0" i="0" sz="1400" u="none" cap="none" strike="noStrike">
              <a:solidFill>
                <a:srgbClr val="000000"/>
              </a:solidFill>
              <a:latin typeface="Arial"/>
              <a:ea typeface="Arial"/>
              <a:cs typeface="Arial"/>
              <a:sym typeface="Arial"/>
            </a:endParaRPr>
          </a:p>
        </p:txBody>
      </p:sp>
      <p:pic>
        <p:nvPicPr>
          <p:cNvPr id="867" name="Google Shape;867;p209"/>
          <p:cNvPicPr preferRelativeResize="0"/>
          <p:nvPr/>
        </p:nvPicPr>
        <p:blipFill rotWithShape="1">
          <a:blip r:embed="rId4">
            <a:alphaModFix/>
          </a:blip>
          <a:srcRect b="0" l="8220" r="4701" t="0"/>
          <a:stretch/>
        </p:blipFill>
        <p:spPr>
          <a:xfrm>
            <a:off x="116550" y="1102625"/>
            <a:ext cx="3735100" cy="2825250"/>
          </a:xfrm>
          <a:prstGeom prst="rect">
            <a:avLst/>
          </a:prstGeom>
          <a:solidFill>
            <a:srgbClr val="F2F2F2"/>
          </a:solid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p210"/>
          <p:cNvSpPr txBox="1"/>
          <p:nvPr/>
        </p:nvSpPr>
        <p:spPr>
          <a:xfrm>
            <a:off x="3688368" y="438152"/>
            <a:ext cx="5531700" cy="492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7A41"/>
              </a:buClr>
              <a:buSzPts val="3200"/>
              <a:buFont typeface="Open Sans"/>
              <a:buNone/>
            </a:pPr>
            <a:r>
              <a:rPr b="0" i="0" lang="en-US" sz="3200" u="none" cap="none" strike="noStrike">
                <a:solidFill>
                  <a:srgbClr val="007A41"/>
                </a:solidFill>
                <a:latin typeface="Open Sans"/>
                <a:ea typeface="Open Sans"/>
                <a:cs typeface="Open Sans"/>
                <a:sym typeface="Open Sans"/>
              </a:rPr>
              <a:t>PRÉSTAMOS</a:t>
            </a:r>
            <a:endParaRPr b="0" i="0" sz="1400" u="none" cap="none" strike="noStrike">
              <a:solidFill>
                <a:srgbClr val="000000"/>
              </a:solidFill>
              <a:latin typeface="Arial"/>
              <a:ea typeface="Arial"/>
              <a:cs typeface="Arial"/>
              <a:sym typeface="Arial"/>
            </a:endParaRPr>
          </a:p>
        </p:txBody>
      </p:sp>
      <p:pic>
        <p:nvPicPr>
          <p:cNvPr descr="A picture containing table&#10;&#10;Description automatically generated" id="874" name="Google Shape;874;p210"/>
          <p:cNvPicPr preferRelativeResize="0"/>
          <p:nvPr/>
        </p:nvPicPr>
        <p:blipFill rotWithShape="1">
          <a:blip r:embed="rId3">
            <a:alphaModFix/>
          </a:blip>
          <a:srcRect b="99" l="13164" r="16134" t="0"/>
          <a:stretch/>
        </p:blipFill>
        <p:spPr>
          <a:xfrm>
            <a:off x="7620000" y="4248150"/>
            <a:ext cx="1232647" cy="762000"/>
          </a:xfrm>
          <a:prstGeom prst="rect">
            <a:avLst/>
          </a:prstGeom>
          <a:noFill/>
          <a:ln>
            <a:noFill/>
          </a:ln>
        </p:spPr>
      </p:pic>
      <p:sp>
        <p:nvSpPr>
          <p:cNvPr id="875" name="Google Shape;875;p210"/>
          <p:cNvSpPr/>
          <p:nvPr/>
        </p:nvSpPr>
        <p:spPr>
          <a:xfrm>
            <a:off x="4488550" y="1731050"/>
            <a:ext cx="4364100" cy="1172700"/>
          </a:xfrm>
          <a:prstGeom prst="rect">
            <a:avLst/>
          </a:prstGeom>
          <a:noFill/>
          <a:ln>
            <a:noFill/>
          </a:ln>
        </p:spPr>
        <p:txBody>
          <a:bodyPr anchorCtr="0" anchor="t" bIns="45700" lIns="91425" spcFirstLastPara="1" rIns="91425" wrap="square" tIns="45700">
            <a:noAutofit/>
          </a:bodyPr>
          <a:lstStyle/>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Ayuda económica para pagar la educación que generalmente </a:t>
            </a:r>
            <a:r>
              <a:rPr b="1" i="0" lang="en-US" sz="1800" u="none" cap="none" strike="noStrike">
                <a:solidFill>
                  <a:schemeClr val="dk1"/>
                </a:solidFill>
                <a:latin typeface="Open Sans"/>
                <a:ea typeface="Open Sans"/>
                <a:cs typeface="Open Sans"/>
                <a:sym typeface="Open Sans"/>
              </a:rPr>
              <a:t>se debe reembolsar</a:t>
            </a:r>
            <a:r>
              <a:rPr b="0" i="0" lang="en-US" sz="1800" u="none" cap="none" strike="noStrike">
                <a:solidFill>
                  <a:schemeClr val="dk1"/>
                </a:solidFill>
                <a:latin typeface="Open Sans"/>
                <a:ea typeface="Open Sans"/>
                <a:cs typeface="Open Sans"/>
                <a:sym typeface="Open Sans"/>
              </a:rPr>
              <a:t>. Esta ayuda puede ser basada necesidad económica y por servicios públicos.  </a:t>
            </a:r>
            <a:endParaRPr b="0" i="0" sz="1400" u="none" cap="none" strike="noStrike">
              <a:solidFill>
                <a:srgbClr val="000000"/>
              </a:solidFill>
              <a:latin typeface="Arial"/>
              <a:ea typeface="Arial"/>
              <a:cs typeface="Arial"/>
              <a:sym typeface="Arial"/>
            </a:endParaRPr>
          </a:p>
        </p:txBody>
      </p:sp>
      <p:pic>
        <p:nvPicPr>
          <p:cNvPr id="876" name="Google Shape;876;p210"/>
          <p:cNvPicPr preferRelativeResize="0"/>
          <p:nvPr>
            <p:ph idx="2" type="pic"/>
          </p:nvPr>
        </p:nvPicPr>
        <p:blipFill rotWithShape="1">
          <a:blip r:embed="rId4">
            <a:alphaModFix/>
          </a:blip>
          <a:srcRect b="0" l="17468" r="1242" t="0"/>
          <a:stretch/>
        </p:blipFill>
        <p:spPr>
          <a:xfrm>
            <a:off x="355050" y="803250"/>
            <a:ext cx="3951000" cy="3537000"/>
          </a:xfrm>
          <a:prstGeom prst="rect">
            <a:avLst/>
          </a:prstGeom>
          <a:solidFill>
            <a:srgbClr val="F2F2F2"/>
          </a:solid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211"/>
          <p:cNvSpPr txBox="1"/>
          <p:nvPr>
            <p:ph type="title"/>
          </p:nvPr>
        </p:nvSpPr>
        <p:spPr>
          <a:xfrm>
            <a:off x="2544375" y="191125"/>
            <a:ext cx="8203800" cy="495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3200"/>
              <a:buFont typeface="Open Sans"/>
              <a:buNone/>
            </a:pPr>
            <a:r>
              <a:rPr b="0" i="0" lang="en-US" sz="3200" u="none" cap="none" strike="noStrike">
                <a:solidFill>
                  <a:schemeClr val="accent5"/>
                </a:solidFill>
                <a:latin typeface="Open Sans"/>
                <a:ea typeface="Open Sans"/>
                <a:cs typeface="Open Sans"/>
                <a:sym typeface="Open Sans"/>
              </a:rPr>
              <a:t>Préstamos </a:t>
            </a:r>
            <a:endParaRPr b="0" i="0" sz="3200" u="none" cap="none" strike="noStrike">
              <a:solidFill>
                <a:schemeClr val="accent5"/>
              </a:solidFill>
              <a:latin typeface="Open Sans"/>
              <a:ea typeface="Open Sans"/>
              <a:cs typeface="Open Sans"/>
              <a:sym typeface="Open Sans"/>
            </a:endParaRPr>
          </a:p>
        </p:txBody>
      </p:sp>
      <p:sp>
        <p:nvSpPr>
          <p:cNvPr id="882" name="Google Shape;882;p211"/>
          <p:cNvSpPr/>
          <p:nvPr/>
        </p:nvSpPr>
        <p:spPr>
          <a:xfrm>
            <a:off x="2426625" y="686425"/>
            <a:ext cx="6280800" cy="3378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Open Sans"/>
                <a:ea typeface="Open Sans"/>
                <a:cs typeface="Open Sans"/>
                <a:sym typeface="Open Sans"/>
              </a:rPr>
              <a:t>Los préstamos </a:t>
            </a:r>
            <a:r>
              <a:rPr b="1" i="0" lang="en-US" sz="1800" u="none" cap="none" strike="noStrike">
                <a:solidFill>
                  <a:schemeClr val="dk1"/>
                </a:solidFill>
                <a:latin typeface="Open Sans"/>
                <a:ea typeface="Open Sans"/>
                <a:cs typeface="Open Sans"/>
                <a:sym typeface="Open Sans"/>
              </a:rPr>
              <a:t>con subsidio </a:t>
            </a:r>
            <a:r>
              <a:rPr b="0" i="0" lang="en-US" sz="1800" u="none" cap="none" strike="noStrike">
                <a:solidFill>
                  <a:schemeClr val="dk1"/>
                </a:solidFill>
                <a:latin typeface="Open Sans"/>
                <a:ea typeface="Open Sans"/>
                <a:cs typeface="Open Sans"/>
                <a:sym typeface="Open Sans"/>
              </a:rPr>
              <a:t>(subsidized) </a:t>
            </a:r>
            <a:r>
              <a:rPr lang="en-US" sz="1800">
                <a:solidFill>
                  <a:schemeClr val="dk1"/>
                </a:solidFill>
                <a:latin typeface="Open Sans"/>
                <a:ea typeface="Open Sans"/>
                <a:cs typeface="Open Sans"/>
                <a:sym typeface="Open Sans"/>
              </a:rPr>
              <a:t>5.50</a:t>
            </a:r>
            <a:r>
              <a:rPr b="0" i="0" lang="en-US" sz="1800" u="none" cap="none" strike="noStrike">
                <a:solidFill>
                  <a:schemeClr val="dk1"/>
                </a:solidFill>
                <a:latin typeface="Open Sans"/>
                <a:ea typeface="Open Sans"/>
                <a:cs typeface="Open Sans"/>
                <a:sym typeface="Open Sans"/>
              </a:rPr>
              <a:t>%: </a:t>
            </a:r>
            <a:endParaRPr b="0" i="0" sz="1400" u="none" cap="none" strike="noStrike">
              <a:solidFill>
                <a:srgbClr val="000000"/>
              </a:solidFill>
              <a:latin typeface="Arial"/>
              <a:ea typeface="Arial"/>
              <a:cs typeface="Arial"/>
              <a:sym typeface="Arial"/>
            </a:endParaRPr>
          </a:p>
          <a:p>
            <a:pPr indent="-285750" lvl="1" marL="74295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Open Sans"/>
                <a:ea typeface="Open Sans"/>
                <a:cs typeface="Open Sans"/>
                <a:sym typeface="Open Sans"/>
              </a:rPr>
              <a:t>El Departamento de Educación de EE. UU. </a:t>
            </a:r>
            <a:r>
              <a:rPr b="0" i="0" lang="en-US" sz="1800" u="sng" cap="none" strike="noStrike">
                <a:solidFill>
                  <a:schemeClr val="dk1"/>
                </a:solidFill>
                <a:latin typeface="Open Sans"/>
                <a:ea typeface="Open Sans"/>
                <a:cs typeface="Open Sans"/>
                <a:sym typeface="Open Sans"/>
              </a:rPr>
              <a:t>paga los intereses </a:t>
            </a:r>
            <a:r>
              <a:rPr b="0" i="0" lang="en-US" sz="1800" u="none" cap="none" strike="noStrike">
                <a:solidFill>
                  <a:schemeClr val="dk1"/>
                </a:solidFill>
                <a:latin typeface="Open Sans"/>
                <a:ea typeface="Open Sans"/>
                <a:cs typeface="Open Sans"/>
                <a:sym typeface="Open Sans"/>
              </a:rPr>
              <a:t>del préstamo con subsidio del Direct Loan Program.</a:t>
            </a:r>
            <a:endParaRPr b="0" i="0" sz="1800" u="none" cap="none" strike="noStrike">
              <a:solidFill>
                <a:schemeClr val="dk1"/>
              </a:solidFill>
              <a:latin typeface="Open Sans"/>
              <a:ea typeface="Open Sans"/>
              <a:cs typeface="Open Sans"/>
              <a:sym typeface="Open Sans"/>
            </a:endParaRPr>
          </a:p>
          <a:p>
            <a:pPr indent="-342900" lvl="1" marL="914400" marR="0" rtl="0" algn="l">
              <a:lnSpc>
                <a:spcPct val="100000"/>
              </a:lnSpc>
              <a:spcBef>
                <a:spcPts val="0"/>
              </a:spcBef>
              <a:spcAft>
                <a:spcPts val="0"/>
              </a:spcAft>
              <a:buClr>
                <a:schemeClr val="dk1"/>
              </a:buClr>
              <a:buSzPts val="1800"/>
              <a:buFont typeface="Open Sans"/>
              <a:buChar char="❏"/>
            </a:pPr>
            <a:r>
              <a:t/>
            </a:r>
            <a:endParaRPr b="0" i="0" sz="1800" u="none" cap="none" strike="noStrike">
              <a:solidFill>
                <a:schemeClr val="dk1"/>
              </a:solidFill>
              <a:latin typeface="Open Sans"/>
              <a:ea typeface="Open Sans"/>
              <a:cs typeface="Open Sans"/>
              <a:sym typeface="Open Sans"/>
            </a:endParaRPr>
          </a:p>
          <a:p>
            <a:pPr indent="-285750" lvl="0" marL="285750" marR="0" rtl="0" algn="l">
              <a:lnSpc>
                <a:spcPct val="100000"/>
              </a:lnSpc>
              <a:spcBef>
                <a:spcPts val="360"/>
              </a:spcBef>
              <a:spcAft>
                <a:spcPts val="0"/>
              </a:spcAft>
              <a:buClr>
                <a:schemeClr val="dk1"/>
              </a:buClr>
              <a:buSzPts val="1800"/>
              <a:buFont typeface="Arial"/>
              <a:buChar char="❏"/>
            </a:pPr>
            <a:r>
              <a:rPr b="0" i="0" lang="en-US" sz="1800" u="none" cap="none" strike="noStrike">
                <a:solidFill>
                  <a:schemeClr val="dk1"/>
                </a:solidFill>
                <a:latin typeface="Open Sans"/>
                <a:ea typeface="Open Sans"/>
                <a:cs typeface="Open Sans"/>
                <a:sym typeface="Open Sans"/>
              </a:rPr>
              <a:t>Préstamos </a:t>
            </a:r>
            <a:r>
              <a:rPr b="1" i="0" lang="en-US" sz="1800" u="none" cap="none" strike="noStrike">
                <a:solidFill>
                  <a:schemeClr val="dk1"/>
                </a:solidFill>
                <a:latin typeface="Open Sans"/>
                <a:ea typeface="Open Sans"/>
                <a:cs typeface="Open Sans"/>
                <a:sym typeface="Open Sans"/>
              </a:rPr>
              <a:t>sin subsidio </a:t>
            </a:r>
            <a:r>
              <a:rPr b="0" i="0" lang="en-US" sz="1800" u="none" cap="none" strike="noStrike">
                <a:solidFill>
                  <a:schemeClr val="dk1"/>
                </a:solidFill>
                <a:latin typeface="Open Sans"/>
                <a:ea typeface="Open Sans"/>
                <a:cs typeface="Open Sans"/>
                <a:sym typeface="Open Sans"/>
              </a:rPr>
              <a:t>(Unsubsidized) </a:t>
            </a:r>
            <a:r>
              <a:rPr lang="en-US" sz="1800">
                <a:solidFill>
                  <a:schemeClr val="dk1"/>
                </a:solidFill>
                <a:latin typeface="Open Sans"/>
                <a:ea typeface="Open Sans"/>
                <a:cs typeface="Open Sans"/>
                <a:sym typeface="Open Sans"/>
              </a:rPr>
              <a:t>5.50</a:t>
            </a:r>
            <a:r>
              <a:rPr b="0" i="0" lang="en-US" sz="1800" u="none" cap="none" strike="noStrike">
                <a:solidFill>
                  <a:schemeClr val="dk1"/>
                </a:solidFill>
                <a:latin typeface="Open Sans"/>
                <a:ea typeface="Open Sans"/>
                <a:cs typeface="Open Sans"/>
                <a:sym typeface="Open Sans"/>
              </a:rPr>
              <a:t>%:</a:t>
            </a:r>
            <a:endParaRPr b="0" i="0" sz="1800" u="sng" cap="none" strike="noStrike">
              <a:solidFill>
                <a:schemeClr val="dk1"/>
              </a:solidFill>
              <a:latin typeface="Open Sans"/>
              <a:ea typeface="Open Sans"/>
              <a:cs typeface="Open Sans"/>
              <a:sym typeface="Open Sans"/>
            </a:endParaRPr>
          </a:p>
          <a:p>
            <a:pPr indent="-285750" lvl="1" marL="742950" marR="0" rtl="0" algn="l">
              <a:lnSpc>
                <a:spcPct val="100000"/>
              </a:lnSpc>
              <a:spcBef>
                <a:spcPts val="360"/>
              </a:spcBef>
              <a:spcAft>
                <a:spcPts val="0"/>
              </a:spcAft>
              <a:buClr>
                <a:schemeClr val="dk1"/>
              </a:buClr>
              <a:buSzPts val="1800"/>
              <a:buFont typeface="Arial"/>
              <a:buChar char="❏"/>
            </a:pPr>
            <a:r>
              <a:rPr b="0" i="0" lang="en-US" sz="1800" u="sng" cap="none" strike="noStrike">
                <a:solidFill>
                  <a:schemeClr val="dk1"/>
                </a:solidFill>
                <a:latin typeface="Open Sans"/>
                <a:ea typeface="Open Sans"/>
                <a:cs typeface="Open Sans"/>
                <a:sym typeface="Open Sans"/>
              </a:rPr>
              <a:t>Usted es responsable por el pago de los intereses </a:t>
            </a:r>
            <a:r>
              <a:rPr b="0" i="0" lang="en-US" sz="1800" u="none" cap="none" strike="noStrike">
                <a:solidFill>
                  <a:schemeClr val="dk1"/>
                </a:solidFill>
                <a:latin typeface="Open Sans"/>
                <a:ea typeface="Open Sans"/>
                <a:cs typeface="Open Sans"/>
                <a:sym typeface="Open Sans"/>
              </a:rPr>
              <a:t>de un Préstamo sin subsidio del Direct Loan Program durante todos los períodos.</a:t>
            </a:r>
            <a:endParaRPr b="0" i="0" sz="1800" u="none" cap="none" strike="noStrike">
              <a:solidFill>
                <a:schemeClr val="dk1"/>
              </a:solidFill>
              <a:latin typeface="Open Sans"/>
              <a:ea typeface="Open Sans"/>
              <a:cs typeface="Open Sans"/>
              <a:sym typeface="Open Sans"/>
            </a:endParaRPr>
          </a:p>
          <a:p>
            <a:pPr indent="0" lvl="0" marL="914400" marR="0" rtl="0" algn="l">
              <a:lnSpc>
                <a:spcPct val="100000"/>
              </a:lnSpc>
              <a:spcBef>
                <a:spcPts val="360"/>
              </a:spcBef>
              <a:spcAft>
                <a:spcPts val="0"/>
              </a:spcAft>
              <a:buNone/>
            </a:pPr>
            <a:r>
              <a:t/>
            </a:r>
            <a:endParaRPr sz="1800">
              <a:solidFill>
                <a:schemeClr val="dk1"/>
              </a:solidFill>
              <a:latin typeface="Open Sans"/>
              <a:ea typeface="Open Sans"/>
              <a:cs typeface="Open Sans"/>
              <a:sym typeface="Open Sans"/>
            </a:endParaRPr>
          </a:p>
          <a:p>
            <a:pPr indent="0" lvl="0" marL="457200" marR="0" rtl="0" algn="l">
              <a:lnSpc>
                <a:spcPct val="100000"/>
              </a:lnSpc>
              <a:spcBef>
                <a:spcPts val="360"/>
              </a:spcBef>
              <a:spcAft>
                <a:spcPts val="0"/>
              </a:spcAft>
              <a:buNone/>
            </a:pPr>
            <a:r>
              <a:t/>
            </a:r>
            <a:endParaRPr sz="1800">
              <a:solidFill>
                <a:schemeClr val="dk1"/>
              </a:solidFill>
              <a:latin typeface="Open Sans"/>
              <a:ea typeface="Open Sans"/>
              <a:cs typeface="Open Sans"/>
              <a:sym typeface="Open Sans"/>
            </a:endParaRPr>
          </a:p>
          <a:p>
            <a:pPr indent="0" lvl="0" marL="457200" marR="0" rtl="0" algn="l">
              <a:lnSpc>
                <a:spcPct val="100000"/>
              </a:lnSpc>
              <a:spcBef>
                <a:spcPts val="36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212"/>
          <p:cNvSpPr txBox="1"/>
          <p:nvPr/>
        </p:nvSpPr>
        <p:spPr>
          <a:xfrm>
            <a:off x="4425196" y="209551"/>
            <a:ext cx="3575700" cy="4923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7A41"/>
              </a:buClr>
              <a:buSzPts val="3200"/>
              <a:buFont typeface="Open Sans"/>
              <a:buNone/>
            </a:pPr>
            <a:r>
              <a:rPr b="0" i="0" lang="en-US" sz="3200" u="none" cap="none" strike="noStrike">
                <a:solidFill>
                  <a:srgbClr val="007A41"/>
                </a:solidFill>
                <a:latin typeface="Open Sans"/>
                <a:ea typeface="Open Sans"/>
                <a:cs typeface="Open Sans"/>
                <a:sym typeface="Open Sans"/>
              </a:rPr>
              <a:t>BECAS</a:t>
            </a:r>
            <a:r>
              <a:rPr lang="en-US" sz="3200">
                <a:solidFill>
                  <a:srgbClr val="007A41"/>
                </a:solidFill>
                <a:latin typeface="Open Sans"/>
                <a:ea typeface="Open Sans"/>
                <a:cs typeface="Open Sans"/>
                <a:sym typeface="Open Sans"/>
              </a:rPr>
              <a:t> </a:t>
            </a:r>
            <a:endParaRPr sz="3200">
              <a:solidFill>
                <a:srgbClr val="007A41"/>
              </a:solidFill>
              <a:latin typeface="Open Sans"/>
              <a:ea typeface="Open Sans"/>
              <a:cs typeface="Open Sans"/>
              <a:sym typeface="Open Sans"/>
            </a:endParaRPr>
          </a:p>
          <a:p>
            <a:pPr indent="0" lvl="0" marL="0" marR="0" rtl="0" algn="ctr">
              <a:lnSpc>
                <a:spcPct val="100000"/>
              </a:lnSpc>
              <a:spcBef>
                <a:spcPts val="0"/>
              </a:spcBef>
              <a:spcAft>
                <a:spcPts val="0"/>
              </a:spcAft>
              <a:buClr>
                <a:srgbClr val="007A41"/>
              </a:buClr>
              <a:buSzPts val="3200"/>
              <a:buFont typeface="Open Sans"/>
              <a:buNone/>
            </a:pPr>
            <a:r>
              <a:t/>
            </a:r>
            <a:endParaRPr sz="3200">
              <a:solidFill>
                <a:srgbClr val="007A41"/>
              </a:solidFill>
              <a:latin typeface="Open Sans"/>
              <a:ea typeface="Open Sans"/>
              <a:cs typeface="Open Sans"/>
              <a:sym typeface="Open Sans"/>
            </a:endParaRPr>
          </a:p>
          <a:p>
            <a:pPr indent="0" lvl="0" marL="0" marR="0" rtl="0" algn="ctr">
              <a:lnSpc>
                <a:spcPct val="100000"/>
              </a:lnSpc>
              <a:spcBef>
                <a:spcPts val="0"/>
              </a:spcBef>
              <a:spcAft>
                <a:spcPts val="0"/>
              </a:spcAft>
              <a:buClr>
                <a:srgbClr val="007A41"/>
              </a:buClr>
              <a:buSzPts val="3200"/>
              <a:buFont typeface="Open Sans"/>
              <a:buNone/>
            </a:pPr>
            <a:r>
              <a:t/>
            </a:r>
            <a:endParaRPr sz="3200">
              <a:solidFill>
                <a:srgbClr val="007A41"/>
              </a:solidFill>
              <a:latin typeface="Open Sans"/>
              <a:ea typeface="Open Sans"/>
              <a:cs typeface="Open Sans"/>
              <a:sym typeface="Open Sans"/>
            </a:endParaRPr>
          </a:p>
        </p:txBody>
      </p:sp>
      <p:pic>
        <p:nvPicPr>
          <p:cNvPr descr="A picture containing table&#10;&#10;Description automatically generated" id="889" name="Google Shape;889;p212"/>
          <p:cNvPicPr preferRelativeResize="0"/>
          <p:nvPr/>
        </p:nvPicPr>
        <p:blipFill rotWithShape="1">
          <a:blip r:embed="rId3">
            <a:alphaModFix/>
          </a:blip>
          <a:srcRect b="99" l="13164" r="16134" t="0"/>
          <a:stretch/>
        </p:blipFill>
        <p:spPr>
          <a:xfrm>
            <a:off x="7654175" y="4223797"/>
            <a:ext cx="1336650" cy="826275"/>
          </a:xfrm>
          <a:prstGeom prst="rect">
            <a:avLst/>
          </a:prstGeom>
          <a:noFill/>
          <a:ln>
            <a:noFill/>
          </a:ln>
        </p:spPr>
      </p:pic>
      <p:sp>
        <p:nvSpPr>
          <p:cNvPr id="890" name="Google Shape;890;p212"/>
          <p:cNvSpPr/>
          <p:nvPr/>
        </p:nvSpPr>
        <p:spPr>
          <a:xfrm>
            <a:off x="4353325" y="1413175"/>
            <a:ext cx="4714500" cy="1532700"/>
          </a:xfrm>
          <a:prstGeom prst="rect">
            <a:avLst/>
          </a:prstGeom>
          <a:noFill/>
          <a:ln>
            <a:noFill/>
          </a:ln>
        </p:spPr>
        <p:txBody>
          <a:bodyPr anchorCtr="0" anchor="t" bIns="45700" lIns="91425" spcFirstLastPara="1" rIns="91425" wrap="square" tIns="45700">
            <a:noAutofit/>
          </a:bodyPr>
          <a:lstStyle/>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Ayuda económica para pagar la educación que generalmente no se reembolsa. Esta ayuda puede ser basada en mérito y/o necesidad económica</a:t>
            </a:r>
            <a:endParaRPr b="0" i="0" sz="1800" u="none" cap="none" strike="noStrike">
              <a:solidFill>
                <a:schemeClr val="dk1"/>
              </a:solidFill>
              <a:latin typeface="Open Sans"/>
              <a:ea typeface="Open Sans"/>
              <a:cs typeface="Open Sans"/>
              <a:sym typeface="Open Sans"/>
            </a:endParaRPr>
          </a:p>
          <a:p>
            <a:pPr indent="0" lvl="0" marL="0" marR="0" rtl="0" algn="ctr">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Open Sans"/>
                <a:ea typeface="Open Sans"/>
                <a:cs typeface="Open Sans"/>
                <a:sym typeface="Open Sans"/>
              </a:rPr>
              <a:t>Las universidades pueden otorgar becas con la información en FAFSA</a:t>
            </a:r>
            <a:endParaRPr b="0" i="0" sz="1800" u="none" cap="none" strike="noStrike">
              <a:solidFill>
                <a:schemeClr val="dk1"/>
              </a:solidFill>
              <a:latin typeface="Open Sans"/>
              <a:ea typeface="Open Sans"/>
              <a:cs typeface="Open Sans"/>
              <a:sym typeface="Open Sans"/>
            </a:endParaRPr>
          </a:p>
          <a:p>
            <a:pPr indent="0" lvl="0" marL="0" marR="0" rtl="0" algn="ctr">
              <a:lnSpc>
                <a:spcPct val="130000"/>
              </a:lnSpc>
              <a:spcBef>
                <a:spcPts val="0"/>
              </a:spcBef>
              <a:spcAft>
                <a:spcPts val="0"/>
              </a:spcAft>
              <a:buClr>
                <a:srgbClr val="000000"/>
              </a:buClr>
              <a:buSzPts val="1800"/>
              <a:buFont typeface="Arial"/>
              <a:buNone/>
            </a:pPr>
            <a:r>
              <a:t/>
            </a:r>
            <a:endParaRPr b="0" i="0" sz="1800" u="none" cap="none" strike="noStrike">
              <a:solidFill>
                <a:schemeClr val="accent1"/>
              </a:solidFill>
              <a:latin typeface="Twentieth Century"/>
              <a:ea typeface="Twentieth Century"/>
              <a:cs typeface="Twentieth Century"/>
              <a:sym typeface="Twentieth Century"/>
            </a:endParaRPr>
          </a:p>
        </p:txBody>
      </p:sp>
      <p:pic>
        <p:nvPicPr>
          <p:cNvPr id="891" name="Google Shape;891;p212"/>
          <p:cNvPicPr preferRelativeResize="0"/>
          <p:nvPr/>
        </p:nvPicPr>
        <p:blipFill rotWithShape="1">
          <a:blip r:embed="rId4">
            <a:alphaModFix/>
          </a:blip>
          <a:srcRect b="0" l="408" r="8582" t="0"/>
          <a:stretch/>
        </p:blipFill>
        <p:spPr>
          <a:xfrm>
            <a:off x="442500" y="1027825"/>
            <a:ext cx="3828000" cy="3087849"/>
          </a:xfrm>
          <a:prstGeom prst="rect">
            <a:avLst/>
          </a:prstGeom>
          <a:solidFill>
            <a:srgbClr val="F2F2F2"/>
          </a:solidFill>
          <a:ln>
            <a:noFill/>
          </a:ln>
        </p:spPr>
      </p:pic>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pic>
        <p:nvPicPr>
          <p:cNvPr id="896" name="Google Shape;896;p213"/>
          <p:cNvPicPr preferRelativeResize="0"/>
          <p:nvPr/>
        </p:nvPicPr>
        <p:blipFill rotWithShape="1">
          <a:blip r:embed="rId3">
            <a:alphaModFix/>
          </a:blip>
          <a:srcRect b="0" l="0" r="0" t="0"/>
          <a:stretch/>
        </p:blipFill>
        <p:spPr>
          <a:xfrm>
            <a:off x="304800" y="4324350"/>
            <a:ext cx="1059418" cy="517096"/>
          </a:xfrm>
          <a:prstGeom prst="rect">
            <a:avLst/>
          </a:prstGeom>
          <a:noFill/>
          <a:ln>
            <a:noFill/>
          </a:ln>
        </p:spPr>
      </p:pic>
      <p:sp>
        <p:nvSpPr>
          <p:cNvPr id="897" name="Google Shape;897;p213"/>
          <p:cNvSpPr txBox="1"/>
          <p:nvPr/>
        </p:nvSpPr>
        <p:spPr>
          <a:xfrm>
            <a:off x="86675" y="100475"/>
            <a:ext cx="4267200" cy="448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39835B"/>
              </a:buClr>
              <a:buSzPts val="3200"/>
              <a:buFont typeface="Open Sans"/>
              <a:buNone/>
            </a:pPr>
            <a:r>
              <a:rPr b="0" i="0" lang="en-US" sz="2400" u="none" cap="none" strike="noStrike">
                <a:solidFill>
                  <a:srgbClr val="39835B"/>
                </a:solidFill>
                <a:latin typeface="Open Sans"/>
                <a:ea typeface="Open Sans"/>
                <a:cs typeface="Open Sans"/>
                <a:sym typeface="Open Sans"/>
              </a:rPr>
              <a:t>PROCESAMIENTO DE AYUDA </a:t>
            </a:r>
            <a:endParaRPr b="0" i="0" sz="24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39835B"/>
              </a:buClr>
              <a:buSzPts val="3200"/>
              <a:buFont typeface="Open Sans"/>
              <a:buNone/>
            </a:pPr>
            <a:r>
              <a:rPr b="0" i="0" lang="en-US" sz="2400" u="none" cap="none" strike="noStrike">
                <a:solidFill>
                  <a:srgbClr val="39835B"/>
                </a:solidFill>
                <a:latin typeface="Open Sans"/>
                <a:ea typeface="Open Sans"/>
                <a:cs typeface="Open Sans"/>
                <a:sym typeface="Open Sans"/>
              </a:rPr>
              <a:t>ECONOMICA</a:t>
            </a:r>
            <a:endParaRPr b="0" i="0" sz="2400" u="none" cap="none" strike="noStrike">
              <a:solidFill>
                <a:schemeClr val="accent5"/>
              </a:solidFill>
              <a:latin typeface="Open Sans"/>
              <a:ea typeface="Open Sans"/>
              <a:cs typeface="Open Sans"/>
              <a:sym typeface="Open Sans"/>
            </a:endParaRPr>
          </a:p>
        </p:txBody>
      </p:sp>
      <p:sp>
        <p:nvSpPr>
          <p:cNvPr id="898" name="Google Shape;898;p213"/>
          <p:cNvSpPr txBox="1"/>
          <p:nvPr>
            <p:ph idx="1" type="body"/>
          </p:nvPr>
        </p:nvSpPr>
        <p:spPr>
          <a:xfrm>
            <a:off x="3451650" y="4367450"/>
            <a:ext cx="1330200" cy="30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2000"/>
              <a:buNone/>
            </a:pPr>
            <a:r>
              <a:rPr b="0" lang="en-US" sz="1600">
                <a:solidFill>
                  <a:schemeClr val="accent5"/>
                </a:solidFill>
              </a:rPr>
              <a:t>Verificacion</a:t>
            </a:r>
            <a:endParaRPr b="0" sz="1600">
              <a:solidFill>
                <a:schemeClr val="accent5"/>
              </a:solidFill>
            </a:endParaRPr>
          </a:p>
        </p:txBody>
      </p:sp>
      <p:sp>
        <p:nvSpPr>
          <p:cNvPr id="899" name="Google Shape;899;p213"/>
          <p:cNvSpPr txBox="1"/>
          <p:nvPr>
            <p:ph idx="2" type="body"/>
          </p:nvPr>
        </p:nvSpPr>
        <p:spPr>
          <a:xfrm>
            <a:off x="1871925" y="3249900"/>
            <a:ext cx="3092100" cy="30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0" lang="en-US" sz="1600">
                <a:solidFill>
                  <a:srgbClr val="007A41"/>
                </a:solidFill>
              </a:rPr>
              <a:t>FAFSA es enviada a las universidades</a:t>
            </a:r>
            <a:endParaRPr b="0" sz="1600"/>
          </a:p>
        </p:txBody>
      </p:sp>
      <p:sp>
        <p:nvSpPr>
          <p:cNvPr id="900" name="Google Shape;900;p213"/>
          <p:cNvSpPr txBox="1"/>
          <p:nvPr>
            <p:ph idx="3" type="body"/>
          </p:nvPr>
        </p:nvSpPr>
        <p:spPr>
          <a:xfrm>
            <a:off x="0" y="2234850"/>
            <a:ext cx="3451800" cy="304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2000"/>
              <a:buNone/>
            </a:pPr>
            <a:r>
              <a:rPr b="0" lang="en-US" sz="1600">
                <a:solidFill>
                  <a:srgbClr val="007A41"/>
                </a:solidFill>
              </a:rPr>
              <a:t>Reporte de submission de FAFSA</a:t>
            </a:r>
            <a:endParaRPr b="0" sz="1600"/>
          </a:p>
        </p:txBody>
      </p:sp>
      <p:sp>
        <p:nvSpPr>
          <p:cNvPr id="901" name="Google Shape;901;p213"/>
          <p:cNvSpPr txBox="1"/>
          <p:nvPr>
            <p:ph idx="4" type="body"/>
          </p:nvPr>
        </p:nvSpPr>
        <p:spPr>
          <a:xfrm>
            <a:off x="304800" y="1219800"/>
            <a:ext cx="2930700" cy="30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2000"/>
              <a:buNone/>
            </a:pPr>
            <a:r>
              <a:rPr b="0" lang="en-US" sz="1600">
                <a:solidFill>
                  <a:srgbClr val="007A41"/>
                </a:solidFill>
              </a:rPr>
              <a:t>Índice de ayuda estudiantil</a:t>
            </a:r>
            <a:endParaRPr b="0" sz="1600"/>
          </a:p>
          <a:p>
            <a:pPr indent="0" lvl="0" marL="0" rtl="0" algn="l">
              <a:lnSpc>
                <a:spcPct val="100000"/>
              </a:lnSpc>
              <a:spcBef>
                <a:spcPts val="400"/>
              </a:spcBef>
              <a:spcAft>
                <a:spcPts val="0"/>
              </a:spcAft>
              <a:buSzPts val="2000"/>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214"/>
          <p:cNvSpPr txBox="1"/>
          <p:nvPr/>
        </p:nvSpPr>
        <p:spPr>
          <a:xfrm>
            <a:off x="53400" y="514550"/>
            <a:ext cx="9037200" cy="1077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lang="en-US" sz="3200">
                <a:solidFill>
                  <a:schemeClr val="accent5"/>
                </a:solidFill>
                <a:latin typeface="Open Sans"/>
                <a:ea typeface="Open Sans"/>
                <a:cs typeface="Open Sans"/>
                <a:sym typeface="Open Sans"/>
              </a:rPr>
              <a:t>CSS Profile y otras formas de determinar necesidad </a:t>
            </a:r>
            <a:r>
              <a:rPr lang="en-US" sz="3200">
                <a:solidFill>
                  <a:schemeClr val="accent5"/>
                </a:solidFill>
                <a:latin typeface="Open Sans"/>
                <a:ea typeface="Open Sans"/>
                <a:cs typeface="Open Sans"/>
                <a:sym typeface="Open Sans"/>
              </a:rPr>
              <a:t>económica</a:t>
            </a:r>
            <a:endParaRPr i="0" sz="3200" u="none" cap="none" strike="noStrike">
              <a:solidFill>
                <a:srgbClr val="000000"/>
              </a:solidFill>
              <a:latin typeface="Open Sans"/>
              <a:ea typeface="Open Sans"/>
              <a:cs typeface="Open Sans"/>
              <a:sym typeface="Open Sans"/>
            </a:endParaRPr>
          </a:p>
        </p:txBody>
      </p:sp>
      <p:sp>
        <p:nvSpPr>
          <p:cNvPr id="907" name="Google Shape;907;p214"/>
          <p:cNvSpPr txBox="1"/>
          <p:nvPr/>
        </p:nvSpPr>
        <p:spPr>
          <a:xfrm>
            <a:off x="53400" y="1712875"/>
            <a:ext cx="8905800" cy="3343200"/>
          </a:xfrm>
          <a:prstGeom prst="rect">
            <a:avLst/>
          </a:prstGeom>
          <a:noFill/>
          <a:ln>
            <a:noFill/>
          </a:ln>
        </p:spPr>
        <p:txBody>
          <a:bodyPr anchorCtr="0" anchor="t" bIns="91425" lIns="91425" spcFirstLastPara="1" rIns="91425" wrap="square" tIns="91425">
            <a:spAutoFit/>
          </a:bodyPr>
          <a:lstStyle/>
          <a:p>
            <a:pPr indent="-342900" lvl="0" marL="457200" rtl="0" algn="l">
              <a:lnSpc>
                <a:spcPct val="130000"/>
              </a:lnSpc>
              <a:spcBef>
                <a:spcPts val="0"/>
              </a:spcBef>
              <a:spcAft>
                <a:spcPts val="0"/>
              </a:spcAft>
              <a:buClr>
                <a:schemeClr val="dk1"/>
              </a:buClr>
              <a:buSzPts val="1800"/>
              <a:buFont typeface="Open Sans"/>
              <a:buChar char="●"/>
            </a:pPr>
            <a:r>
              <a:rPr lang="en-US" sz="1800">
                <a:solidFill>
                  <a:schemeClr val="dk1"/>
                </a:solidFill>
                <a:highlight>
                  <a:srgbClr val="FFFFFF"/>
                </a:highlight>
                <a:latin typeface="Open Sans"/>
                <a:ea typeface="Open Sans"/>
                <a:cs typeface="Open Sans"/>
                <a:sym typeface="Open Sans"/>
              </a:rPr>
              <a:t>¿Qué es el CSS Profile? </a:t>
            </a:r>
            <a:endParaRPr sz="1800">
              <a:solidFill>
                <a:schemeClr val="dk1"/>
              </a:solidFill>
              <a:highlight>
                <a:srgbClr val="FFFFFF"/>
              </a:highlight>
              <a:latin typeface="Open Sans"/>
              <a:ea typeface="Open Sans"/>
              <a:cs typeface="Open Sans"/>
              <a:sym typeface="Open Sans"/>
            </a:endParaRPr>
          </a:p>
          <a:p>
            <a:pPr indent="-342900" lvl="1" marL="914400" rtl="0" algn="l">
              <a:lnSpc>
                <a:spcPct val="130000"/>
              </a:lnSpc>
              <a:spcBef>
                <a:spcPts val="0"/>
              </a:spcBef>
              <a:spcAft>
                <a:spcPts val="0"/>
              </a:spcAft>
              <a:buClr>
                <a:schemeClr val="dk1"/>
              </a:buClr>
              <a:buSzPts val="1800"/>
              <a:buFont typeface="Open Sans"/>
              <a:buChar char="○"/>
            </a:pPr>
            <a:r>
              <a:rPr lang="en-US" sz="1800">
                <a:solidFill>
                  <a:schemeClr val="dk1"/>
                </a:solidFill>
                <a:highlight>
                  <a:srgbClr val="FFFFFF"/>
                </a:highlight>
                <a:latin typeface="Open Sans"/>
                <a:ea typeface="Open Sans"/>
                <a:cs typeface="Open Sans"/>
                <a:sym typeface="Open Sans"/>
              </a:rPr>
              <a:t>El CSS Profile es un formulario de solicitud en línea utilizado por universidades y programas de becas para otorgar ayuda financiera de los fondos institucionales que le corresponden a cada escuela. (Para obtener ayuda financiera federal también deben completar la FAFSA® </a:t>
            </a:r>
            <a:r>
              <a:rPr lang="en-US" sz="1800" u="sng">
                <a:solidFill>
                  <a:schemeClr val="dk1"/>
                </a:solidFill>
                <a:highlight>
                  <a:srgbClr val="FFFFFF"/>
                </a:highlight>
                <a:latin typeface="Open Sans"/>
                <a:ea typeface="Open Sans"/>
                <a:cs typeface="Open Sans"/>
                <a:sym typeface="Open Sans"/>
                <a:hlinkClick r:id="rId3">
                  <a:extLst>
                    <a:ext uri="{A12FA001-AC4F-418D-AE19-62706E023703}">
                      <ahyp:hlinkClr val="tx"/>
                    </a:ext>
                  </a:extLst>
                </a:hlinkClick>
              </a:rPr>
              <a:t>fafsa.ed.gov</a:t>
            </a:r>
            <a:r>
              <a:rPr lang="en-US" sz="1800">
                <a:solidFill>
                  <a:schemeClr val="dk1"/>
                </a:solidFill>
                <a:highlight>
                  <a:srgbClr val="FFFFFF"/>
                </a:highlight>
                <a:latin typeface="Open Sans"/>
                <a:ea typeface="Open Sans"/>
                <a:cs typeface="Open Sans"/>
                <a:sym typeface="Open Sans"/>
              </a:rPr>
              <a:t>).</a:t>
            </a:r>
            <a:endParaRPr sz="1800">
              <a:solidFill>
                <a:schemeClr val="dk1"/>
              </a:solidFill>
              <a:highlight>
                <a:srgbClr val="FFFFFF"/>
              </a:highlight>
              <a:latin typeface="Open Sans"/>
              <a:ea typeface="Open Sans"/>
              <a:cs typeface="Open Sans"/>
              <a:sym typeface="Open Sans"/>
            </a:endParaRPr>
          </a:p>
          <a:p>
            <a:pPr indent="-342900" lvl="1" marL="914400" rtl="0" algn="l">
              <a:lnSpc>
                <a:spcPct val="130000"/>
              </a:lnSpc>
              <a:spcBef>
                <a:spcPts val="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Davidson, Duke, Elon, UNC Chapel Hill, Wake Forest</a:t>
            </a:r>
            <a:endParaRPr sz="1800">
              <a:solidFill>
                <a:schemeClr val="dk1"/>
              </a:solidFill>
              <a:latin typeface="Open Sans"/>
              <a:ea typeface="Open Sans"/>
              <a:cs typeface="Open Sans"/>
              <a:sym typeface="Open Sans"/>
            </a:endParaRPr>
          </a:p>
          <a:p>
            <a:pPr indent="-342900" lvl="1" marL="914400" rtl="0" algn="l">
              <a:lnSpc>
                <a:spcPct val="130000"/>
              </a:lnSpc>
              <a:spcBef>
                <a:spcPts val="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Estudiantes Daca y indocumentados </a:t>
            </a:r>
            <a:endParaRPr sz="1800">
              <a:solidFill>
                <a:schemeClr val="dk1"/>
              </a:solidFill>
              <a:latin typeface="Open Sans"/>
              <a:ea typeface="Open Sans"/>
              <a:cs typeface="Open Sans"/>
              <a:sym typeface="Open Sans"/>
            </a:endParaRPr>
          </a:p>
          <a:p>
            <a:pPr indent="-342900" lvl="0" marL="457200" rtl="0" algn="l">
              <a:lnSpc>
                <a:spcPct val="130000"/>
              </a:lnSpc>
              <a:spcBef>
                <a:spcPts val="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Pregunta en la universidad sobre los procesos </a:t>
            </a:r>
            <a:endParaRPr sz="1800">
              <a:solidFill>
                <a:schemeClr val="dk1"/>
              </a:solidFill>
              <a:latin typeface="Open Sans"/>
              <a:ea typeface="Open Sans"/>
              <a:cs typeface="Open Sans"/>
              <a:sym typeface="Open Sans"/>
            </a:endParaRPr>
          </a:p>
        </p:txBody>
      </p:sp>
      <p:pic>
        <p:nvPicPr>
          <p:cNvPr id="908" name="Google Shape;908;p214"/>
          <p:cNvPicPr preferRelativeResize="0"/>
          <p:nvPr/>
        </p:nvPicPr>
        <p:blipFill>
          <a:blip r:embed="rId4">
            <a:alphaModFix/>
          </a:blip>
          <a:stretch>
            <a:fillRect/>
          </a:stretch>
        </p:blipFill>
        <p:spPr>
          <a:xfrm>
            <a:off x="5970000" y="4552525"/>
            <a:ext cx="1858950" cy="426800"/>
          </a:xfrm>
          <a:prstGeom prst="rect">
            <a:avLst/>
          </a:prstGeom>
          <a:noFill/>
          <a:ln>
            <a:noFill/>
          </a:ln>
        </p:spPr>
      </p:pic>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graphicFrame>
        <p:nvGraphicFramePr>
          <p:cNvPr id="913" name="Google Shape;913;p215"/>
          <p:cNvGraphicFramePr/>
          <p:nvPr/>
        </p:nvGraphicFramePr>
        <p:xfrm>
          <a:off x="1628775" y="1528541"/>
          <a:ext cx="3000000" cy="3000000"/>
        </p:xfrm>
        <a:graphic>
          <a:graphicData uri="http://schemas.openxmlformats.org/drawingml/2006/table">
            <a:tbl>
              <a:tblPr bandCol="1" bandRow="1" firstCol="1" firstRow="1">
                <a:noFill/>
                <a:tableStyleId>{2682C7C3-4A15-408C-90AE-1DC24E6D2E37}</a:tableStyleId>
              </a:tblPr>
              <a:tblGrid>
                <a:gridCol w="5962650"/>
              </a:tblGrid>
              <a:tr h="2850750">
                <a:tc>
                  <a:txBody>
                    <a:bodyPr/>
                    <a:lstStyle/>
                    <a:p>
                      <a:pPr indent="0" lvl="0" marL="0" marR="0" rtl="0" algn="ctr">
                        <a:lnSpc>
                          <a:spcPct val="140000"/>
                        </a:lnSpc>
                        <a:spcBef>
                          <a:spcPts val="0"/>
                        </a:spcBef>
                        <a:spcAft>
                          <a:spcPts val="0"/>
                        </a:spcAft>
                        <a:buClr>
                          <a:srgbClr val="000000"/>
                        </a:buClr>
                        <a:buSzPts val="1800"/>
                        <a:buFont typeface="Arial"/>
                        <a:buNone/>
                      </a:pPr>
                      <a:r>
                        <a:rPr lang="en-US" sz="1800" u="none" cap="none" strike="noStrike">
                          <a:latin typeface="Arial"/>
                          <a:ea typeface="Arial"/>
                          <a:cs typeface="Arial"/>
                          <a:sym typeface="Arial"/>
                        </a:rPr>
                        <a:t>	</a:t>
                      </a:r>
                      <a:r>
                        <a:rPr b="0" lang="en-US" sz="2400" u="none" cap="none" strike="noStrike">
                          <a:latin typeface="Open Sans"/>
                          <a:ea typeface="Open Sans"/>
                          <a:cs typeface="Open Sans"/>
                          <a:sym typeface="Open Sans"/>
                        </a:rPr>
                        <a:t>Costo de asistencia (CO</a:t>
                      </a:r>
                      <a:r>
                        <a:rPr b="0" lang="en-US" sz="2400" u="none" cap="none" strike="noStrike">
                          <a:latin typeface="Open Sans"/>
                          <a:ea typeface="Open Sans"/>
                          <a:cs typeface="Open Sans"/>
                          <a:sym typeface="Open Sans"/>
                        </a:rPr>
                        <a:t>A)</a:t>
                      </a:r>
                      <a:endParaRPr b="0" sz="2700" u="none" cap="none" strike="noStrike">
                        <a:latin typeface="Open Sans"/>
                        <a:ea typeface="Open Sans"/>
                        <a:cs typeface="Open Sans"/>
                        <a:sym typeface="Open Sans"/>
                      </a:endParaRPr>
                    </a:p>
                    <a:p>
                      <a:pPr indent="0" lvl="0" marL="0" marR="0" rtl="0" algn="ctr">
                        <a:lnSpc>
                          <a:spcPct val="140000"/>
                        </a:lnSpc>
                        <a:spcBef>
                          <a:spcPts val="0"/>
                        </a:spcBef>
                        <a:spcAft>
                          <a:spcPts val="0"/>
                        </a:spcAft>
                        <a:buClr>
                          <a:srgbClr val="000000"/>
                        </a:buClr>
                        <a:buSzPts val="2400"/>
                        <a:buFont typeface="Arial"/>
                        <a:buNone/>
                      </a:pPr>
                      <a:r>
                        <a:rPr b="0" lang="en-US" sz="2400" u="none" cap="none" strike="noStrike">
                          <a:latin typeface="Open Sans"/>
                          <a:ea typeface="Open Sans"/>
                          <a:cs typeface="Open Sans"/>
                          <a:sym typeface="Open Sans"/>
                        </a:rPr>
                        <a:t>  – 	</a:t>
                      </a:r>
                      <a:endParaRPr b="0" sz="2400" u="none" cap="none" strike="noStrike">
                        <a:latin typeface="Open Sans"/>
                        <a:ea typeface="Open Sans"/>
                        <a:cs typeface="Open Sans"/>
                        <a:sym typeface="Open Sans"/>
                      </a:endParaRPr>
                    </a:p>
                    <a:p>
                      <a:pPr indent="0" lvl="0" marL="0" marR="0" rtl="0" algn="ctr">
                        <a:lnSpc>
                          <a:spcPct val="140000"/>
                        </a:lnSpc>
                        <a:spcBef>
                          <a:spcPts val="0"/>
                        </a:spcBef>
                        <a:spcAft>
                          <a:spcPts val="0"/>
                        </a:spcAft>
                        <a:buClr>
                          <a:srgbClr val="000000"/>
                        </a:buClr>
                        <a:buSzPts val="2400"/>
                        <a:buFont typeface="Arial"/>
                        <a:buNone/>
                      </a:pPr>
                      <a:r>
                        <a:rPr lang="en-US" sz="2400">
                          <a:latin typeface="Open Sans"/>
                          <a:ea typeface="Open Sans"/>
                          <a:cs typeface="Open Sans"/>
                          <a:sym typeface="Open Sans"/>
                        </a:rPr>
                        <a:t>Índice de Ayuda Estudiantil (SAI)</a:t>
                      </a:r>
                      <a:endParaRPr b="0" sz="2400" u="none" cap="none" strike="noStrike">
                        <a:latin typeface="Open Sans"/>
                        <a:ea typeface="Open Sans"/>
                        <a:cs typeface="Open Sans"/>
                        <a:sym typeface="Open Sans"/>
                      </a:endParaRPr>
                    </a:p>
                    <a:p>
                      <a:pPr indent="0" lvl="0" marL="0" marR="0" rtl="0" algn="ctr">
                        <a:lnSpc>
                          <a:spcPct val="140000"/>
                        </a:lnSpc>
                        <a:spcBef>
                          <a:spcPts val="0"/>
                        </a:spcBef>
                        <a:spcAft>
                          <a:spcPts val="0"/>
                        </a:spcAft>
                        <a:buClr>
                          <a:srgbClr val="000000"/>
                        </a:buClr>
                        <a:buSzPts val="2400"/>
                        <a:buFont typeface="Arial"/>
                        <a:buNone/>
                      </a:pPr>
                      <a:r>
                        <a:rPr b="0" lang="en-US" sz="2400" u="none" cap="none" strike="noStrike">
                          <a:latin typeface="Open Sans"/>
                          <a:ea typeface="Open Sans"/>
                          <a:cs typeface="Open Sans"/>
                          <a:sym typeface="Open Sans"/>
                        </a:rPr>
                        <a:t>   ___________________________________</a:t>
                      </a:r>
                      <a:endParaRPr b="0" sz="2400" u="none" cap="none" strike="noStrike">
                        <a:latin typeface="Open Sans"/>
                        <a:ea typeface="Open Sans"/>
                        <a:cs typeface="Open Sans"/>
                        <a:sym typeface="Open Sans"/>
                      </a:endParaRPr>
                    </a:p>
                    <a:p>
                      <a:pPr indent="0" lvl="0" marL="0" marR="0" rtl="0" algn="ctr">
                        <a:lnSpc>
                          <a:spcPct val="140000"/>
                        </a:lnSpc>
                        <a:spcBef>
                          <a:spcPts val="600"/>
                        </a:spcBef>
                        <a:spcAft>
                          <a:spcPts val="0"/>
                        </a:spcAft>
                        <a:buClr>
                          <a:srgbClr val="000000"/>
                        </a:buClr>
                        <a:buSzPts val="2400"/>
                        <a:buFont typeface="Arial"/>
                        <a:buNone/>
                      </a:pPr>
                      <a:r>
                        <a:rPr b="0" lang="en-US" sz="2400" u="none" cap="none" strike="noStrike">
                          <a:latin typeface="Open Sans"/>
                          <a:ea typeface="Open Sans"/>
                          <a:cs typeface="Open Sans"/>
                          <a:sym typeface="Open Sans"/>
                        </a:rPr>
                        <a:t>  Necesidad financiera</a:t>
                      </a:r>
                      <a:endParaRPr b="0" sz="2700" u="none" cap="none" strike="noStrike">
                        <a:latin typeface="Open Sans"/>
                        <a:ea typeface="Open Sans"/>
                        <a:cs typeface="Open Sans"/>
                        <a:sym typeface="Open Sans"/>
                      </a:endParaRPr>
                    </a:p>
                  </a:txBody>
                  <a:tcPr marT="0" marB="0" marR="51425" marL="51425" anchor="ctr">
                    <a:gradFill>
                      <a:gsLst>
                        <a:gs pos="0">
                          <a:srgbClr val="1F512E"/>
                        </a:gs>
                        <a:gs pos="50000">
                          <a:srgbClr val="2E7543"/>
                        </a:gs>
                        <a:gs pos="100000">
                          <a:srgbClr val="388D50"/>
                        </a:gs>
                      </a:gsLst>
                      <a:lin ang="0" scaled="0"/>
                    </a:gradFill>
                  </a:tcPr>
                </a:tc>
              </a:tr>
            </a:tbl>
          </a:graphicData>
        </a:graphic>
      </p:graphicFrame>
      <p:sp>
        <p:nvSpPr>
          <p:cNvPr id="914" name="Google Shape;914;p215"/>
          <p:cNvSpPr txBox="1"/>
          <p:nvPr/>
        </p:nvSpPr>
        <p:spPr>
          <a:xfrm>
            <a:off x="1676400" y="590550"/>
            <a:ext cx="58674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lang="en-US" sz="3200">
                <a:solidFill>
                  <a:schemeClr val="accent5"/>
                </a:solidFill>
                <a:latin typeface="Open Sans"/>
                <a:ea typeface="Open Sans"/>
                <a:cs typeface="Open Sans"/>
                <a:sym typeface="Open Sans"/>
              </a:rPr>
              <a:t>Carta de oferta financiera</a:t>
            </a:r>
            <a:endParaRPr i="0" sz="3200" u="none" cap="none" strike="noStrike">
              <a:solidFill>
                <a:srgbClr val="000000"/>
              </a:solidFill>
              <a:latin typeface="Open Sans"/>
              <a:ea typeface="Open Sans"/>
              <a:cs typeface="Open Sans"/>
              <a:sym typeface="Open Sans"/>
            </a:endParaRP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8" name="Shape 918"/>
        <p:cNvGrpSpPr/>
        <p:nvPr/>
      </p:nvGrpSpPr>
      <p:grpSpPr>
        <a:xfrm>
          <a:off x="0" y="0"/>
          <a:ext cx="0" cy="0"/>
          <a:chOff x="0" y="0"/>
          <a:chExt cx="0" cy="0"/>
        </a:xfrm>
      </p:grpSpPr>
      <p:sp>
        <p:nvSpPr>
          <p:cNvPr id="919" name="Google Shape;919;p216"/>
          <p:cNvSpPr txBox="1"/>
          <p:nvPr/>
        </p:nvSpPr>
        <p:spPr>
          <a:xfrm>
            <a:off x="-92075" y="590550"/>
            <a:ext cx="92361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i="0" lang="en-US" sz="3200" u="none" cap="none" strike="noStrike">
                <a:solidFill>
                  <a:schemeClr val="accent5"/>
                </a:solidFill>
                <a:latin typeface="Open Sans"/>
                <a:ea typeface="Open Sans"/>
                <a:cs typeface="Open Sans"/>
                <a:sym typeface="Open Sans"/>
              </a:rPr>
              <a:t>Necesidad financiera </a:t>
            </a:r>
            <a:r>
              <a:rPr lang="en-US" sz="3200">
                <a:solidFill>
                  <a:schemeClr val="accent5"/>
                </a:solidFill>
                <a:latin typeface="Open Sans"/>
                <a:ea typeface="Open Sans"/>
                <a:cs typeface="Open Sans"/>
                <a:sym typeface="Open Sans"/>
              </a:rPr>
              <a:t>es calculada </a:t>
            </a:r>
            <a:endParaRPr i="0" sz="3200" u="none" cap="none" strike="noStrike">
              <a:solidFill>
                <a:srgbClr val="000000"/>
              </a:solidFill>
              <a:latin typeface="Open Sans"/>
              <a:ea typeface="Open Sans"/>
              <a:cs typeface="Open Sans"/>
              <a:sym typeface="Open Sans"/>
            </a:endParaRPr>
          </a:p>
        </p:txBody>
      </p:sp>
      <p:pic>
        <p:nvPicPr>
          <p:cNvPr id="920" name="Google Shape;920;p216"/>
          <p:cNvPicPr preferRelativeResize="0"/>
          <p:nvPr/>
        </p:nvPicPr>
        <p:blipFill>
          <a:blip r:embed="rId3">
            <a:alphaModFix/>
          </a:blip>
          <a:stretch>
            <a:fillRect/>
          </a:stretch>
        </p:blipFill>
        <p:spPr>
          <a:xfrm>
            <a:off x="836525" y="1591850"/>
            <a:ext cx="6815400" cy="3424975"/>
          </a:xfrm>
          <a:prstGeom prst="rect">
            <a:avLst/>
          </a:prstGeom>
          <a:noFill/>
          <a:ln>
            <a:noFill/>
          </a:ln>
        </p:spPr>
      </p:pic>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sp>
        <p:nvSpPr>
          <p:cNvPr id="926" name="Google Shape;926;p217"/>
          <p:cNvSpPr txBox="1"/>
          <p:nvPr/>
        </p:nvSpPr>
        <p:spPr>
          <a:xfrm>
            <a:off x="304800" y="2165400"/>
            <a:ext cx="2824500" cy="9051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7A41"/>
              </a:buClr>
              <a:buSzPts val="3600"/>
              <a:buFont typeface="Open Sans"/>
              <a:buNone/>
            </a:pPr>
            <a:r>
              <a:t/>
            </a:r>
            <a:endParaRPr b="0" i="0" sz="1400" u="none" cap="none" strike="noStrike">
              <a:solidFill>
                <a:srgbClr val="000000"/>
              </a:solidFill>
              <a:latin typeface="Arial"/>
              <a:ea typeface="Arial"/>
              <a:cs typeface="Arial"/>
              <a:sym typeface="Arial"/>
            </a:endParaRPr>
          </a:p>
          <a:p>
            <a:pPr indent="0" lvl="0" marL="0" marR="0" rtl="0" algn="ctr">
              <a:lnSpc>
                <a:spcPct val="120000"/>
              </a:lnSpc>
              <a:spcBef>
                <a:spcPts val="0"/>
              </a:spcBef>
              <a:spcAft>
                <a:spcPts val="0"/>
              </a:spcAft>
              <a:buClr>
                <a:srgbClr val="007A41"/>
              </a:buClr>
              <a:buSzPts val="3600"/>
              <a:buFont typeface="Open Sans"/>
              <a:buNone/>
            </a:pPr>
            <a:r>
              <a:rPr b="1" i="0" lang="en-US" sz="4200" u="none" cap="none" strike="noStrike">
                <a:solidFill>
                  <a:schemeClr val="lt1"/>
                </a:solidFill>
                <a:latin typeface="Open Sans"/>
                <a:ea typeface="Open Sans"/>
                <a:cs typeface="Open Sans"/>
                <a:sym typeface="Open Sans"/>
              </a:rPr>
              <a:t>¿BECAS?</a:t>
            </a:r>
            <a:endParaRPr b="1" i="0" sz="2000" u="none" cap="none" strike="noStrike">
              <a:solidFill>
                <a:schemeClr val="lt1"/>
              </a:solidFill>
              <a:latin typeface="Arial"/>
              <a:ea typeface="Arial"/>
              <a:cs typeface="Arial"/>
              <a:sym typeface="Arial"/>
            </a:endParaRPr>
          </a:p>
        </p:txBody>
      </p:sp>
      <p:pic>
        <p:nvPicPr>
          <p:cNvPr id="927" name="Google Shape;927;p217"/>
          <p:cNvPicPr preferRelativeResize="0"/>
          <p:nvPr/>
        </p:nvPicPr>
        <p:blipFill rotWithShape="1">
          <a:blip r:embed="rId3">
            <a:alphaModFix/>
          </a:blip>
          <a:srcRect b="0" l="0" r="0" t="0"/>
          <a:stretch/>
        </p:blipFill>
        <p:spPr>
          <a:xfrm>
            <a:off x="304800" y="4217801"/>
            <a:ext cx="1277725" cy="6236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sp>
        <p:nvSpPr>
          <p:cNvPr id="729" name="Google Shape;729;p191"/>
          <p:cNvSpPr/>
          <p:nvPr/>
        </p:nvSpPr>
        <p:spPr>
          <a:xfrm>
            <a:off x="0" y="4857750"/>
            <a:ext cx="9144000" cy="285900"/>
          </a:xfrm>
          <a:prstGeom prst="rect">
            <a:avLst/>
          </a:prstGeom>
          <a:solidFill>
            <a:schemeClr val="accen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80"/>
              <a:buFont typeface="Arial"/>
              <a:buNone/>
            </a:pPr>
            <a:r>
              <a:t/>
            </a:r>
            <a:endParaRPr b="0" i="0" sz="2880" u="none" cap="none" strike="noStrike">
              <a:solidFill>
                <a:schemeClr val="dk1"/>
              </a:solidFill>
              <a:latin typeface="Twentieth Century"/>
              <a:ea typeface="Twentieth Century"/>
              <a:cs typeface="Twentieth Century"/>
              <a:sym typeface="Twentieth Century"/>
            </a:endParaRPr>
          </a:p>
        </p:txBody>
      </p:sp>
      <p:pic>
        <p:nvPicPr>
          <p:cNvPr id="730" name="Google Shape;730;p191"/>
          <p:cNvPicPr preferRelativeResize="0"/>
          <p:nvPr/>
        </p:nvPicPr>
        <p:blipFill rotWithShape="1">
          <a:blip r:embed="rId3">
            <a:alphaModFix/>
          </a:blip>
          <a:srcRect b="0" l="0" r="0" t="0"/>
          <a:stretch/>
        </p:blipFill>
        <p:spPr>
          <a:xfrm>
            <a:off x="7673072" y="201183"/>
            <a:ext cx="1324190" cy="646331"/>
          </a:xfrm>
          <a:prstGeom prst="rect">
            <a:avLst/>
          </a:prstGeom>
          <a:noFill/>
          <a:ln>
            <a:noFill/>
          </a:ln>
        </p:spPr>
      </p:pic>
      <p:sp>
        <p:nvSpPr>
          <p:cNvPr id="731" name="Google Shape;731;p191"/>
          <p:cNvSpPr/>
          <p:nvPr/>
        </p:nvSpPr>
        <p:spPr>
          <a:xfrm>
            <a:off x="824750" y="151700"/>
            <a:ext cx="66240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Open Sans"/>
                <a:ea typeface="Open Sans"/>
                <a:cs typeface="Open Sans"/>
                <a:sym typeface="Open Sans"/>
              </a:rPr>
              <a:t>CFNC.ORG </a:t>
            </a:r>
            <a:r>
              <a:rPr b="1" lang="en-US" sz="3600">
                <a:solidFill>
                  <a:schemeClr val="accent1"/>
                </a:solidFill>
                <a:latin typeface="Open Sans"/>
                <a:ea typeface="Open Sans"/>
                <a:cs typeface="Open Sans"/>
                <a:sym typeface="Open Sans"/>
              </a:rPr>
              <a:t>|866.866.CFNC</a:t>
            </a:r>
            <a:endParaRPr b="1" i="0" sz="3600" u="none" cap="none" strike="noStrike">
              <a:solidFill>
                <a:schemeClr val="dk1"/>
              </a:solidFill>
              <a:latin typeface="Open Sans"/>
              <a:ea typeface="Open Sans"/>
              <a:cs typeface="Open Sans"/>
              <a:sym typeface="Open Sans"/>
            </a:endParaRPr>
          </a:p>
        </p:txBody>
      </p:sp>
      <p:pic>
        <p:nvPicPr>
          <p:cNvPr id="732" name="Google Shape;732;p191"/>
          <p:cNvPicPr preferRelativeResize="0"/>
          <p:nvPr/>
        </p:nvPicPr>
        <p:blipFill rotWithShape="1">
          <a:blip r:embed="rId4">
            <a:alphaModFix/>
          </a:blip>
          <a:srcRect b="8798" l="0" r="0" t="12430"/>
          <a:stretch/>
        </p:blipFill>
        <p:spPr>
          <a:xfrm>
            <a:off x="152400" y="907675"/>
            <a:ext cx="8844851" cy="39500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1" name="Shape 931"/>
        <p:cNvGrpSpPr/>
        <p:nvPr/>
      </p:nvGrpSpPr>
      <p:grpSpPr>
        <a:xfrm>
          <a:off x="0" y="0"/>
          <a:ext cx="0" cy="0"/>
          <a:chOff x="0" y="0"/>
          <a:chExt cx="0" cy="0"/>
        </a:xfrm>
      </p:grpSpPr>
      <p:pic>
        <p:nvPicPr>
          <p:cNvPr id="932" name="Google Shape;932;p218"/>
          <p:cNvPicPr preferRelativeResize="0"/>
          <p:nvPr/>
        </p:nvPicPr>
        <p:blipFill rotWithShape="1">
          <a:blip r:embed="rId3">
            <a:alphaModFix/>
          </a:blip>
          <a:srcRect b="0" l="0" r="0" t="0"/>
          <a:stretch/>
        </p:blipFill>
        <p:spPr>
          <a:xfrm>
            <a:off x="304800" y="4324350"/>
            <a:ext cx="1059418" cy="517096"/>
          </a:xfrm>
          <a:prstGeom prst="rect">
            <a:avLst/>
          </a:prstGeom>
          <a:noFill/>
          <a:ln>
            <a:noFill/>
          </a:ln>
        </p:spPr>
      </p:pic>
      <p:sp>
        <p:nvSpPr>
          <p:cNvPr id="933" name="Google Shape;933;p218"/>
          <p:cNvSpPr txBox="1"/>
          <p:nvPr/>
        </p:nvSpPr>
        <p:spPr>
          <a:xfrm>
            <a:off x="86675" y="100475"/>
            <a:ext cx="4267200" cy="4488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chemeClr val="accent1"/>
              </a:buClr>
              <a:buSzPts val="3600"/>
              <a:buFont typeface="Open Sans"/>
              <a:buNone/>
            </a:pPr>
            <a:r>
              <a:rPr b="0" i="0" lang="en-US" sz="3600" u="none" cap="none" strike="noStrike">
                <a:solidFill>
                  <a:schemeClr val="accent5"/>
                </a:solidFill>
                <a:latin typeface="Open Sans"/>
                <a:ea typeface="Open Sans"/>
                <a:cs typeface="Open Sans"/>
                <a:sym typeface="Open Sans"/>
              </a:rPr>
              <a:t>¿TIPOS DE BECAS?</a:t>
            </a:r>
            <a:br>
              <a:rPr b="0" i="0" lang="en-US" sz="3600" u="none" cap="none" strike="noStrike">
                <a:solidFill>
                  <a:schemeClr val="accent5"/>
                </a:solidFill>
                <a:latin typeface="Open Sans"/>
                <a:ea typeface="Open Sans"/>
                <a:cs typeface="Open Sans"/>
                <a:sym typeface="Open Sans"/>
              </a:rPr>
            </a:br>
            <a:endParaRPr b="0" i="0" sz="3200" u="none" cap="none" strike="noStrike">
              <a:solidFill>
                <a:schemeClr val="accent5"/>
              </a:solidFill>
              <a:latin typeface="Open Sans"/>
              <a:ea typeface="Open Sans"/>
              <a:cs typeface="Open Sans"/>
              <a:sym typeface="Open Sans"/>
            </a:endParaRPr>
          </a:p>
        </p:txBody>
      </p:sp>
      <p:sp>
        <p:nvSpPr>
          <p:cNvPr id="934" name="Google Shape;934;p218"/>
          <p:cNvSpPr txBox="1"/>
          <p:nvPr>
            <p:ph idx="1" type="body"/>
          </p:nvPr>
        </p:nvSpPr>
        <p:spPr>
          <a:xfrm>
            <a:off x="2475475" y="4324325"/>
            <a:ext cx="2361000" cy="30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400"/>
              </a:spcBef>
              <a:spcAft>
                <a:spcPts val="0"/>
              </a:spcAft>
              <a:buSzPts val="2000"/>
              <a:buNone/>
            </a:pPr>
            <a:r>
              <a:rPr b="0" lang="en-US" sz="1600">
                <a:solidFill>
                  <a:schemeClr val="accent5"/>
                </a:solidFill>
              </a:rPr>
              <a:t>MEZCLA DE CRITERIOS</a:t>
            </a:r>
            <a:endParaRPr b="0" sz="1600">
              <a:solidFill>
                <a:schemeClr val="accent5"/>
              </a:solidFill>
            </a:endParaRPr>
          </a:p>
        </p:txBody>
      </p:sp>
      <p:sp>
        <p:nvSpPr>
          <p:cNvPr id="935" name="Google Shape;935;p218"/>
          <p:cNvSpPr txBox="1"/>
          <p:nvPr>
            <p:ph idx="2" type="body"/>
          </p:nvPr>
        </p:nvSpPr>
        <p:spPr>
          <a:xfrm>
            <a:off x="1448575" y="3219200"/>
            <a:ext cx="3092100" cy="30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7A41"/>
              </a:buClr>
              <a:buSzPts val="3200"/>
              <a:buFont typeface="Open Sans"/>
              <a:buNone/>
            </a:pPr>
            <a:r>
              <a:rPr b="0" lang="en-US" sz="1600">
                <a:solidFill>
                  <a:srgbClr val="007A41"/>
                </a:solidFill>
              </a:rPr>
              <a:t>BECAS BASADAS EN OTRAS CARACTERÍSTICAS</a:t>
            </a:r>
            <a:endParaRPr b="0" sz="1600"/>
          </a:p>
        </p:txBody>
      </p:sp>
      <p:sp>
        <p:nvSpPr>
          <p:cNvPr id="936" name="Google Shape;936;p218"/>
          <p:cNvSpPr txBox="1"/>
          <p:nvPr>
            <p:ph idx="3" type="body"/>
          </p:nvPr>
        </p:nvSpPr>
        <p:spPr>
          <a:xfrm>
            <a:off x="235349" y="2284412"/>
            <a:ext cx="4198200" cy="304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rgbClr val="007A41"/>
              </a:buClr>
              <a:buSzPts val="3200"/>
              <a:buFont typeface="Open Sans"/>
              <a:buNone/>
            </a:pPr>
            <a:r>
              <a:rPr b="0" lang="en-US" sz="1600">
                <a:solidFill>
                  <a:srgbClr val="007A41"/>
                </a:solidFill>
              </a:rPr>
              <a:t>BECAS BASADAS EN MÉRITO</a:t>
            </a:r>
            <a:endParaRPr b="0" sz="1600"/>
          </a:p>
        </p:txBody>
      </p:sp>
      <p:sp>
        <p:nvSpPr>
          <p:cNvPr id="937" name="Google Shape;937;p218"/>
          <p:cNvSpPr txBox="1"/>
          <p:nvPr>
            <p:ph idx="4" type="body"/>
          </p:nvPr>
        </p:nvSpPr>
        <p:spPr>
          <a:xfrm>
            <a:off x="642875" y="1182175"/>
            <a:ext cx="2930700" cy="30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7A41"/>
              </a:buClr>
              <a:buSzPts val="3200"/>
              <a:buFont typeface="Open Sans"/>
              <a:buNone/>
            </a:pPr>
            <a:r>
              <a:rPr b="0" lang="en-US" sz="1600">
                <a:solidFill>
                  <a:srgbClr val="007A41"/>
                </a:solidFill>
              </a:rPr>
              <a:t>BECAS BASADAS EN NECESIDAD ECONÓMICA</a:t>
            </a:r>
            <a:endParaRPr b="0" sz="1600"/>
          </a:p>
          <a:p>
            <a:pPr indent="0" lvl="0" marL="0" rtl="0" algn="l">
              <a:lnSpc>
                <a:spcPct val="100000"/>
              </a:lnSpc>
              <a:spcBef>
                <a:spcPts val="400"/>
              </a:spcBef>
              <a:spcAft>
                <a:spcPts val="0"/>
              </a:spcAft>
              <a:buSzPts val="2000"/>
              <a:buNone/>
            </a:pPr>
            <a:r>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pic>
        <p:nvPicPr>
          <p:cNvPr descr="A picture containing table&#10;&#10;Description automatically generated" id="943" name="Google Shape;943;p219"/>
          <p:cNvPicPr preferRelativeResize="0"/>
          <p:nvPr/>
        </p:nvPicPr>
        <p:blipFill rotWithShape="1">
          <a:blip r:embed="rId3">
            <a:alphaModFix/>
          </a:blip>
          <a:srcRect b="8866" l="13362" r="15936" t="2988"/>
          <a:stretch/>
        </p:blipFill>
        <p:spPr>
          <a:xfrm>
            <a:off x="7349000" y="4142744"/>
            <a:ext cx="1554175" cy="847730"/>
          </a:xfrm>
          <a:prstGeom prst="rect">
            <a:avLst/>
          </a:prstGeom>
          <a:noFill/>
          <a:ln>
            <a:noFill/>
          </a:ln>
        </p:spPr>
      </p:pic>
      <p:sp>
        <p:nvSpPr>
          <p:cNvPr id="944" name="Google Shape;944;p219"/>
          <p:cNvSpPr txBox="1"/>
          <p:nvPr/>
        </p:nvSpPr>
        <p:spPr>
          <a:xfrm>
            <a:off x="647243" y="185661"/>
            <a:ext cx="7484400" cy="49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7A41"/>
              </a:buClr>
              <a:buSzPts val="3200"/>
              <a:buFont typeface="Open Sans"/>
              <a:buNone/>
            </a:pPr>
            <a:r>
              <a:rPr b="0" i="0" lang="en-US" sz="3200" u="none" cap="none" strike="noStrike">
                <a:solidFill>
                  <a:srgbClr val="007A41"/>
                </a:solidFill>
                <a:latin typeface="Open Sans"/>
                <a:ea typeface="Open Sans"/>
                <a:cs typeface="Open Sans"/>
                <a:sym typeface="Open Sans"/>
              </a:rPr>
              <a:t>Donde puedo encontrar becas</a:t>
            </a:r>
            <a:endParaRPr b="0" i="0" sz="3200" u="none" cap="none" strike="noStrike">
              <a:solidFill>
                <a:srgbClr val="007A41"/>
              </a:solidFill>
              <a:latin typeface="Open Sans"/>
              <a:ea typeface="Open Sans"/>
              <a:cs typeface="Open Sans"/>
              <a:sym typeface="Open Sans"/>
            </a:endParaRPr>
          </a:p>
        </p:txBody>
      </p:sp>
      <p:sp>
        <p:nvSpPr>
          <p:cNvPr id="945" name="Google Shape;945;p219"/>
          <p:cNvSpPr/>
          <p:nvPr/>
        </p:nvSpPr>
        <p:spPr>
          <a:xfrm>
            <a:off x="692925" y="1151550"/>
            <a:ext cx="3879000" cy="2840400"/>
          </a:xfrm>
          <a:prstGeom prst="rect">
            <a:avLst/>
          </a:prstGeom>
          <a:noFill/>
          <a:ln>
            <a:noFill/>
          </a:ln>
        </p:spPr>
        <p:txBody>
          <a:bodyPr anchorCtr="0" anchor="t" bIns="0" lIns="0" spcFirstLastPara="1" rIns="0" wrap="square" tIns="0">
            <a:noAutofit/>
          </a:bodyPr>
          <a:lstStyle/>
          <a:p>
            <a:pPr indent="-355600" lvl="0" marL="457200" marR="0" rtl="0" algn="l">
              <a:lnSpc>
                <a:spcPct val="130000"/>
              </a:lnSpc>
              <a:spcBef>
                <a:spcPts val="0"/>
              </a:spcBef>
              <a:spcAft>
                <a:spcPts val="0"/>
              </a:spcAft>
              <a:buClr>
                <a:schemeClr val="dk1"/>
              </a:buClr>
              <a:buSzPts val="2000"/>
              <a:buFont typeface="Open Sans"/>
              <a:buChar char="●"/>
            </a:pPr>
            <a:r>
              <a:rPr b="0" i="0" lang="en-US" sz="2000" u="none" cap="none" strike="noStrike">
                <a:solidFill>
                  <a:schemeClr val="dk1"/>
                </a:solidFill>
                <a:latin typeface="Open Sans"/>
                <a:ea typeface="Open Sans"/>
                <a:cs typeface="Open Sans"/>
                <a:sym typeface="Open Sans"/>
              </a:rPr>
              <a:t>Becas locales</a:t>
            </a:r>
            <a:endParaRPr b="0" i="0" sz="1400" u="none" cap="none" strike="noStrike">
              <a:solidFill>
                <a:srgbClr val="000000"/>
              </a:solidFill>
              <a:latin typeface="Arial"/>
              <a:ea typeface="Arial"/>
              <a:cs typeface="Arial"/>
              <a:sym typeface="Arial"/>
            </a:endParaRPr>
          </a:p>
          <a:p>
            <a:pPr indent="0" lvl="0" marL="457200" marR="0" rtl="0" algn="l">
              <a:lnSpc>
                <a:spcPct val="13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355600" lvl="0" marL="457200" marR="0" rtl="0" algn="l">
              <a:lnSpc>
                <a:spcPct val="130000"/>
              </a:lnSpc>
              <a:spcBef>
                <a:spcPts val="0"/>
              </a:spcBef>
              <a:spcAft>
                <a:spcPts val="0"/>
              </a:spcAft>
              <a:buClr>
                <a:schemeClr val="dk1"/>
              </a:buClr>
              <a:buSzPts val="2000"/>
              <a:buFont typeface="Open Sans"/>
              <a:buChar char="●"/>
            </a:pPr>
            <a:r>
              <a:rPr b="0" i="0" lang="en-US" sz="2000" u="none" cap="none" strike="noStrike">
                <a:solidFill>
                  <a:schemeClr val="dk1"/>
                </a:solidFill>
                <a:latin typeface="Open Sans"/>
                <a:ea typeface="Open Sans"/>
                <a:cs typeface="Open Sans"/>
                <a:sym typeface="Open Sans"/>
              </a:rPr>
              <a:t>Becas regionales/estatales</a:t>
            </a:r>
            <a:endParaRPr b="0" i="0" sz="2000" u="none" cap="none" strike="noStrike">
              <a:solidFill>
                <a:schemeClr val="dk1"/>
              </a:solidFill>
              <a:latin typeface="Open Sans"/>
              <a:ea typeface="Open Sans"/>
              <a:cs typeface="Open Sans"/>
              <a:sym typeface="Open Sans"/>
            </a:endParaRPr>
          </a:p>
          <a:p>
            <a:pPr indent="0" lvl="0" marL="457200" marR="0" rtl="0" algn="l">
              <a:lnSpc>
                <a:spcPct val="13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0" algn="l">
              <a:lnSpc>
                <a:spcPct val="130000"/>
              </a:lnSpc>
              <a:spcBef>
                <a:spcPts val="0"/>
              </a:spcBef>
              <a:spcAft>
                <a:spcPts val="0"/>
              </a:spcAft>
              <a:buClr>
                <a:schemeClr val="dk1"/>
              </a:buClr>
              <a:buSzPts val="2000"/>
              <a:buFont typeface="Open Sans"/>
              <a:buChar char="●"/>
            </a:pPr>
            <a:r>
              <a:rPr b="0" i="0" lang="en-US" sz="2000" u="none" cap="none" strike="noStrike">
                <a:solidFill>
                  <a:schemeClr val="dk1"/>
                </a:solidFill>
                <a:latin typeface="Open Sans"/>
                <a:ea typeface="Open Sans"/>
                <a:cs typeface="Open Sans"/>
                <a:sym typeface="Open Sans"/>
              </a:rPr>
              <a:t>Becas institucionales</a:t>
            </a:r>
            <a:endParaRPr b="0" i="0" sz="2000" u="none" cap="none" strike="noStrike">
              <a:solidFill>
                <a:schemeClr val="dk1"/>
              </a:solidFill>
              <a:latin typeface="Open Sans"/>
              <a:ea typeface="Open Sans"/>
              <a:cs typeface="Open Sans"/>
              <a:sym typeface="Open Sans"/>
            </a:endParaRPr>
          </a:p>
          <a:p>
            <a:pPr indent="0" lvl="0" marL="457200" marR="0" rtl="0" algn="l">
              <a:lnSpc>
                <a:spcPct val="130000"/>
              </a:lnSpc>
              <a:spcBef>
                <a:spcPts val="0"/>
              </a:spcBef>
              <a:spcAft>
                <a:spcPts val="0"/>
              </a:spcAft>
              <a:buClr>
                <a:srgbClr val="000000"/>
              </a:buClr>
              <a:buSzPts val="2000"/>
              <a:buFont typeface="Arial"/>
              <a:buNone/>
            </a:pPr>
            <a:r>
              <a:t/>
            </a:r>
            <a:endParaRPr b="0" i="0" sz="2000" u="none" cap="none" strike="noStrike">
              <a:solidFill>
                <a:schemeClr val="dk1"/>
              </a:solidFill>
              <a:latin typeface="Open Sans"/>
              <a:ea typeface="Open Sans"/>
              <a:cs typeface="Open Sans"/>
              <a:sym typeface="Open Sans"/>
            </a:endParaRPr>
          </a:p>
          <a:p>
            <a:pPr indent="-355600" lvl="0" marL="457200" marR="0" rtl="0" algn="l">
              <a:lnSpc>
                <a:spcPct val="130000"/>
              </a:lnSpc>
              <a:spcBef>
                <a:spcPts val="0"/>
              </a:spcBef>
              <a:spcAft>
                <a:spcPts val="0"/>
              </a:spcAft>
              <a:buClr>
                <a:schemeClr val="dk1"/>
              </a:buClr>
              <a:buSzPts val="2000"/>
              <a:buFont typeface="Open Sans"/>
              <a:buChar char="●"/>
            </a:pPr>
            <a:r>
              <a:rPr b="0" i="0" lang="en-US" sz="2000" u="none" cap="none" strike="noStrike">
                <a:solidFill>
                  <a:schemeClr val="dk1"/>
                </a:solidFill>
                <a:latin typeface="Open Sans"/>
                <a:ea typeface="Open Sans"/>
                <a:cs typeface="Open Sans"/>
                <a:sym typeface="Open Sans"/>
              </a:rPr>
              <a:t>Becas nacionales</a:t>
            </a:r>
            <a:endParaRPr b="0" i="0" sz="1400" u="none" cap="none" strike="noStrike">
              <a:solidFill>
                <a:srgbClr val="000000"/>
              </a:solidFill>
              <a:latin typeface="Arial"/>
              <a:ea typeface="Arial"/>
              <a:cs typeface="Arial"/>
              <a:sym typeface="Arial"/>
            </a:endParaRPr>
          </a:p>
        </p:txBody>
      </p:sp>
      <p:pic>
        <p:nvPicPr>
          <p:cNvPr id="946" name="Google Shape;946;p219"/>
          <p:cNvPicPr preferRelativeResize="0"/>
          <p:nvPr/>
        </p:nvPicPr>
        <p:blipFill rotWithShape="1">
          <a:blip r:embed="rId4">
            <a:alphaModFix/>
          </a:blip>
          <a:srcRect b="0" l="0" r="0" t="0"/>
          <a:stretch/>
        </p:blipFill>
        <p:spPr>
          <a:xfrm>
            <a:off x="6003949" y="1784488"/>
            <a:ext cx="2792425" cy="491375"/>
          </a:xfrm>
          <a:prstGeom prst="rect">
            <a:avLst/>
          </a:prstGeom>
          <a:noFill/>
          <a:ln>
            <a:noFill/>
          </a:ln>
        </p:spPr>
      </p:pic>
      <p:pic>
        <p:nvPicPr>
          <p:cNvPr id="947" name="Google Shape;947;p219"/>
          <p:cNvPicPr preferRelativeResize="0"/>
          <p:nvPr/>
        </p:nvPicPr>
        <p:blipFill rotWithShape="1">
          <a:blip r:embed="rId5">
            <a:alphaModFix/>
          </a:blip>
          <a:srcRect b="0" l="0" r="0" t="0"/>
          <a:stretch/>
        </p:blipFill>
        <p:spPr>
          <a:xfrm>
            <a:off x="6003950" y="900550"/>
            <a:ext cx="2752725" cy="781050"/>
          </a:xfrm>
          <a:prstGeom prst="rect">
            <a:avLst/>
          </a:prstGeom>
          <a:noFill/>
          <a:ln>
            <a:noFill/>
          </a:ln>
        </p:spPr>
      </p:pic>
      <p:pic>
        <p:nvPicPr>
          <p:cNvPr id="948" name="Google Shape;948;p219"/>
          <p:cNvPicPr preferRelativeResize="0"/>
          <p:nvPr/>
        </p:nvPicPr>
        <p:blipFill rotWithShape="1">
          <a:blip r:embed="rId6">
            <a:alphaModFix/>
          </a:blip>
          <a:srcRect b="0" l="0" r="0" t="0"/>
          <a:stretch/>
        </p:blipFill>
        <p:spPr>
          <a:xfrm>
            <a:off x="6003950" y="3294088"/>
            <a:ext cx="2792425" cy="781050"/>
          </a:xfrm>
          <a:prstGeom prst="rect">
            <a:avLst/>
          </a:prstGeom>
          <a:noFill/>
          <a:ln>
            <a:noFill/>
          </a:ln>
        </p:spPr>
      </p:pic>
      <p:pic>
        <p:nvPicPr>
          <p:cNvPr id="949" name="Google Shape;949;p219"/>
          <p:cNvPicPr preferRelativeResize="0"/>
          <p:nvPr/>
        </p:nvPicPr>
        <p:blipFill rotWithShape="1">
          <a:blip r:embed="rId7">
            <a:alphaModFix/>
          </a:blip>
          <a:srcRect b="0" l="0" r="0" t="0"/>
          <a:stretch/>
        </p:blipFill>
        <p:spPr>
          <a:xfrm>
            <a:off x="7242200" y="2446213"/>
            <a:ext cx="1554175" cy="762637"/>
          </a:xfrm>
          <a:prstGeom prst="rect">
            <a:avLst/>
          </a:prstGeom>
          <a:noFill/>
          <a:ln>
            <a:noFill/>
          </a:ln>
        </p:spPr>
      </p:pic>
      <p:pic>
        <p:nvPicPr>
          <p:cNvPr id="950" name="Google Shape;950;p219"/>
          <p:cNvPicPr preferRelativeResize="0"/>
          <p:nvPr/>
        </p:nvPicPr>
        <p:blipFill rotWithShape="1">
          <a:blip r:embed="rId8">
            <a:alphaModFix/>
          </a:blip>
          <a:srcRect b="0" l="0" r="0" t="0"/>
          <a:stretch/>
        </p:blipFill>
        <p:spPr>
          <a:xfrm>
            <a:off x="6123400" y="2315925"/>
            <a:ext cx="1072400" cy="938125"/>
          </a:xfrm>
          <a:prstGeom prst="rect">
            <a:avLst/>
          </a:prstGeom>
          <a:noFill/>
          <a:ln>
            <a:noFill/>
          </a:ln>
        </p:spPr>
      </p:pic>
      <p:pic>
        <p:nvPicPr>
          <p:cNvPr id="951" name="Google Shape;951;p219"/>
          <p:cNvPicPr preferRelativeResize="0"/>
          <p:nvPr/>
        </p:nvPicPr>
        <p:blipFill rotWithShape="1">
          <a:blip r:embed="rId9">
            <a:alphaModFix/>
          </a:blip>
          <a:srcRect b="0" l="0" r="0" t="0"/>
          <a:stretch/>
        </p:blipFill>
        <p:spPr>
          <a:xfrm>
            <a:off x="3944100" y="3294100"/>
            <a:ext cx="1972525" cy="7810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5" name="Shape 955"/>
        <p:cNvGrpSpPr/>
        <p:nvPr/>
      </p:nvGrpSpPr>
      <p:grpSpPr>
        <a:xfrm>
          <a:off x="0" y="0"/>
          <a:ext cx="0" cy="0"/>
          <a:chOff x="0" y="0"/>
          <a:chExt cx="0" cy="0"/>
        </a:xfrm>
      </p:grpSpPr>
      <p:sp>
        <p:nvSpPr>
          <p:cNvPr id="956" name="Google Shape;956;p220"/>
          <p:cNvSpPr/>
          <p:nvPr/>
        </p:nvSpPr>
        <p:spPr>
          <a:xfrm>
            <a:off x="6934200" y="0"/>
            <a:ext cx="2209800" cy="5143500"/>
          </a:xfrm>
          <a:prstGeom prst="rect">
            <a:avLst/>
          </a:prstGeom>
          <a:solidFill>
            <a:schemeClr val="accent5"/>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80"/>
              <a:buFont typeface="Arial"/>
              <a:buNone/>
            </a:pPr>
            <a:r>
              <a:t/>
            </a:r>
            <a:endParaRPr b="0" i="0" sz="2880" u="none" cap="none" strike="noStrike">
              <a:solidFill>
                <a:schemeClr val="dk1"/>
              </a:solidFill>
              <a:latin typeface="Open Sans"/>
              <a:ea typeface="Open Sans"/>
              <a:cs typeface="Open Sans"/>
              <a:sym typeface="Open Sans"/>
            </a:endParaRPr>
          </a:p>
        </p:txBody>
      </p:sp>
      <p:sp>
        <p:nvSpPr>
          <p:cNvPr id="957" name="Google Shape;957;p220"/>
          <p:cNvSpPr txBox="1"/>
          <p:nvPr/>
        </p:nvSpPr>
        <p:spPr>
          <a:xfrm>
            <a:off x="76200" y="1425553"/>
            <a:ext cx="4495800" cy="1884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Clr>
                <a:srgbClr val="007A41"/>
              </a:buClr>
              <a:buSzPts val="3600"/>
              <a:buFont typeface="Open Sans"/>
              <a:buNone/>
            </a:pPr>
            <a:r>
              <a:rPr b="1" i="0" lang="en-US" sz="3600" u="none" cap="none" strike="noStrike">
                <a:solidFill>
                  <a:srgbClr val="007A41"/>
                </a:solidFill>
                <a:latin typeface="Open Sans"/>
                <a:ea typeface="Open Sans"/>
                <a:cs typeface="Open Sans"/>
                <a:sym typeface="Open Sans"/>
              </a:rPr>
              <a:t>¿Otras estrategias para pagar mis estudi</a:t>
            </a:r>
            <a:r>
              <a:rPr b="1" lang="en-US" sz="3600">
                <a:solidFill>
                  <a:srgbClr val="007A41"/>
                </a:solidFill>
                <a:latin typeface="Open Sans"/>
                <a:ea typeface="Open Sans"/>
                <a:cs typeface="Open Sans"/>
                <a:sym typeface="Open Sans"/>
              </a:rPr>
              <a:t>os</a:t>
            </a:r>
            <a:r>
              <a:rPr b="1" i="0" lang="en-US" sz="3600" u="none" cap="none" strike="noStrike">
                <a:solidFill>
                  <a:srgbClr val="007A41"/>
                </a:solidFill>
                <a:latin typeface="Open Sans"/>
                <a:ea typeface="Open Sans"/>
                <a:cs typeface="Open Sans"/>
                <a:sym typeface="Open Sans"/>
              </a:rPr>
              <a:t>?</a:t>
            </a:r>
            <a:endParaRPr b="0" i="0" sz="1400" u="none" cap="none" strike="noStrike">
              <a:solidFill>
                <a:srgbClr val="000000"/>
              </a:solidFill>
              <a:latin typeface="Arial"/>
              <a:ea typeface="Arial"/>
              <a:cs typeface="Arial"/>
              <a:sym typeface="Arial"/>
            </a:endParaRPr>
          </a:p>
        </p:txBody>
      </p:sp>
      <p:pic>
        <p:nvPicPr>
          <p:cNvPr id="958" name="Google Shape;958;p220"/>
          <p:cNvPicPr preferRelativeResize="0"/>
          <p:nvPr/>
        </p:nvPicPr>
        <p:blipFill rotWithShape="1">
          <a:blip r:embed="rId3">
            <a:alphaModFix/>
          </a:blip>
          <a:srcRect b="0" l="0" r="0" t="0"/>
          <a:stretch/>
        </p:blipFill>
        <p:spPr>
          <a:xfrm>
            <a:off x="304800" y="4324350"/>
            <a:ext cx="1059418" cy="517096"/>
          </a:xfrm>
          <a:prstGeom prst="rect">
            <a:avLst/>
          </a:prstGeom>
          <a:noFill/>
          <a:ln>
            <a:noFill/>
          </a:ln>
        </p:spPr>
      </p:pic>
      <p:pic>
        <p:nvPicPr>
          <p:cNvPr id="959" name="Google Shape;959;p220"/>
          <p:cNvPicPr preferRelativeResize="0"/>
          <p:nvPr/>
        </p:nvPicPr>
        <p:blipFill rotWithShape="1">
          <a:blip r:embed="rId4">
            <a:alphaModFix/>
          </a:blip>
          <a:srcRect b="0" l="0" r="0" t="0"/>
          <a:stretch/>
        </p:blipFill>
        <p:spPr>
          <a:xfrm>
            <a:off x="4540470" y="1195244"/>
            <a:ext cx="4102120" cy="273201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4" name="Shape 964"/>
        <p:cNvGrpSpPr/>
        <p:nvPr/>
      </p:nvGrpSpPr>
      <p:grpSpPr>
        <a:xfrm>
          <a:off x="0" y="0"/>
          <a:ext cx="0" cy="0"/>
          <a:chOff x="0" y="0"/>
          <a:chExt cx="0" cy="0"/>
        </a:xfrm>
      </p:grpSpPr>
      <p:sp>
        <p:nvSpPr>
          <p:cNvPr id="965" name="Google Shape;965;p221"/>
          <p:cNvSpPr txBox="1"/>
          <p:nvPr>
            <p:ph type="title"/>
          </p:nvPr>
        </p:nvSpPr>
        <p:spPr>
          <a:xfrm>
            <a:off x="564304" y="398100"/>
            <a:ext cx="8579700" cy="3714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chemeClr val="dk1"/>
              </a:buClr>
              <a:buSzPts val="4000"/>
              <a:buFont typeface="Twentieth Century"/>
              <a:buNone/>
            </a:pPr>
            <a:r>
              <a:rPr lang="en-US" sz="3200">
                <a:solidFill>
                  <a:schemeClr val="accent5"/>
                </a:solidFill>
                <a:latin typeface="Open Sans"/>
                <a:ea typeface="Open Sans"/>
                <a:cs typeface="Open Sans"/>
                <a:sym typeface="Open Sans"/>
              </a:rPr>
              <a:t>PRÉSTAMOS</a:t>
            </a:r>
            <a:r>
              <a:rPr b="0" i="0" lang="en-US" sz="3200" u="none" cap="none" strike="noStrike">
                <a:solidFill>
                  <a:schemeClr val="accent5"/>
                </a:solidFill>
                <a:latin typeface="Open Sans"/>
                <a:ea typeface="Open Sans"/>
                <a:cs typeface="Open Sans"/>
                <a:sym typeface="Open Sans"/>
              </a:rPr>
              <a:t> PERDONABLES</a:t>
            </a:r>
            <a:br>
              <a:rPr b="0" i="0" lang="en-US" sz="3200" u="none" cap="none" strike="noStrike">
                <a:solidFill>
                  <a:schemeClr val="accent5"/>
                </a:solidFill>
                <a:latin typeface="Open Sans"/>
                <a:ea typeface="Open Sans"/>
                <a:cs typeface="Open Sans"/>
                <a:sym typeface="Open Sans"/>
              </a:rPr>
            </a:br>
            <a:r>
              <a:rPr b="0" i="0" lang="en-US" sz="3200" u="none" cap="none" strike="noStrike">
                <a:solidFill>
                  <a:schemeClr val="accent5"/>
                </a:solidFill>
                <a:latin typeface="Open Sans"/>
                <a:ea typeface="Open Sans"/>
                <a:cs typeface="Open Sans"/>
                <a:sym typeface="Open Sans"/>
              </a:rPr>
              <a:t> </a:t>
            </a:r>
            <a:endParaRPr b="0" i="0" sz="3200" u="none" cap="none" strike="noStrike">
              <a:solidFill>
                <a:schemeClr val="accent5"/>
              </a:solidFill>
              <a:latin typeface="Open Sans"/>
              <a:ea typeface="Open Sans"/>
              <a:cs typeface="Open Sans"/>
              <a:sym typeface="Open Sans"/>
            </a:endParaRPr>
          </a:p>
        </p:txBody>
      </p:sp>
      <p:pic>
        <p:nvPicPr>
          <p:cNvPr id="966" name="Google Shape;966;p221"/>
          <p:cNvPicPr preferRelativeResize="0"/>
          <p:nvPr/>
        </p:nvPicPr>
        <p:blipFill rotWithShape="1">
          <a:blip r:embed="rId3">
            <a:alphaModFix/>
          </a:blip>
          <a:srcRect b="0" l="0" r="0" t="0"/>
          <a:stretch/>
        </p:blipFill>
        <p:spPr>
          <a:xfrm>
            <a:off x="7617218" y="4356997"/>
            <a:ext cx="1240850" cy="605025"/>
          </a:xfrm>
          <a:prstGeom prst="rect">
            <a:avLst/>
          </a:prstGeom>
          <a:noFill/>
          <a:ln>
            <a:noFill/>
          </a:ln>
        </p:spPr>
      </p:pic>
      <p:sp>
        <p:nvSpPr>
          <p:cNvPr id="967" name="Google Shape;967;p221"/>
          <p:cNvSpPr/>
          <p:nvPr/>
        </p:nvSpPr>
        <p:spPr>
          <a:xfrm>
            <a:off x="1091075" y="1416638"/>
            <a:ext cx="7767000" cy="229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000"/>
              <a:buFont typeface="Arial"/>
              <a:buNone/>
            </a:pPr>
            <a:r>
              <a:rPr b="0" i="0" lang="en-US" sz="1800" u="none" cap="none" strike="noStrike">
                <a:solidFill>
                  <a:schemeClr val="dk1"/>
                </a:solidFill>
                <a:latin typeface="Open Sans"/>
                <a:ea typeface="Open Sans"/>
                <a:cs typeface="Open Sans"/>
                <a:sym typeface="Open Sans"/>
              </a:rPr>
              <a:t>E</a:t>
            </a:r>
            <a:r>
              <a:rPr b="0" i="0" lang="en-US" sz="1600" u="none" cap="none" strike="noStrike">
                <a:solidFill>
                  <a:schemeClr val="dk1"/>
                </a:solidFill>
                <a:latin typeface="Open Sans"/>
                <a:ea typeface="Open Sans"/>
                <a:cs typeface="Open Sans"/>
                <a:sym typeface="Open Sans"/>
              </a:rPr>
              <a:t>stablecidos por la Asamblea General de Carolina del Norte en 2011, los Préstamos perdonables proporcionan asistencia financiera a estudiantes calificados inscritos en un programa de educación aprobado y comprometidos a trabajar en </a:t>
            </a:r>
            <a:r>
              <a:rPr b="1" i="0" lang="en-US" sz="1600" u="none" cap="none" strike="noStrike">
                <a:solidFill>
                  <a:schemeClr val="dk1"/>
                </a:solidFill>
                <a:latin typeface="Open Sans"/>
                <a:ea typeface="Open Sans"/>
                <a:cs typeface="Open Sans"/>
                <a:sym typeface="Open Sans"/>
              </a:rPr>
              <a:t>profesiones críticas </a:t>
            </a:r>
            <a:r>
              <a:rPr b="0" i="0" lang="en-US" sz="1600" u="none" cap="none" strike="noStrike">
                <a:solidFill>
                  <a:schemeClr val="dk1"/>
                </a:solidFill>
                <a:latin typeface="Open Sans"/>
                <a:ea typeface="Open Sans"/>
                <a:cs typeface="Open Sans"/>
                <a:sym typeface="Open Sans"/>
              </a:rPr>
              <a:t>de </a:t>
            </a:r>
            <a:r>
              <a:rPr b="1" i="0" lang="en-US" sz="1600" u="none" cap="none" strike="noStrike">
                <a:solidFill>
                  <a:schemeClr val="dk1"/>
                </a:solidFill>
                <a:latin typeface="Open Sans"/>
                <a:ea typeface="Open Sans"/>
                <a:cs typeface="Open Sans"/>
                <a:sym typeface="Open Sans"/>
              </a:rPr>
              <a:t>escasez</a:t>
            </a:r>
            <a:r>
              <a:rPr b="0" i="0" lang="en-US" sz="1600" u="none" cap="none" strike="noStrike">
                <a:solidFill>
                  <a:schemeClr val="dk1"/>
                </a:solidFill>
                <a:latin typeface="Open Sans"/>
                <a:ea typeface="Open Sans"/>
                <a:cs typeface="Open Sans"/>
                <a:sym typeface="Open Sans"/>
              </a:rPr>
              <a:t> de empleo en Carolina del Norte.</a:t>
            </a:r>
            <a:endParaRPr b="0" i="0" sz="16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000"/>
              <a:buFont typeface="Arial"/>
              <a:buNone/>
            </a:pPr>
            <a:r>
              <a:t/>
            </a:r>
            <a:endParaRPr b="0" i="0" sz="16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1500"/>
              <a:buFont typeface="Arial"/>
              <a:buNone/>
            </a:pPr>
            <a:r>
              <a:rPr b="1" i="0" lang="en-US" sz="1900" u="none" cap="none" strike="noStrike">
                <a:solidFill>
                  <a:schemeClr val="dk1"/>
                </a:solidFill>
                <a:highlight>
                  <a:srgbClr val="FFFF00"/>
                </a:highlight>
                <a:latin typeface="Open Sans"/>
                <a:ea typeface="Open Sans"/>
                <a:cs typeface="Open Sans"/>
                <a:sym typeface="Open Sans"/>
              </a:rPr>
              <a:t>www. CFNC.ORG/FELS</a:t>
            </a:r>
            <a:endParaRPr b="1" i="0" sz="1900" u="none" cap="none" strike="noStrike">
              <a:solidFill>
                <a:schemeClr val="dk1"/>
              </a:solidFill>
              <a:highlight>
                <a:srgbClr val="FFFF00"/>
              </a:highlight>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100"/>
              <a:buFont typeface="Arial"/>
              <a:buNone/>
            </a:pPr>
            <a:r>
              <a:t/>
            </a:r>
            <a:endParaRPr b="1" i="0" sz="1600" u="none" cap="none" strike="noStrike">
              <a:solidFill>
                <a:schemeClr val="dk1"/>
              </a:solidFill>
              <a:latin typeface="Open Sans"/>
              <a:ea typeface="Open Sans"/>
              <a:cs typeface="Open Sans"/>
              <a:sym typeface="Open Sans"/>
            </a:endParaRPr>
          </a:p>
          <a:p>
            <a:pPr indent="0" lvl="0" marL="0" marR="0" rtl="0" algn="ctr">
              <a:lnSpc>
                <a:spcPct val="100000"/>
              </a:lnSpc>
              <a:spcBef>
                <a:spcPts val="0"/>
              </a:spcBef>
              <a:spcAft>
                <a:spcPts val="0"/>
              </a:spcAft>
              <a:buClr>
                <a:srgbClr val="000000"/>
              </a:buClr>
              <a:buSzPts val="2100"/>
              <a:buFont typeface="Arial"/>
              <a:buNone/>
            </a:pPr>
            <a:r>
              <a:rPr b="1" i="0" lang="en-US" sz="2300" u="none" cap="none" strike="noStrike">
                <a:solidFill>
                  <a:schemeClr val="dk1"/>
                </a:solidFill>
                <a:latin typeface="Open Sans"/>
                <a:ea typeface="Open Sans"/>
                <a:cs typeface="Open Sans"/>
                <a:sym typeface="Open Sans"/>
              </a:rPr>
              <a:t>EDUCACIÓN, PERSONAL DE SALUD, </a:t>
            </a:r>
            <a:r>
              <a:rPr b="1" lang="en-US" sz="2300">
                <a:solidFill>
                  <a:schemeClr val="dk1"/>
                </a:solidFill>
                <a:latin typeface="Open Sans"/>
                <a:ea typeface="Open Sans"/>
                <a:cs typeface="Open Sans"/>
                <a:sym typeface="Open Sans"/>
              </a:rPr>
              <a:t>ENFERMERÍA</a:t>
            </a:r>
            <a:r>
              <a:rPr b="1" i="0" lang="en-US" sz="2300" u="none" cap="none" strike="noStrike">
                <a:solidFill>
                  <a:schemeClr val="dk1"/>
                </a:solidFill>
                <a:latin typeface="Open Sans"/>
                <a:ea typeface="Open Sans"/>
                <a:cs typeface="Open Sans"/>
                <a:sym typeface="Open Sans"/>
              </a:rPr>
              <a:t>, Y MEDICINA</a:t>
            </a:r>
            <a:endParaRPr b="0" i="0" sz="2300" u="none" cap="none" strike="noStrike">
              <a:solidFill>
                <a:srgbClr val="000000"/>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pic>
        <p:nvPicPr>
          <p:cNvPr id="972" name="Google Shape;972;p222"/>
          <p:cNvPicPr preferRelativeResize="0"/>
          <p:nvPr/>
        </p:nvPicPr>
        <p:blipFill rotWithShape="1">
          <a:blip r:embed="rId3">
            <a:alphaModFix/>
          </a:blip>
          <a:srcRect b="0" l="0" r="0" t="0"/>
          <a:stretch/>
        </p:blipFill>
        <p:spPr>
          <a:xfrm>
            <a:off x="1270000" y="184275"/>
            <a:ext cx="6604000" cy="1803400"/>
          </a:xfrm>
          <a:prstGeom prst="rect">
            <a:avLst/>
          </a:prstGeom>
          <a:noFill/>
          <a:ln>
            <a:noFill/>
          </a:ln>
        </p:spPr>
      </p:pic>
      <p:pic>
        <p:nvPicPr>
          <p:cNvPr id="973" name="Google Shape;973;p222"/>
          <p:cNvPicPr preferRelativeResize="0"/>
          <p:nvPr/>
        </p:nvPicPr>
        <p:blipFill rotWithShape="1">
          <a:blip r:embed="rId4">
            <a:alphaModFix/>
          </a:blip>
          <a:srcRect b="0" l="0" r="0" t="0"/>
          <a:stretch/>
        </p:blipFill>
        <p:spPr>
          <a:xfrm>
            <a:off x="228600" y="2456919"/>
            <a:ext cx="3648075" cy="2533648"/>
          </a:xfrm>
          <a:prstGeom prst="rect">
            <a:avLst/>
          </a:prstGeom>
          <a:noFill/>
          <a:ln>
            <a:noFill/>
          </a:ln>
        </p:spPr>
      </p:pic>
      <p:pic>
        <p:nvPicPr>
          <p:cNvPr id="974" name="Google Shape;974;p222"/>
          <p:cNvPicPr preferRelativeResize="0"/>
          <p:nvPr/>
        </p:nvPicPr>
        <p:blipFill rotWithShape="1">
          <a:blip r:embed="rId5">
            <a:alphaModFix/>
          </a:blip>
          <a:srcRect b="0" l="0" r="0" t="0"/>
          <a:stretch/>
        </p:blipFill>
        <p:spPr>
          <a:xfrm>
            <a:off x="4953000" y="2436960"/>
            <a:ext cx="3648075" cy="25336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9" name="Shape 979"/>
        <p:cNvGrpSpPr/>
        <p:nvPr/>
      </p:nvGrpSpPr>
      <p:grpSpPr>
        <a:xfrm>
          <a:off x="0" y="0"/>
          <a:ext cx="0" cy="0"/>
          <a:chOff x="0" y="0"/>
          <a:chExt cx="0" cy="0"/>
        </a:xfrm>
      </p:grpSpPr>
      <p:sp>
        <p:nvSpPr>
          <p:cNvPr id="980" name="Google Shape;980;p223"/>
          <p:cNvSpPr txBox="1"/>
          <p:nvPr>
            <p:ph type="title"/>
          </p:nvPr>
        </p:nvSpPr>
        <p:spPr>
          <a:xfrm>
            <a:off x="490500" y="214900"/>
            <a:ext cx="8163000" cy="2610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Clr>
                <a:schemeClr val="accent1"/>
              </a:buClr>
              <a:buSzPts val="4000"/>
              <a:buFont typeface="Twentieth Century"/>
              <a:buNone/>
            </a:pPr>
            <a:r>
              <a:t/>
            </a:r>
            <a:endParaRPr b="1" sz="4000">
              <a:solidFill>
                <a:schemeClr val="accent1"/>
              </a:solidFill>
              <a:latin typeface="Twentieth Century"/>
              <a:ea typeface="Twentieth Century"/>
              <a:cs typeface="Twentieth Century"/>
              <a:sym typeface="Twentieth Century"/>
            </a:endParaRPr>
          </a:p>
          <a:p>
            <a:pPr indent="0" lvl="0" marL="0" rtl="0" algn="l">
              <a:lnSpc>
                <a:spcPct val="100000"/>
              </a:lnSpc>
              <a:spcBef>
                <a:spcPts val="0"/>
              </a:spcBef>
              <a:spcAft>
                <a:spcPts val="0"/>
              </a:spcAft>
              <a:buClr>
                <a:schemeClr val="accent1"/>
              </a:buClr>
              <a:buSzPts val="4000"/>
              <a:buFont typeface="Twentieth Century"/>
              <a:buNone/>
            </a:pPr>
            <a:r>
              <a:rPr b="1" lang="en-US" sz="4000">
                <a:solidFill>
                  <a:schemeClr val="accent5"/>
                </a:solidFill>
                <a:highlight>
                  <a:schemeClr val="lt1"/>
                </a:highlight>
                <a:latin typeface="Twentieth Century"/>
                <a:ea typeface="Twentieth Century"/>
                <a:cs typeface="Twentieth Century"/>
                <a:sym typeface="Twentieth Century"/>
              </a:rPr>
              <a:t>OPORTUNIDADES ESTATALES </a:t>
            </a:r>
            <a:endParaRPr b="1" sz="4000">
              <a:solidFill>
                <a:schemeClr val="accent5"/>
              </a:solidFill>
              <a:highlight>
                <a:schemeClr val="lt1"/>
              </a:highlight>
              <a:latin typeface="Twentieth Century"/>
              <a:ea typeface="Twentieth Century"/>
              <a:cs typeface="Twentieth Century"/>
              <a:sym typeface="Twentieth Century"/>
            </a:endParaRPr>
          </a:p>
          <a:p>
            <a:pPr indent="0" lvl="0" marL="0" rtl="0" algn="l">
              <a:lnSpc>
                <a:spcPct val="100000"/>
              </a:lnSpc>
              <a:spcBef>
                <a:spcPts val="0"/>
              </a:spcBef>
              <a:spcAft>
                <a:spcPts val="0"/>
              </a:spcAft>
              <a:buClr>
                <a:schemeClr val="accent1"/>
              </a:buClr>
              <a:buSzPts val="4000"/>
              <a:buFont typeface="Twentieth Century"/>
              <a:buNone/>
            </a:pPr>
            <a:r>
              <a:rPr b="1" lang="en-US" sz="4000">
                <a:solidFill>
                  <a:schemeClr val="accent5"/>
                </a:solidFill>
                <a:highlight>
                  <a:schemeClr val="lt1"/>
                </a:highlight>
                <a:latin typeface="Twentieth Century"/>
                <a:ea typeface="Twentieth Century"/>
                <a:cs typeface="Twentieth Century"/>
                <a:sym typeface="Twentieth Century"/>
              </a:rPr>
              <a:t>Y LOCALES </a:t>
            </a:r>
            <a:endParaRPr b="1" sz="4000">
              <a:solidFill>
                <a:schemeClr val="accent5"/>
              </a:solidFill>
              <a:highlight>
                <a:schemeClr val="lt1"/>
              </a:highlight>
              <a:latin typeface="Twentieth Century"/>
              <a:ea typeface="Twentieth Century"/>
              <a:cs typeface="Twentieth Century"/>
              <a:sym typeface="Twentieth Century"/>
            </a:endParaRPr>
          </a:p>
          <a:p>
            <a:pPr indent="0" lvl="0" marL="0" rtl="0" algn="l">
              <a:lnSpc>
                <a:spcPct val="100000"/>
              </a:lnSpc>
              <a:spcBef>
                <a:spcPts val="0"/>
              </a:spcBef>
              <a:spcAft>
                <a:spcPts val="0"/>
              </a:spcAft>
              <a:buClr>
                <a:schemeClr val="accent1"/>
              </a:buClr>
              <a:buSzPts val="4000"/>
              <a:buFont typeface="Twentieth Century"/>
              <a:buNone/>
            </a:pPr>
            <a:r>
              <a:t/>
            </a:r>
            <a:endParaRPr b="1" sz="4000">
              <a:solidFill>
                <a:schemeClr val="accent5"/>
              </a:solidFill>
              <a:highlight>
                <a:schemeClr val="lt1"/>
              </a:highlight>
              <a:latin typeface="Twentieth Century"/>
              <a:ea typeface="Twentieth Century"/>
              <a:cs typeface="Twentieth Century"/>
              <a:sym typeface="Twentieth Century"/>
            </a:endParaRPr>
          </a:p>
        </p:txBody>
      </p:sp>
      <p:pic>
        <p:nvPicPr>
          <p:cNvPr id="981" name="Google Shape;981;p223"/>
          <p:cNvPicPr preferRelativeResize="0"/>
          <p:nvPr/>
        </p:nvPicPr>
        <p:blipFill rotWithShape="1">
          <a:blip r:embed="rId3">
            <a:alphaModFix/>
          </a:blip>
          <a:srcRect b="0" l="0" r="0" t="0"/>
          <a:stretch/>
        </p:blipFill>
        <p:spPr>
          <a:xfrm>
            <a:off x="7858226" y="4705350"/>
            <a:ext cx="759560" cy="370350"/>
          </a:xfrm>
          <a:prstGeom prst="rect">
            <a:avLst/>
          </a:prstGeom>
          <a:noFill/>
          <a:ln>
            <a:noFill/>
          </a:ln>
        </p:spPr>
      </p:pic>
      <p:pic>
        <p:nvPicPr>
          <p:cNvPr id="982" name="Google Shape;982;p223"/>
          <p:cNvPicPr preferRelativeResize="0"/>
          <p:nvPr/>
        </p:nvPicPr>
        <p:blipFill rotWithShape="1">
          <a:blip r:embed="rId4">
            <a:alphaModFix/>
          </a:blip>
          <a:srcRect b="26106" l="50846" r="22136" t="45074"/>
          <a:stretch/>
        </p:blipFill>
        <p:spPr>
          <a:xfrm>
            <a:off x="3360825" y="1773600"/>
            <a:ext cx="4497398" cy="26984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6" name="Shape 986"/>
        <p:cNvGrpSpPr/>
        <p:nvPr/>
      </p:nvGrpSpPr>
      <p:grpSpPr>
        <a:xfrm>
          <a:off x="0" y="0"/>
          <a:ext cx="0" cy="0"/>
          <a:chOff x="0" y="0"/>
          <a:chExt cx="0" cy="0"/>
        </a:xfrm>
      </p:grpSpPr>
      <p:pic>
        <p:nvPicPr>
          <p:cNvPr id="987" name="Google Shape;987;p224"/>
          <p:cNvPicPr preferRelativeResize="0"/>
          <p:nvPr/>
        </p:nvPicPr>
        <p:blipFill rotWithShape="1">
          <a:blip r:embed="rId3">
            <a:alphaModFix/>
          </a:blip>
          <a:srcRect b="11765" l="9932" r="6392" t="23337"/>
          <a:stretch/>
        </p:blipFill>
        <p:spPr>
          <a:xfrm>
            <a:off x="607425" y="1194150"/>
            <a:ext cx="7984900" cy="3109325"/>
          </a:xfrm>
          <a:prstGeom prst="rect">
            <a:avLst/>
          </a:prstGeom>
          <a:noFill/>
          <a:ln>
            <a:noFill/>
          </a:ln>
        </p:spPr>
      </p:pic>
      <p:sp>
        <p:nvSpPr>
          <p:cNvPr id="988" name="Google Shape;988;p224"/>
          <p:cNvSpPr/>
          <p:nvPr/>
        </p:nvSpPr>
        <p:spPr>
          <a:xfrm>
            <a:off x="5366225" y="2571750"/>
            <a:ext cx="147300" cy="147300"/>
          </a:xfrm>
          <a:prstGeom prst="ellipse">
            <a:avLst/>
          </a:prstGeom>
          <a:solidFill>
            <a:srgbClr val="4A86E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9" name="Google Shape;989;p224"/>
          <p:cNvSpPr txBox="1"/>
          <p:nvPr/>
        </p:nvSpPr>
        <p:spPr>
          <a:xfrm>
            <a:off x="4498400" y="1956150"/>
            <a:ext cx="20793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Open Sans ExtraBold"/>
                <a:ea typeface="Open Sans ExtraBold"/>
                <a:cs typeface="Open Sans ExtraBold"/>
                <a:sym typeface="Open Sans ExtraBold"/>
              </a:rPr>
              <a:t>Fayetteville State University </a:t>
            </a:r>
            <a:endParaRPr b="0" i="0" sz="1400" u="none" cap="none" strike="noStrike">
              <a:solidFill>
                <a:schemeClr val="dk1"/>
              </a:solidFill>
              <a:latin typeface="Open Sans ExtraBold"/>
              <a:ea typeface="Open Sans ExtraBold"/>
              <a:cs typeface="Open Sans ExtraBold"/>
              <a:sym typeface="Open Sans ExtraBold"/>
            </a:endParaRPr>
          </a:p>
        </p:txBody>
      </p:sp>
      <p:sp>
        <p:nvSpPr>
          <p:cNvPr id="990" name="Google Shape;990;p224"/>
          <p:cNvSpPr txBox="1"/>
          <p:nvPr/>
        </p:nvSpPr>
        <p:spPr>
          <a:xfrm>
            <a:off x="378701" y="91425"/>
            <a:ext cx="8765400" cy="985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7A41"/>
              </a:buClr>
              <a:buSzPts val="3200"/>
              <a:buFont typeface="Open Sans"/>
              <a:buNone/>
            </a:pPr>
            <a:r>
              <a:rPr b="0" i="0" lang="en-US" sz="3200" u="none" cap="none" strike="noStrike">
                <a:solidFill>
                  <a:srgbClr val="007A41"/>
                </a:solidFill>
                <a:latin typeface="Open Sans"/>
                <a:ea typeface="Open Sans"/>
                <a:cs typeface="Open Sans"/>
                <a:sym typeface="Open Sans"/>
              </a:rPr>
              <a:t>NC hace la universidad más económica con NC Promise</a:t>
            </a:r>
            <a:endParaRPr b="0" i="0" sz="1400" u="none" cap="none" strike="noStrike">
              <a:solidFill>
                <a:srgbClr val="000000"/>
              </a:solidFill>
              <a:latin typeface="Arial"/>
              <a:ea typeface="Arial"/>
              <a:cs typeface="Arial"/>
              <a:sym typeface="Arial"/>
            </a:endParaRPr>
          </a:p>
        </p:txBody>
      </p:sp>
      <p:sp>
        <p:nvSpPr>
          <p:cNvPr id="991" name="Google Shape;991;p224"/>
          <p:cNvSpPr txBox="1"/>
          <p:nvPr/>
        </p:nvSpPr>
        <p:spPr>
          <a:xfrm>
            <a:off x="392725" y="4127700"/>
            <a:ext cx="5961300" cy="1015800"/>
          </a:xfrm>
          <a:prstGeom prst="rect">
            <a:avLst/>
          </a:prstGeom>
          <a:noFill/>
          <a:ln>
            <a:noFill/>
          </a:ln>
        </p:spPr>
        <p:txBody>
          <a:bodyPr anchorCtr="0" anchor="t" bIns="91425" lIns="91425" spcFirstLastPara="1" rIns="91425" wrap="square" tIns="91425">
            <a:spAutoFit/>
          </a:bodyPr>
          <a:lstStyle/>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Open Sans"/>
                <a:ea typeface="Open Sans"/>
                <a:cs typeface="Open Sans"/>
                <a:sym typeface="Open Sans"/>
              </a:rPr>
              <a:t>Matricula fija</a:t>
            </a:r>
            <a:endParaRPr b="0" i="0" sz="1800" u="none" cap="none" strike="noStrike">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chemeClr val="dk1"/>
              </a:buClr>
              <a:buSzPts val="1800"/>
              <a:buFont typeface="Arial"/>
              <a:buChar char="•"/>
            </a:pPr>
            <a:r>
              <a:rPr b="0" i="0" lang="en-US" sz="1800" u="none" cap="none" strike="noStrike">
                <a:solidFill>
                  <a:schemeClr val="dk1"/>
                </a:solidFill>
                <a:latin typeface="Open Sans"/>
                <a:ea typeface="Open Sans"/>
                <a:cs typeface="Open Sans"/>
                <a:sym typeface="Open Sans"/>
              </a:rPr>
              <a:t>Residente: Matricula de $500/semestre</a:t>
            </a:r>
            <a:endParaRPr b="0" i="0" sz="1800" u="none" cap="none" strike="noStrike">
              <a:solidFill>
                <a:schemeClr val="dk1"/>
              </a:solidFill>
              <a:latin typeface="Open Sans"/>
              <a:ea typeface="Open Sans"/>
              <a:cs typeface="Open Sans"/>
              <a:sym typeface="Open Sans"/>
            </a:endParaRPr>
          </a:p>
          <a:p>
            <a:pPr indent="-285750" lvl="0" marL="285750" marR="0" rtl="0" algn="l">
              <a:lnSpc>
                <a:spcPct val="100000"/>
              </a:lnSpc>
              <a:spcBef>
                <a:spcPts val="0"/>
              </a:spcBef>
              <a:spcAft>
                <a:spcPts val="0"/>
              </a:spcAft>
              <a:buClr>
                <a:schemeClr val="dk1"/>
              </a:buClr>
              <a:buSzPts val="1800"/>
              <a:buFont typeface="Open Sans"/>
              <a:buChar char="•"/>
            </a:pPr>
            <a:r>
              <a:rPr b="0" i="0" lang="en-US" sz="1800" u="none" cap="none" strike="noStrike">
                <a:solidFill>
                  <a:schemeClr val="dk1"/>
                </a:solidFill>
                <a:latin typeface="Open Sans"/>
                <a:ea typeface="Open Sans"/>
                <a:cs typeface="Open Sans"/>
                <a:sym typeface="Open Sans"/>
              </a:rPr>
              <a:t>No residente: Matricula de $2,500/semestre</a:t>
            </a:r>
            <a:endParaRPr b="0" i="0" sz="1800" u="none" cap="none" strike="noStrike">
              <a:solidFill>
                <a:schemeClr val="dk1"/>
              </a:solidFill>
              <a:latin typeface="Open Sans"/>
              <a:ea typeface="Open Sans"/>
              <a:cs typeface="Open Sans"/>
              <a:sym typeface="Open Sans"/>
            </a:endParaRPr>
          </a:p>
        </p:txBody>
      </p:sp>
      <p:pic>
        <p:nvPicPr>
          <p:cNvPr id="992" name="Google Shape;992;p224"/>
          <p:cNvPicPr preferRelativeResize="0"/>
          <p:nvPr/>
        </p:nvPicPr>
        <p:blipFill rotWithShape="1">
          <a:blip r:embed="rId4">
            <a:alphaModFix/>
          </a:blip>
          <a:srcRect b="0" l="0" r="0" t="0"/>
          <a:stretch/>
        </p:blipFill>
        <p:spPr>
          <a:xfrm>
            <a:off x="6505575" y="4468250"/>
            <a:ext cx="2499450" cy="568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7" name="Shape 997"/>
        <p:cNvGrpSpPr/>
        <p:nvPr/>
      </p:nvGrpSpPr>
      <p:grpSpPr>
        <a:xfrm>
          <a:off x="0" y="0"/>
          <a:ext cx="0" cy="0"/>
          <a:chOff x="0" y="0"/>
          <a:chExt cx="0" cy="0"/>
        </a:xfrm>
      </p:grpSpPr>
      <p:sp>
        <p:nvSpPr>
          <p:cNvPr id="998" name="Google Shape;998;p225"/>
          <p:cNvSpPr txBox="1"/>
          <p:nvPr/>
        </p:nvSpPr>
        <p:spPr>
          <a:xfrm>
            <a:off x="638450" y="1417925"/>
            <a:ext cx="8328000" cy="29922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30000"/>
              </a:lnSpc>
              <a:spcBef>
                <a:spcPts val="0"/>
              </a:spcBef>
              <a:spcAft>
                <a:spcPts val="0"/>
              </a:spcAft>
              <a:buClr>
                <a:schemeClr val="dk1"/>
              </a:buClr>
              <a:buSzPts val="1600"/>
              <a:buFont typeface="Open Sans"/>
              <a:buChar char="❏"/>
            </a:pPr>
            <a:r>
              <a:rPr b="0" i="0" lang="en-US" sz="1600" u="none" cap="none" strike="noStrike">
                <a:solidFill>
                  <a:schemeClr val="dk1"/>
                </a:solidFill>
                <a:latin typeface="Open Sans"/>
                <a:ea typeface="Open Sans"/>
                <a:cs typeface="Open Sans"/>
                <a:sym typeface="Open Sans"/>
              </a:rPr>
              <a:t>Business-Sponsored Students</a:t>
            </a:r>
            <a:endParaRPr b="0" i="0" sz="1600" u="none" cap="none" strike="noStrike">
              <a:solidFill>
                <a:schemeClr val="dk1"/>
              </a:solidFill>
              <a:latin typeface="Open Sans"/>
              <a:ea typeface="Open Sans"/>
              <a:cs typeface="Open Sans"/>
              <a:sym typeface="Open Sans"/>
            </a:endParaRPr>
          </a:p>
          <a:p>
            <a:pPr indent="-330200" lvl="0" marL="457200" marR="0" rtl="0" algn="l">
              <a:lnSpc>
                <a:spcPct val="130000"/>
              </a:lnSpc>
              <a:spcBef>
                <a:spcPts val="0"/>
              </a:spcBef>
              <a:spcAft>
                <a:spcPts val="0"/>
              </a:spcAft>
              <a:buClr>
                <a:schemeClr val="dk1"/>
              </a:buClr>
              <a:buSzPts val="1600"/>
              <a:buFont typeface="Open Sans"/>
              <a:buChar char="❏"/>
            </a:pPr>
            <a:r>
              <a:rPr b="0" i="0" lang="en-US" sz="1600" u="none" cap="none" strike="noStrike">
                <a:solidFill>
                  <a:schemeClr val="dk1"/>
                </a:solidFill>
                <a:latin typeface="Open Sans"/>
                <a:ea typeface="Open Sans"/>
                <a:cs typeface="Open Sans"/>
                <a:sym typeface="Open Sans"/>
              </a:rPr>
              <a:t>Business &amp; Military –Transferred Families </a:t>
            </a:r>
            <a:endParaRPr b="0" i="0" sz="1600" u="none" cap="none" strike="noStrike">
              <a:solidFill>
                <a:schemeClr val="dk1"/>
              </a:solidFill>
              <a:latin typeface="Open Sans"/>
              <a:ea typeface="Open Sans"/>
              <a:cs typeface="Open Sans"/>
              <a:sym typeface="Open Sans"/>
            </a:endParaRPr>
          </a:p>
          <a:p>
            <a:pPr indent="-330200" lvl="0" marL="457200" marR="0" rtl="0" algn="l">
              <a:lnSpc>
                <a:spcPct val="130000"/>
              </a:lnSpc>
              <a:spcBef>
                <a:spcPts val="0"/>
              </a:spcBef>
              <a:spcAft>
                <a:spcPts val="0"/>
              </a:spcAft>
              <a:buClr>
                <a:schemeClr val="dk1"/>
              </a:buClr>
              <a:buSzPts val="1600"/>
              <a:buFont typeface="Open Sans"/>
              <a:buChar char="❏"/>
            </a:pPr>
            <a:r>
              <a:rPr b="0" i="0" lang="en-US" sz="1600" u="none" cap="none" strike="noStrike">
                <a:solidFill>
                  <a:schemeClr val="dk1"/>
                </a:solidFill>
                <a:latin typeface="Open Sans"/>
                <a:ea typeface="Open Sans"/>
                <a:cs typeface="Open Sans"/>
                <a:sym typeface="Open Sans"/>
              </a:rPr>
              <a:t>*Non-Profit Tuition Sponsorship </a:t>
            </a:r>
            <a:endParaRPr b="0" i="0" sz="1600" u="none" cap="none" strike="noStrike">
              <a:solidFill>
                <a:schemeClr val="dk1"/>
              </a:solidFill>
              <a:latin typeface="Open Sans"/>
              <a:ea typeface="Open Sans"/>
              <a:cs typeface="Open Sans"/>
              <a:sym typeface="Open Sans"/>
            </a:endParaRPr>
          </a:p>
          <a:p>
            <a:pPr indent="-330200" lvl="0" marL="457200" marR="0" rtl="0" algn="l">
              <a:lnSpc>
                <a:spcPct val="130000"/>
              </a:lnSpc>
              <a:spcBef>
                <a:spcPts val="0"/>
              </a:spcBef>
              <a:spcAft>
                <a:spcPts val="0"/>
              </a:spcAft>
              <a:buClr>
                <a:schemeClr val="dk1"/>
              </a:buClr>
              <a:buSzPts val="1600"/>
              <a:buFont typeface="Open Sans"/>
              <a:buChar char="❏"/>
            </a:pPr>
            <a:r>
              <a:rPr b="0" i="0" lang="en-US" sz="1600" u="none" cap="none" strike="noStrike">
                <a:solidFill>
                  <a:schemeClr val="dk1"/>
                </a:solidFill>
                <a:latin typeface="Open Sans"/>
                <a:ea typeface="Open Sans"/>
                <a:cs typeface="Open Sans"/>
                <a:sym typeface="Open Sans"/>
              </a:rPr>
              <a:t>*Public School Graduates </a:t>
            </a:r>
            <a:endParaRPr b="0" i="0" sz="1600" u="none" cap="none" strike="noStrike">
              <a:solidFill>
                <a:schemeClr val="dk1"/>
              </a:solidFill>
              <a:latin typeface="Open Sans"/>
              <a:ea typeface="Open Sans"/>
              <a:cs typeface="Open Sans"/>
              <a:sym typeface="Open Sans"/>
            </a:endParaRPr>
          </a:p>
          <a:p>
            <a:pPr indent="-330200" lvl="0" marL="457200" marR="0" rtl="0" algn="l">
              <a:lnSpc>
                <a:spcPct val="130000"/>
              </a:lnSpc>
              <a:spcBef>
                <a:spcPts val="0"/>
              </a:spcBef>
              <a:spcAft>
                <a:spcPts val="0"/>
              </a:spcAft>
              <a:buClr>
                <a:schemeClr val="dk1"/>
              </a:buClr>
              <a:buSzPts val="1600"/>
              <a:buFont typeface="Open Sans"/>
              <a:buChar char="❏"/>
            </a:pPr>
            <a:r>
              <a:rPr b="0" i="0" lang="en-US" sz="1600" u="none" cap="none" strike="noStrike">
                <a:solidFill>
                  <a:schemeClr val="dk1"/>
                </a:solidFill>
                <a:latin typeface="Open Sans"/>
                <a:ea typeface="Open Sans"/>
                <a:cs typeface="Open Sans"/>
                <a:sym typeface="Open Sans"/>
              </a:rPr>
              <a:t>Refugee</a:t>
            </a:r>
            <a:endParaRPr b="0" i="0" sz="1600" u="none" cap="none" strike="noStrike">
              <a:solidFill>
                <a:schemeClr val="dk1"/>
              </a:solidFill>
              <a:latin typeface="Open Sans"/>
              <a:ea typeface="Open Sans"/>
              <a:cs typeface="Open Sans"/>
              <a:sym typeface="Open Sans"/>
            </a:endParaRPr>
          </a:p>
          <a:p>
            <a:pPr indent="-330200" lvl="0" marL="457200" marR="0" rtl="0" algn="l">
              <a:lnSpc>
                <a:spcPct val="130000"/>
              </a:lnSpc>
              <a:spcBef>
                <a:spcPts val="0"/>
              </a:spcBef>
              <a:spcAft>
                <a:spcPts val="0"/>
              </a:spcAft>
              <a:buClr>
                <a:schemeClr val="dk1"/>
              </a:buClr>
              <a:buSzPts val="1600"/>
              <a:buFont typeface="Open Sans"/>
              <a:buChar char="❏"/>
            </a:pPr>
            <a:r>
              <a:rPr b="0" i="0" lang="en-US" sz="1600" u="none" cap="none" strike="noStrike">
                <a:solidFill>
                  <a:schemeClr val="dk1"/>
                </a:solidFill>
                <a:latin typeface="Open Sans"/>
                <a:ea typeface="Open Sans"/>
                <a:cs typeface="Open Sans"/>
                <a:sym typeface="Open Sans"/>
              </a:rPr>
              <a:t>Non-Resident of the US (“Pending Permanent Resident”) </a:t>
            </a:r>
            <a:endParaRPr b="0" i="0" sz="1600" u="none" cap="none" strike="noStrike">
              <a:solidFill>
                <a:schemeClr val="dk1"/>
              </a:solidFill>
              <a:latin typeface="Open Sans"/>
              <a:ea typeface="Open Sans"/>
              <a:cs typeface="Open Sans"/>
              <a:sym typeface="Open Sans"/>
            </a:endParaRPr>
          </a:p>
          <a:p>
            <a:pPr indent="-330200" lvl="0" marL="457200" marR="0" rtl="0" algn="l">
              <a:lnSpc>
                <a:spcPct val="130000"/>
              </a:lnSpc>
              <a:spcBef>
                <a:spcPts val="0"/>
              </a:spcBef>
              <a:spcAft>
                <a:spcPts val="0"/>
              </a:spcAft>
              <a:buClr>
                <a:schemeClr val="dk1"/>
              </a:buClr>
              <a:buSzPts val="1600"/>
              <a:buFont typeface="Open Sans"/>
              <a:buChar char="❏"/>
            </a:pPr>
            <a:r>
              <a:rPr b="0" i="0" lang="en-US" sz="1600" u="none" cap="none" strike="noStrike">
                <a:solidFill>
                  <a:schemeClr val="dk1"/>
                </a:solidFill>
                <a:latin typeface="Open Sans"/>
                <a:ea typeface="Open Sans"/>
                <a:cs typeface="Open Sans"/>
                <a:sym typeface="Open Sans"/>
              </a:rPr>
              <a:t>Federal Law Enforcement Officers</a:t>
            </a:r>
            <a:endParaRPr b="0" i="0" sz="16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Open Sans"/>
                <a:ea typeface="Open Sans"/>
                <a:cs typeface="Open Sans"/>
                <a:sym typeface="Open Sans"/>
              </a:rPr>
              <a:t>*DACA/Indocumentado no elegible</a:t>
            </a:r>
            <a:endParaRPr b="0" i="0" sz="1600" u="none" cap="none" strike="noStrike">
              <a:solidFill>
                <a:schemeClr val="dk1"/>
              </a:solidFill>
              <a:latin typeface="Open Sans"/>
              <a:ea typeface="Open Sans"/>
              <a:cs typeface="Open Sans"/>
              <a:sym typeface="Open Sans"/>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sp>
        <p:nvSpPr>
          <p:cNvPr id="999" name="Google Shape;999;p225"/>
          <p:cNvSpPr txBox="1"/>
          <p:nvPr/>
        </p:nvSpPr>
        <p:spPr>
          <a:xfrm>
            <a:off x="553850" y="143150"/>
            <a:ext cx="8497200" cy="1108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000"/>
              <a:buFont typeface="Arial"/>
              <a:buNone/>
            </a:pPr>
            <a:r>
              <a:rPr b="0" i="0" lang="en-US" sz="3000" u="none" cap="none" strike="noStrike">
                <a:solidFill>
                  <a:schemeClr val="accent5"/>
                </a:solidFill>
                <a:highlight>
                  <a:schemeClr val="lt1"/>
                </a:highlight>
                <a:latin typeface="Open Sans"/>
                <a:ea typeface="Open Sans"/>
                <a:cs typeface="Open Sans"/>
                <a:sym typeface="Open Sans"/>
              </a:rPr>
              <a:t>Exenciones de clasificación de matrícula en los colegios comunitarios de Carolina del Norte</a:t>
            </a:r>
            <a:endParaRPr b="0" i="0" sz="3000" u="none" cap="none" strike="noStrike">
              <a:solidFill>
                <a:schemeClr val="accent5"/>
              </a:solidFill>
              <a:highlight>
                <a:schemeClr val="lt1"/>
              </a:highlight>
              <a:latin typeface="Open Sans"/>
              <a:ea typeface="Open Sans"/>
              <a:cs typeface="Open Sans"/>
              <a:sym typeface="Open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3" name="Shape 1003"/>
        <p:cNvGrpSpPr/>
        <p:nvPr/>
      </p:nvGrpSpPr>
      <p:grpSpPr>
        <a:xfrm>
          <a:off x="0" y="0"/>
          <a:ext cx="0" cy="0"/>
          <a:chOff x="0" y="0"/>
          <a:chExt cx="0" cy="0"/>
        </a:xfrm>
      </p:grpSpPr>
      <p:sp>
        <p:nvSpPr>
          <p:cNvPr id="1004" name="Google Shape;1004;p226"/>
          <p:cNvSpPr txBox="1"/>
          <p:nvPr>
            <p:ph type="title"/>
          </p:nvPr>
        </p:nvSpPr>
        <p:spPr>
          <a:xfrm>
            <a:off x="612926" y="352749"/>
            <a:ext cx="6276300" cy="495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accent1"/>
              </a:buClr>
              <a:buSzPts val="3200"/>
              <a:buFont typeface="Open Sans"/>
              <a:buNone/>
            </a:pPr>
            <a:r>
              <a:rPr i="0" lang="en-US" sz="3200" u="none" cap="none" strike="noStrike">
                <a:solidFill>
                  <a:schemeClr val="accent5"/>
                </a:solidFill>
                <a:latin typeface="Open Sans"/>
                <a:ea typeface="Open Sans"/>
                <a:cs typeface="Open Sans"/>
                <a:sym typeface="Open Sans"/>
              </a:rPr>
              <a:t>APOYO </a:t>
            </a:r>
            <a:r>
              <a:rPr i="0" lang="en-US" sz="3200" u="none" cap="none" strike="noStrike">
                <a:solidFill>
                  <a:schemeClr val="accent5"/>
                </a:solidFill>
                <a:latin typeface="Open Sans"/>
                <a:ea typeface="Open Sans"/>
                <a:cs typeface="Open Sans"/>
                <a:sym typeface="Open Sans"/>
              </a:rPr>
              <a:t>FAMILIAR</a:t>
            </a:r>
            <a:endParaRPr i="0" sz="3200" u="none" cap="none" strike="noStrike">
              <a:solidFill>
                <a:schemeClr val="accent5"/>
              </a:solidFill>
              <a:latin typeface="Open Sans"/>
              <a:ea typeface="Open Sans"/>
              <a:cs typeface="Open Sans"/>
              <a:sym typeface="Open Sans"/>
            </a:endParaRPr>
          </a:p>
        </p:txBody>
      </p:sp>
      <p:pic>
        <p:nvPicPr>
          <p:cNvPr id="1005" name="Google Shape;1005;p226"/>
          <p:cNvPicPr preferRelativeResize="0"/>
          <p:nvPr/>
        </p:nvPicPr>
        <p:blipFill rotWithShape="1">
          <a:blip r:embed="rId3">
            <a:alphaModFix/>
          </a:blip>
          <a:srcRect b="0" l="0" r="0" t="0"/>
          <a:stretch/>
        </p:blipFill>
        <p:spPr>
          <a:xfrm>
            <a:off x="473350" y="1616025"/>
            <a:ext cx="8670650" cy="2934150"/>
          </a:xfrm>
          <a:prstGeom prst="rect">
            <a:avLst/>
          </a:prstGeom>
          <a:noFill/>
          <a:ln>
            <a:noFill/>
          </a:ln>
        </p:spPr>
      </p:pic>
      <p:pic>
        <p:nvPicPr>
          <p:cNvPr id="1006" name="Google Shape;1006;p226"/>
          <p:cNvPicPr preferRelativeResize="0"/>
          <p:nvPr/>
        </p:nvPicPr>
        <p:blipFill rotWithShape="1">
          <a:blip r:embed="rId4">
            <a:alphaModFix/>
          </a:blip>
          <a:srcRect b="0" l="0" r="0" t="0"/>
          <a:stretch/>
        </p:blipFill>
        <p:spPr>
          <a:xfrm>
            <a:off x="3572325" y="3546259"/>
            <a:ext cx="2828482" cy="483930"/>
          </a:xfrm>
          <a:prstGeom prst="rect">
            <a:avLst/>
          </a:prstGeom>
          <a:noFill/>
          <a:ln>
            <a:noFill/>
          </a:ln>
        </p:spPr>
      </p:pic>
      <p:sp>
        <p:nvSpPr>
          <p:cNvPr id="1007" name="Google Shape;1007;p226"/>
          <p:cNvSpPr/>
          <p:nvPr/>
        </p:nvSpPr>
        <p:spPr>
          <a:xfrm>
            <a:off x="612925" y="1808150"/>
            <a:ext cx="6524100" cy="161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800"/>
              <a:buFont typeface="Arial"/>
              <a:buNone/>
            </a:pPr>
            <a:r>
              <a:rPr lang="en-US" sz="3700">
                <a:solidFill>
                  <a:srgbClr val="E9FBF4"/>
                </a:solidFill>
                <a:latin typeface="Twentieth Century"/>
                <a:ea typeface="Twentieth Century"/>
                <a:cs typeface="Twentieth Century"/>
                <a:sym typeface="Twentieth Century"/>
              </a:rPr>
              <a:t>PLAN DE AHORROS NACIONAL </a:t>
            </a:r>
            <a:endParaRPr b="0" i="0" sz="300" u="none" cap="none" strike="noStrike">
              <a:solidFill>
                <a:srgbClr val="000000"/>
              </a:solidFill>
              <a:latin typeface="Arial"/>
              <a:ea typeface="Arial"/>
              <a:cs typeface="Arial"/>
              <a:sym typeface="Arial"/>
            </a:endParaRPr>
          </a:p>
        </p:txBody>
      </p:sp>
      <p:sp>
        <p:nvSpPr>
          <p:cNvPr id="1008" name="Google Shape;1008;p226"/>
          <p:cNvSpPr txBox="1"/>
          <p:nvPr/>
        </p:nvSpPr>
        <p:spPr>
          <a:xfrm>
            <a:off x="3810000" y="3247918"/>
            <a:ext cx="25908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p227"/>
          <p:cNvSpPr/>
          <p:nvPr/>
        </p:nvSpPr>
        <p:spPr>
          <a:xfrm>
            <a:off x="544918" y="1123950"/>
            <a:ext cx="8054100" cy="2031300"/>
          </a:xfrm>
          <a:prstGeom prst="rect">
            <a:avLst/>
          </a:prstGeom>
          <a:noFill/>
          <a:ln>
            <a:noFill/>
          </a:ln>
        </p:spPr>
        <p:txBody>
          <a:bodyPr anchorCtr="0" anchor="t" bIns="45700" lIns="91425" spcFirstLastPara="1" rIns="91425" wrap="square" tIns="45700">
            <a:noAutofit/>
          </a:bodyPr>
          <a:lstStyle/>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0" lvl="2"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Twentieth Century"/>
              <a:ea typeface="Twentieth Century"/>
              <a:cs typeface="Twentieth Century"/>
              <a:sym typeface="Twentieth Century"/>
            </a:endParaRPr>
          </a:p>
        </p:txBody>
      </p:sp>
      <p:sp>
        <p:nvSpPr>
          <p:cNvPr id="1014" name="Google Shape;1014;p227"/>
          <p:cNvSpPr/>
          <p:nvPr/>
        </p:nvSpPr>
        <p:spPr>
          <a:xfrm>
            <a:off x="544918" y="1123950"/>
            <a:ext cx="8054100" cy="1754400"/>
          </a:xfrm>
          <a:prstGeom prst="rect">
            <a:avLst/>
          </a:prstGeom>
          <a:noFill/>
          <a:ln>
            <a:noFill/>
          </a:ln>
        </p:spPr>
        <p:txBody>
          <a:bodyPr anchorCtr="0" anchor="t" bIns="45700" lIns="91425" spcFirstLastPara="1" rIns="91425" wrap="square" tIns="45700">
            <a:noAutofit/>
          </a:bodyPr>
          <a:lstStyle/>
          <a:p>
            <a:pPr indent="0" lvl="2" marL="9144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171450" lvl="2" marL="12001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171450" lvl="1" marL="7429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Twentieth Century"/>
              <a:ea typeface="Twentieth Century"/>
              <a:cs typeface="Twentieth Century"/>
              <a:sym typeface="Twentieth Century"/>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accent1"/>
              </a:solidFill>
              <a:latin typeface="Twentieth Century"/>
              <a:ea typeface="Twentieth Century"/>
              <a:cs typeface="Twentieth Century"/>
              <a:sym typeface="Twentieth Century"/>
            </a:endParaRPr>
          </a:p>
        </p:txBody>
      </p:sp>
      <p:sp>
        <p:nvSpPr>
          <p:cNvPr id="1015" name="Google Shape;1015;p227"/>
          <p:cNvSpPr/>
          <p:nvPr/>
        </p:nvSpPr>
        <p:spPr>
          <a:xfrm>
            <a:off x="2467800" y="794275"/>
            <a:ext cx="4208400" cy="447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Cfnc.org</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Careeronestop.org</a:t>
            </a:r>
            <a:endParaRPr b="0" i="0" sz="20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Opportunity.collegeboard.org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Scholarships.com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Fastweb.com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Foundation.westernunion.com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Bbbscholarship.org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Davisputter.org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Boundless.com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Mpowerfinancing.com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Lnesc.org/INSF</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Fft.org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Cfwnc.org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0" i="0" lang="en-US" sz="2000" u="sng" cap="none" strike="noStrike">
                <a:solidFill>
                  <a:schemeClr val="dk1"/>
                </a:solidFill>
                <a:latin typeface="Calibri"/>
                <a:ea typeface="Calibri"/>
                <a:cs typeface="Calibri"/>
                <a:sym typeface="Calibri"/>
              </a:rPr>
              <a:t>Nccommunityfoundation.or</a:t>
            </a:r>
            <a:r>
              <a:rPr lang="en-US" sz="2000" u="sng">
                <a:solidFill>
                  <a:schemeClr val="dk1"/>
                </a:solidFill>
                <a:latin typeface="Calibri"/>
                <a:ea typeface="Calibri"/>
                <a:cs typeface="Calibri"/>
                <a:sym typeface="Calibri"/>
              </a:rPr>
              <a:t>g</a:t>
            </a:r>
            <a:endParaRPr b="1" i="0" sz="1800" u="sng" cap="none" strike="noStrike">
              <a:solidFill>
                <a:srgbClr val="0000FF"/>
              </a:solidFill>
              <a:latin typeface="Calibri"/>
              <a:ea typeface="Calibri"/>
              <a:cs typeface="Calibri"/>
              <a:sym typeface="Calibri"/>
            </a:endParaRPr>
          </a:p>
        </p:txBody>
      </p:sp>
      <p:sp>
        <p:nvSpPr>
          <p:cNvPr id="1016" name="Google Shape;1016;p227"/>
          <p:cNvSpPr txBox="1"/>
          <p:nvPr/>
        </p:nvSpPr>
        <p:spPr>
          <a:xfrm>
            <a:off x="2397300" y="55425"/>
            <a:ext cx="4349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000">
                <a:solidFill>
                  <a:schemeClr val="accent5"/>
                </a:solidFill>
                <a:highlight>
                  <a:schemeClr val="lt1"/>
                </a:highlight>
                <a:latin typeface="Open Sans"/>
                <a:ea typeface="Open Sans"/>
                <a:cs typeface="Open Sans"/>
                <a:sym typeface="Open Sans"/>
              </a:rPr>
              <a:t>Recursos de Becas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sp>
        <p:nvSpPr>
          <p:cNvPr id="737" name="Google Shape;737;p192"/>
          <p:cNvSpPr/>
          <p:nvPr/>
        </p:nvSpPr>
        <p:spPr>
          <a:xfrm>
            <a:off x="609226" y="2356307"/>
            <a:ext cx="1664400" cy="430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lang="en-US" sz="1400">
                <a:solidFill>
                  <a:srgbClr val="FFFFFF"/>
                </a:solidFill>
                <a:latin typeface="Open Sans"/>
                <a:ea typeface="Open Sans"/>
                <a:cs typeface="Open Sans"/>
                <a:sym typeface="Open Sans"/>
              </a:rPr>
              <a:t>Search by criteria important to you</a:t>
            </a:r>
            <a:endParaRPr/>
          </a:p>
        </p:txBody>
      </p:sp>
      <p:pic>
        <p:nvPicPr>
          <p:cNvPr id="738" name="Google Shape;738;p192"/>
          <p:cNvPicPr preferRelativeResize="0"/>
          <p:nvPr/>
        </p:nvPicPr>
        <p:blipFill rotWithShape="1">
          <a:blip r:embed="rId3">
            <a:alphaModFix/>
          </a:blip>
          <a:srcRect b="-1337" l="583" r="58321" t="0"/>
          <a:stretch/>
        </p:blipFill>
        <p:spPr>
          <a:xfrm>
            <a:off x="474450" y="0"/>
            <a:ext cx="3048003" cy="5187174"/>
          </a:xfrm>
          <a:prstGeom prst="rect">
            <a:avLst/>
          </a:prstGeom>
          <a:solidFill>
            <a:srgbClr val="F2F2F2"/>
          </a:solidFill>
          <a:ln>
            <a:noFill/>
          </a:ln>
        </p:spPr>
      </p:pic>
      <p:sp>
        <p:nvSpPr>
          <p:cNvPr id="739" name="Google Shape;739;p192"/>
          <p:cNvSpPr txBox="1"/>
          <p:nvPr/>
        </p:nvSpPr>
        <p:spPr>
          <a:xfrm>
            <a:off x="3774050" y="1455700"/>
            <a:ext cx="3000000" cy="1970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rgbClr val="39835B"/>
              </a:buClr>
              <a:buSzPts val="2000"/>
              <a:buFont typeface="Open Sans"/>
              <a:buNone/>
            </a:pPr>
            <a:r>
              <a:rPr b="1" lang="en-US" sz="2000">
                <a:solidFill>
                  <a:srgbClr val="39835B"/>
                </a:solidFill>
                <a:latin typeface="Open Sans"/>
                <a:ea typeface="Open Sans"/>
                <a:cs typeface="Open Sans"/>
                <a:sym typeface="Open Sans"/>
              </a:rPr>
              <a:t>DIRECTOS</a:t>
            </a:r>
            <a:endParaRPr b="1" sz="2800">
              <a:solidFill>
                <a:srgbClr val="39835B"/>
              </a:solidFill>
              <a:latin typeface="Open Sans"/>
              <a:ea typeface="Open Sans"/>
              <a:cs typeface="Open Sans"/>
              <a:sym typeface="Open Sans"/>
            </a:endParaRPr>
          </a:p>
          <a:p>
            <a:pPr indent="0" lvl="0" marL="0" rtl="0" algn="l">
              <a:spcBef>
                <a:spcPts val="0"/>
              </a:spcBef>
              <a:spcAft>
                <a:spcPts val="0"/>
              </a:spcAft>
              <a:buNone/>
            </a:pPr>
            <a:r>
              <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Matricula</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Costos estudiantiles </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Alojamiento</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Comida </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Seguro de salud</a:t>
            </a:r>
            <a:endParaRPr sz="1600">
              <a:latin typeface="Open Sans"/>
              <a:ea typeface="Open Sans"/>
              <a:cs typeface="Open Sans"/>
              <a:sym typeface="Open Sans"/>
            </a:endParaRPr>
          </a:p>
        </p:txBody>
      </p:sp>
      <p:sp>
        <p:nvSpPr>
          <p:cNvPr id="740" name="Google Shape;740;p192"/>
          <p:cNvSpPr txBox="1"/>
          <p:nvPr/>
        </p:nvSpPr>
        <p:spPr>
          <a:xfrm>
            <a:off x="6340400" y="1424800"/>
            <a:ext cx="30000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000">
                <a:solidFill>
                  <a:srgbClr val="39835B"/>
                </a:solidFill>
                <a:latin typeface="Open Sans"/>
                <a:ea typeface="Open Sans"/>
                <a:cs typeface="Open Sans"/>
                <a:sym typeface="Open Sans"/>
              </a:rPr>
              <a:t>INDIRECTOS</a:t>
            </a:r>
            <a:endParaRPr b="1" sz="2000">
              <a:solidFill>
                <a:srgbClr val="39835B"/>
              </a:solidFill>
              <a:latin typeface="Open Sans"/>
              <a:ea typeface="Open Sans"/>
              <a:cs typeface="Open Sans"/>
              <a:sym typeface="Open Sans"/>
            </a:endParaRPr>
          </a:p>
          <a:p>
            <a:pPr indent="0" lvl="0" marL="0" rtl="0" algn="l">
              <a:spcBef>
                <a:spcPts val="0"/>
              </a:spcBef>
              <a:spcAft>
                <a:spcPts val="0"/>
              </a:spcAft>
              <a:buNone/>
            </a:pPr>
            <a:r>
              <a:t/>
            </a:r>
            <a:endParaRPr b="1" sz="2000">
              <a:solidFill>
                <a:srgbClr val="39835B"/>
              </a:solidFill>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Libros y útiles</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Transporte</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Personales</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Prestamos </a:t>
            </a:r>
            <a:endParaRPr sz="1600">
              <a:latin typeface="Open Sans"/>
              <a:ea typeface="Open Sans"/>
              <a:cs typeface="Open Sans"/>
              <a:sym typeface="Open Sans"/>
            </a:endParaRPr>
          </a:p>
          <a:p>
            <a:pPr indent="-330200" lvl="0" marL="457200" rtl="0" algn="l">
              <a:spcBef>
                <a:spcPts val="0"/>
              </a:spcBef>
              <a:spcAft>
                <a:spcPts val="0"/>
              </a:spcAft>
              <a:buSzPts val="1600"/>
              <a:buFont typeface="Open Sans"/>
              <a:buChar char="❏"/>
            </a:pPr>
            <a:r>
              <a:rPr lang="en-US" sz="1600">
                <a:latin typeface="Open Sans"/>
                <a:ea typeface="Open Sans"/>
                <a:cs typeface="Open Sans"/>
                <a:sym typeface="Open Sans"/>
              </a:rPr>
              <a:t>Membrecías </a:t>
            </a:r>
            <a:endParaRPr sz="1600">
              <a:latin typeface="Open Sans"/>
              <a:ea typeface="Open Sans"/>
              <a:cs typeface="Open Sans"/>
              <a:sym typeface="Open Sans"/>
            </a:endParaRPr>
          </a:p>
        </p:txBody>
      </p:sp>
      <p:sp>
        <p:nvSpPr>
          <p:cNvPr id="741" name="Google Shape;741;p192"/>
          <p:cNvSpPr txBox="1"/>
          <p:nvPr/>
        </p:nvSpPr>
        <p:spPr>
          <a:xfrm>
            <a:off x="3653750" y="4422475"/>
            <a:ext cx="3240600" cy="631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Net Price Calculator:</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i="0" lang="en-US" sz="1500" u="none" cap="none" strike="noStrike">
                <a:solidFill>
                  <a:srgbClr val="000000"/>
                </a:solidFill>
              </a:rPr>
              <a:t>https://collegecost.ed.gov/net-price</a:t>
            </a:r>
            <a:endParaRPr i="0" sz="1500" u="none" cap="none" strike="noStrike">
              <a:solidFill>
                <a:srgbClr val="000000"/>
              </a:solidFill>
            </a:endParaRPr>
          </a:p>
        </p:txBody>
      </p:sp>
      <p:sp>
        <p:nvSpPr>
          <p:cNvPr id="742" name="Google Shape;742;p192"/>
          <p:cNvSpPr txBox="1"/>
          <p:nvPr/>
        </p:nvSpPr>
        <p:spPr>
          <a:xfrm>
            <a:off x="3653750" y="99650"/>
            <a:ext cx="52758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200">
                <a:solidFill>
                  <a:schemeClr val="accent1"/>
                </a:solidFill>
                <a:highlight>
                  <a:schemeClr val="lt1"/>
                </a:highlight>
                <a:latin typeface="Open Sans"/>
                <a:ea typeface="Open Sans"/>
                <a:cs typeface="Open Sans"/>
                <a:sym typeface="Open Sans"/>
              </a:rPr>
              <a:t>COSTO DE IR A LA UNIVERSIDAD (COA)</a:t>
            </a:r>
            <a:endParaRPr sz="3200">
              <a:solidFill>
                <a:schemeClr val="accent1"/>
              </a:solidFill>
              <a:highlight>
                <a:schemeClr val="lt1"/>
              </a:highlight>
              <a:latin typeface="Open Sans"/>
              <a:ea typeface="Open Sans"/>
              <a:cs typeface="Open Sans"/>
              <a:sym typeface="Open Sans"/>
            </a:endParaRPr>
          </a:p>
        </p:txBody>
      </p:sp>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0" name="Shape 1020"/>
        <p:cNvGrpSpPr/>
        <p:nvPr/>
      </p:nvGrpSpPr>
      <p:grpSpPr>
        <a:xfrm>
          <a:off x="0" y="0"/>
          <a:ext cx="0" cy="0"/>
          <a:chOff x="0" y="0"/>
          <a:chExt cx="0" cy="0"/>
        </a:xfrm>
      </p:grpSpPr>
      <p:pic>
        <p:nvPicPr>
          <p:cNvPr id="1021" name="Google Shape;1021;p228"/>
          <p:cNvPicPr preferRelativeResize="0"/>
          <p:nvPr/>
        </p:nvPicPr>
        <p:blipFill rotWithShape="1">
          <a:blip r:embed="rId3">
            <a:alphaModFix/>
          </a:blip>
          <a:srcRect b="0" l="0" r="0" t="0"/>
          <a:stretch/>
        </p:blipFill>
        <p:spPr>
          <a:xfrm>
            <a:off x="8029326" y="122672"/>
            <a:ext cx="1012747" cy="493800"/>
          </a:xfrm>
          <a:prstGeom prst="rect">
            <a:avLst/>
          </a:prstGeom>
          <a:noFill/>
          <a:ln>
            <a:noFill/>
          </a:ln>
        </p:spPr>
      </p:pic>
      <p:sp>
        <p:nvSpPr>
          <p:cNvPr id="1022" name="Google Shape;1022;p228"/>
          <p:cNvSpPr txBox="1"/>
          <p:nvPr/>
        </p:nvSpPr>
        <p:spPr>
          <a:xfrm>
            <a:off x="544918" y="123281"/>
            <a:ext cx="7484400" cy="492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7A41"/>
              </a:buClr>
              <a:buSzPts val="3200"/>
              <a:buFont typeface="Open Sans"/>
              <a:buNone/>
            </a:pPr>
            <a:r>
              <a:rPr i="0" lang="en-US" sz="3200" u="none" cap="none" strike="noStrike">
                <a:solidFill>
                  <a:srgbClr val="007A41"/>
                </a:solidFill>
                <a:latin typeface="Open Sans"/>
                <a:ea typeface="Open Sans"/>
                <a:cs typeface="Open Sans"/>
                <a:sym typeface="Open Sans"/>
              </a:rPr>
              <a:t>OFERTAS ENGAÑOSAS</a:t>
            </a:r>
            <a:endParaRPr i="0" sz="1400" u="none" cap="none" strike="noStrike">
              <a:solidFill>
                <a:srgbClr val="000000"/>
              </a:solidFill>
            </a:endParaRPr>
          </a:p>
        </p:txBody>
      </p:sp>
      <p:pic>
        <p:nvPicPr>
          <p:cNvPr id="1023" name="Google Shape;1023;p228"/>
          <p:cNvPicPr preferRelativeResize="0"/>
          <p:nvPr/>
        </p:nvPicPr>
        <p:blipFill rotWithShape="1">
          <a:blip r:embed="rId4">
            <a:alphaModFix/>
          </a:blip>
          <a:srcRect b="13194" l="0" r="0" t="0"/>
          <a:stretch/>
        </p:blipFill>
        <p:spPr>
          <a:xfrm>
            <a:off x="803375" y="615875"/>
            <a:ext cx="7701401" cy="3890451"/>
          </a:xfrm>
          <a:prstGeom prst="rect">
            <a:avLst/>
          </a:prstGeom>
          <a:noFill/>
          <a:ln>
            <a:noFill/>
          </a:ln>
        </p:spPr>
      </p:pic>
      <p:sp>
        <p:nvSpPr>
          <p:cNvPr id="1024" name="Google Shape;1024;p228"/>
          <p:cNvSpPr txBox="1"/>
          <p:nvPr/>
        </p:nvSpPr>
        <p:spPr>
          <a:xfrm>
            <a:off x="1559250" y="4632350"/>
            <a:ext cx="6025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200">
                <a:solidFill>
                  <a:schemeClr val="dk1"/>
                </a:solidFill>
                <a:latin typeface="Calibri"/>
                <a:ea typeface="Calibri"/>
                <a:cs typeface="Calibri"/>
                <a:sym typeface="Calibri"/>
              </a:rPr>
              <a:t>Para reportar fruades, estafas, y malas praticas :</a:t>
            </a:r>
            <a:r>
              <a:rPr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reportefraude.ftc.gov</a:t>
            </a:r>
            <a:endParaRPr sz="12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229"/>
          <p:cNvSpPr txBox="1"/>
          <p:nvPr>
            <p:ph type="title"/>
          </p:nvPr>
        </p:nvSpPr>
        <p:spPr>
          <a:xfrm>
            <a:off x="2425150" y="106475"/>
            <a:ext cx="6324300" cy="4953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3200"/>
              <a:buFont typeface="Twentieth Century"/>
              <a:buNone/>
            </a:pPr>
            <a:r>
              <a:rPr lang="en-US" sz="3200">
                <a:solidFill>
                  <a:srgbClr val="007A41"/>
                </a:solidFill>
              </a:rPr>
              <a:t>Visítanos</a:t>
            </a:r>
            <a:r>
              <a:rPr b="0" i="0" lang="en-US" sz="3200" u="none" cap="none" strike="noStrike">
                <a:solidFill>
                  <a:srgbClr val="007A41"/>
                </a:solidFill>
                <a:latin typeface="Arial"/>
                <a:ea typeface="Arial"/>
                <a:cs typeface="Arial"/>
                <a:sym typeface="Arial"/>
              </a:rPr>
              <a:t> en YouTube</a:t>
            </a:r>
            <a:endParaRPr b="0" i="0" sz="3200" u="none" cap="none" strike="noStrike">
              <a:solidFill>
                <a:srgbClr val="007A41"/>
              </a:solidFill>
              <a:latin typeface="Arial"/>
              <a:ea typeface="Arial"/>
              <a:cs typeface="Arial"/>
              <a:sym typeface="Arial"/>
            </a:endParaRPr>
          </a:p>
        </p:txBody>
      </p:sp>
      <p:pic>
        <p:nvPicPr>
          <p:cNvPr id="1031" name="Google Shape;1031;p229"/>
          <p:cNvPicPr preferRelativeResize="0"/>
          <p:nvPr>
            <p:ph idx="1" type="body"/>
          </p:nvPr>
        </p:nvPicPr>
        <p:blipFill rotWithShape="1">
          <a:blip r:embed="rId3">
            <a:alphaModFix/>
          </a:blip>
          <a:srcRect b="6605" l="8207" r="7354" t="19006"/>
          <a:stretch/>
        </p:blipFill>
        <p:spPr>
          <a:xfrm>
            <a:off x="1457650" y="763800"/>
            <a:ext cx="7291800" cy="36159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6" name="Shape 1036"/>
        <p:cNvGrpSpPr/>
        <p:nvPr/>
      </p:nvGrpSpPr>
      <p:grpSpPr>
        <a:xfrm>
          <a:off x="0" y="0"/>
          <a:ext cx="0" cy="0"/>
          <a:chOff x="0" y="0"/>
          <a:chExt cx="0" cy="0"/>
        </a:xfrm>
      </p:grpSpPr>
      <p:sp>
        <p:nvSpPr>
          <p:cNvPr id="1037" name="Google Shape;1037;p230"/>
          <p:cNvSpPr txBox="1"/>
          <p:nvPr>
            <p:ph type="title"/>
          </p:nvPr>
        </p:nvSpPr>
        <p:spPr>
          <a:xfrm>
            <a:off x="2348950" y="290175"/>
            <a:ext cx="4163700" cy="1581900"/>
          </a:xfrm>
          <a:prstGeom prst="rect">
            <a:avLst/>
          </a:prstGeom>
          <a:noFill/>
          <a:ln>
            <a:noFill/>
          </a:ln>
        </p:spPr>
        <p:txBody>
          <a:bodyPr anchorCtr="0" anchor="ctr" bIns="0" lIns="0" spcFirstLastPara="1" rIns="0" wrap="square" tIns="0">
            <a:noAutofit/>
          </a:bodyPr>
          <a:lstStyle/>
          <a:p>
            <a:pPr indent="0" lvl="0" marL="0" rtl="0" algn="l">
              <a:spcBef>
                <a:spcPts val="0"/>
              </a:spcBef>
              <a:spcAft>
                <a:spcPts val="0"/>
              </a:spcAft>
              <a:buClr>
                <a:srgbClr val="007A41"/>
              </a:buClr>
              <a:buSzPts val="3200"/>
              <a:buFont typeface="Open Sans"/>
              <a:buNone/>
            </a:pPr>
            <a:r>
              <a:rPr b="1" lang="en-US" sz="3900">
                <a:solidFill>
                  <a:srgbClr val="007A41"/>
                </a:solidFill>
              </a:rPr>
              <a:t>Registrate en </a:t>
            </a:r>
            <a:r>
              <a:rPr b="1" lang="en-US" sz="3900">
                <a:solidFill>
                  <a:srgbClr val="007A41"/>
                </a:solidFill>
              </a:rPr>
              <a:t>CFNC.org/events</a:t>
            </a:r>
            <a:endParaRPr b="1" sz="3900">
              <a:solidFill>
                <a:srgbClr val="007A41"/>
              </a:solidFill>
            </a:endParaRPr>
          </a:p>
        </p:txBody>
      </p:sp>
      <p:pic>
        <p:nvPicPr>
          <p:cNvPr id="1038" name="Google Shape;1038;p230"/>
          <p:cNvPicPr preferRelativeResize="0"/>
          <p:nvPr/>
        </p:nvPicPr>
        <p:blipFill rotWithShape="1">
          <a:blip r:embed="rId3">
            <a:alphaModFix/>
          </a:blip>
          <a:srcRect b="0" l="0" r="0" t="0"/>
          <a:stretch/>
        </p:blipFill>
        <p:spPr>
          <a:xfrm>
            <a:off x="7858226" y="4705350"/>
            <a:ext cx="759560" cy="370350"/>
          </a:xfrm>
          <a:prstGeom prst="rect">
            <a:avLst/>
          </a:prstGeom>
          <a:noFill/>
          <a:ln>
            <a:noFill/>
          </a:ln>
        </p:spPr>
      </p:pic>
      <p:pic>
        <p:nvPicPr>
          <p:cNvPr id="1039" name="Google Shape;1039;p230"/>
          <p:cNvPicPr preferRelativeResize="0"/>
          <p:nvPr/>
        </p:nvPicPr>
        <p:blipFill rotWithShape="1">
          <a:blip r:embed="rId4">
            <a:alphaModFix/>
          </a:blip>
          <a:srcRect b="0" l="1353" r="12424" t="0"/>
          <a:stretch/>
        </p:blipFill>
        <p:spPr>
          <a:xfrm>
            <a:off x="733125" y="2167188"/>
            <a:ext cx="7884649" cy="21198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231"/>
          <p:cNvSpPr txBox="1"/>
          <p:nvPr/>
        </p:nvSpPr>
        <p:spPr>
          <a:xfrm>
            <a:off x="5867400" y="2034391"/>
            <a:ext cx="48009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sp>
        <p:nvSpPr>
          <p:cNvPr id="1045" name="Google Shape;1045;p231"/>
          <p:cNvSpPr txBox="1"/>
          <p:nvPr/>
        </p:nvSpPr>
        <p:spPr>
          <a:xfrm>
            <a:off x="36166" y="0"/>
            <a:ext cx="7846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en-US" sz="2500">
                <a:solidFill>
                  <a:schemeClr val="lt1"/>
                </a:solidFill>
                <a:latin typeface="Century Gothic"/>
                <a:ea typeface="Century Gothic"/>
                <a:cs typeface="Century Gothic"/>
                <a:sym typeface="Century Gothic"/>
              </a:rPr>
              <a:t>¿Necesitas</a:t>
            </a:r>
            <a:r>
              <a:rPr b="1" lang="en-US" sz="2500">
                <a:solidFill>
                  <a:schemeClr val="lt1"/>
                </a:solidFill>
                <a:latin typeface="Century Gothic"/>
                <a:ea typeface="Century Gothic"/>
                <a:cs typeface="Century Gothic"/>
                <a:sym typeface="Century Gothic"/>
              </a:rPr>
              <a:t> apoyo adicional ?</a:t>
            </a:r>
            <a:endParaRPr b="1" i="0" sz="2500" u="none" cap="none" strike="noStrike">
              <a:solidFill>
                <a:schemeClr val="lt1"/>
              </a:solidFill>
              <a:latin typeface="Century Gothic"/>
              <a:ea typeface="Century Gothic"/>
              <a:cs typeface="Century Gothic"/>
              <a:sym typeface="Century Gothic"/>
            </a:endParaRPr>
          </a:p>
        </p:txBody>
      </p:sp>
      <p:sp>
        <p:nvSpPr>
          <p:cNvPr id="1046" name="Google Shape;1046;p231"/>
          <p:cNvSpPr txBox="1"/>
          <p:nvPr/>
        </p:nvSpPr>
        <p:spPr>
          <a:xfrm>
            <a:off x="6242750" y="2350975"/>
            <a:ext cx="2559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solidFill>
                <a:schemeClr val="dk1"/>
              </a:solidFill>
              <a:latin typeface="Open Sans"/>
              <a:ea typeface="Open Sans"/>
              <a:cs typeface="Open Sans"/>
              <a:sym typeface="Open Sans"/>
            </a:endParaRPr>
          </a:p>
        </p:txBody>
      </p:sp>
      <p:pic>
        <p:nvPicPr>
          <p:cNvPr id="1047" name="Google Shape;1047;p231"/>
          <p:cNvPicPr preferRelativeResize="0"/>
          <p:nvPr/>
        </p:nvPicPr>
        <p:blipFill>
          <a:blip r:embed="rId3">
            <a:alphaModFix/>
          </a:blip>
          <a:stretch>
            <a:fillRect/>
          </a:stretch>
        </p:blipFill>
        <p:spPr>
          <a:xfrm>
            <a:off x="2134900" y="569400"/>
            <a:ext cx="4674125" cy="4574099"/>
          </a:xfrm>
          <a:prstGeom prst="rect">
            <a:avLst/>
          </a:prstGeom>
          <a:noFill/>
          <a:ln>
            <a:noFill/>
          </a:ln>
        </p:spPr>
      </p:pic>
    </p:spTree>
  </p:cSld>
  <p:clrMapOvr>
    <a:masterClrMapping/>
  </p:clrMapOvr>
  <p:transition spd="slow">
    <p:push/>
  </p:transition>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2" name="Shape 1052"/>
        <p:cNvGrpSpPr/>
        <p:nvPr/>
      </p:nvGrpSpPr>
      <p:grpSpPr>
        <a:xfrm>
          <a:off x="0" y="0"/>
          <a:ext cx="0" cy="0"/>
          <a:chOff x="0" y="0"/>
          <a:chExt cx="0" cy="0"/>
        </a:xfrm>
      </p:grpSpPr>
      <p:sp>
        <p:nvSpPr>
          <p:cNvPr id="1053" name="Google Shape;1053;p232"/>
          <p:cNvSpPr txBox="1"/>
          <p:nvPr>
            <p:ph type="title"/>
          </p:nvPr>
        </p:nvSpPr>
        <p:spPr>
          <a:xfrm>
            <a:off x="167150" y="125175"/>
            <a:ext cx="8549700" cy="678300"/>
          </a:xfrm>
          <a:prstGeom prst="rect">
            <a:avLst/>
          </a:prstGeom>
          <a:noFill/>
          <a:ln>
            <a:noFill/>
          </a:ln>
        </p:spPr>
        <p:txBody>
          <a:bodyPr anchorCtr="0" anchor="ctr" bIns="0" lIns="0" spcFirstLastPara="1" rIns="0" wrap="square" tIns="0">
            <a:noAutofit/>
          </a:bodyPr>
          <a:lstStyle/>
          <a:p>
            <a:pPr indent="0" lvl="0" marL="0" rtl="0" algn="l">
              <a:lnSpc>
                <a:spcPct val="100000"/>
              </a:lnSpc>
              <a:spcBef>
                <a:spcPts val="0"/>
              </a:spcBef>
              <a:spcAft>
                <a:spcPts val="0"/>
              </a:spcAft>
              <a:buSzPts val="3200"/>
              <a:buNone/>
            </a:pPr>
            <a:r>
              <a:rPr lang="en-US" sz="3200"/>
              <a:t>CFNC.org esta contigo </a:t>
            </a:r>
            <a:endParaRPr sz="2800"/>
          </a:p>
        </p:txBody>
      </p:sp>
      <p:sp>
        <p:nvSpPr>
          <p:cNvPr id="1054" name="Google Shape;1054;p232"/>
          <p:cNvSpPr txBox="1"/>
          <p:nvPr>
            <p:ph type="title"/>
          </p:nvPr>
        </p:nvSpPr>
        <p:spPr>
          <a:xfrm>
            <a:off x="95925" y="1908200"/>
            <a:ext cx="8922900" cy="2952900"/>
          </a:xfrm>
          <a:prstGeom prst="rect">
            <a:avLst/>
          </a:prstGeom>
          <a:noFill/>
          <a:ln cap="flat" cmpd="sng" w="9525">
            <a:solidFill>
              <a:schemeClr val="lt1"/>
            </a:solidFill>
            <a:prstDash val="solid"/>
            <a:round/>
            <a:headEnd len="sm" w="sm" type="none"/>
            <a:tailEnd len="sm" w="sm" type="none"/>
          </a:ln>
        </p:spPr>
        <p:txBody>
          <a:bodyPr anchorCtr="0" anchor="ctr" bIns="0" lIns="0" spcFirstLastPara="1" rIns="0" wrap="square" tIns="0">
            <a:noAutofit/>
          </a:bodyPr>
          <a:lstStyle/>
          <a:p>
            <a:pPr indent="0" lvl="0" marL="0" rtl="0" algn="l">
              <a:lnSpc>
                <a:spcPct val="100000"/>
              </a:lnSpc>
              <a:spcBef>
                <a:spcPts val="0"/>
              </a:spcBef>
              <a:spcAft>
                <a:spcPts val="0"/>
              </a:spcAft>
              <a:buSzPts val="3200"/>
              <a:buNone/>
            </a:pPr>
            <a:r>
              <a:t/>
            </a:r>
            <a:endParaRPr sz="2000"/>
          </a:p>
          <a:p>
            <a:pPr indent="-355600" lvl="0" marL="457200" rtl="0" algn="l">
              <a:lnSpc>
                <a:spcPct val="100000"/>
              </a:lnSpc>
              <a:spcBef>
                <a:spcPts val="0"/>
              </a:spcBef>
              <a:spcAft>
                <a:spcPts val="0"/>
              </a:spcAft>
              <a:buClr>
                <a:schemeClr val="dk1"/>
              </a:buClr>
              <a:buSzPts val="2000"/>
              <a:buChar char="●"/>
            </a:pPr>
            <a:r>
              <a:rPr b="0" lang="en-US" sz="2000">
                <a:solidFill>
                  <a:schemeClr val="dk1"/>
                </a:solidFill>
              </a:rPr>
              <a:t>Comienza tu camino con un plan</a:t>
            </a:r>
            <a:endParaRPr b="0" sz="2000">
              <a:solidFill>
                <a:schemeClr val="dk1"/>
              </a:solidFill>
            </a:endParaRPr>
          </a:p>
          <a:p>
            <a:pPr indent="-355600" lvl="1" marL="914400" rtl="0" algn="l">
              <a:lnSpc>
                <a:spcPct val="100000"/>
              </a:lnSpc>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Crea tu cuenta gratuita</a:t>
            </a:r>
            <a:endParaRPr sz="2000">
              <a:solidFill>
                <a:schemeClr val="dk1"/>
              </a:solidFill>
              <a:latin typeface="Open Sans"/>
              <a:ea typeface="Open Sans"/>
              <a:cs typeface="Open Sans"/>
              <a:sym typeface="Open Sans"/>
            </a:endParaRPr>
          </a:p>
          <a:p>
            <a:pPr indent="-355600" lvl="1" marL="914400" rtl="0" algn="l">
              <a:lnSpc>
                <a:spcPct val="100000"/>
              </a:lnSpc>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Aprende sobre ti</a:t>
            </a:r>
            <a:endParaRPr sz="2000">
              <a:solidFill>
                <a:schemeClr val="dk1"/>
              </a:solidFill>
              <a:latin typeface="Open Sans"/>
              <a:ea typeface="Open Sans"/>
              <a:cs typeface="Open Sans"/>
              <a:sym typeface="Open Sans"/>
            </a:endParaRPr>
          </a:p>
          <a:p>
            <a:pPr indent="-355600" lvl="1" marL="914400" rtl="0" algn="l">
              <a:lnSpc>
                <a:spcPct val="100000"/>
              </a:lnSpc>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Explora carreras y </a:t>
            </a:r>
            <a:endParaRPr sz="2000">
              <a:solidFill>
                <a:schemeClr val="dk1"/>
              </a:solidFill>
              <a:latin typeface="Open Sans"/>
              <a:ea typeface="Open Sans"/>
              <a:cs typeface="Open Sans"/>
              <a:sym typeface="Open Sans"/>
            </a:endParaRPr>
          </a:p>
          <a:p>
            <a:pPr indent="0" lvl="0" marL="914400" rtl="0" algn="l">
              <a:lnSpc>
                <a:spcPct val="100000"/>
              </a:lnSpc>
              <a:spcBef>
                <a:spcPts val="0"/>
              </a:spcBef>
              <a:spcAft>
                <a:spcPts val="0"/>
              </a:spcAft>
              <a:buNone/>
            </a:pPr>
            <a:r>
              <a:rPr b="0" lang="en-US" sz="2000">
                <a:solidFill>
                  <a:schemeClr val="dk1"/>
                </a:solidFill>
              </a:rPr>
              <a:t>universidades</a:t>
            </a:r>
            <a:endParaRPr b="0" sz="2000">
              <a:solidFill>
                <a:schemeClr val="dk1"/>
              </a:solidFill>
            </a:endParaRPr>
          </a:p>
          <a:p>
            <a:pPr indent="-355600" lvl="0" marL="457200" rtl="0" algn="l">
              <a:lnSpc>
                <a:spcPct val="100000"/>
              </a:lnSpc>
              <a:spcBef>
                <a:spcPts val="0"/>
              </a:spcBef>
              <a:spcAft>
                <a:spcPts val="0"/>
              </a:spcAft>
              <a:buClr>
                <a:schemeClr val="dk1"/>
              </a:buClr>
              <a:buSzPts val="2000"/>
              <a:buChar char="●"/>
            </a:pPr>
            <a:r>
              <a:rPr b="0" lang="en-US" sz="2000">
                <a:solidFill>
                  <a:schemeClr val="dk1"/>
                </a:solidFill>
              </a:rPr>
              <a:t>Envía</a:t>
            </a:r>
            <a:r>
              <a:rPr b="0" lang="en-US" sz="2000">
                <a:solidFill>
                  <a:schemeClr val="dk1"/>
                </a:solidFill>
              </a:rPr>
              <a:t> solicitud a colegios y universidades</a:t>
            </a:r>
            <a:endParaRPr b="0" sz="2000">
              <a:solidFill>
                <a:schemeClr val="dk1"/>
              </a:solidFill>
            </a:endParaRPr>
          </a:p>
          <a:p>
            <a:pPr indent="-355600" lvl="0" marL="457200" rtl="0" algn="l">
              <a:lnSpc>
                <a:spcPct val="100000"/>
              </a:lnSpc>
              <a:spcBef>
                <a:spcPts val="0"/>
              </a:spcBef>
              <a:spcAft>
                <a:spcPts val="0"/>
              </a:spcAft>
              <a:buClr>
                <a:schemeClr val="dk1"/>
              </a:buClr>
              <a:buSzPts val="2000"/>
              <a:buChar char="●"/>
            </a:pPr>
            <a:r>
              <a:rPr b="0" lang="en-US" sz="2000">
                <a:solidFill>
                  <a:schemeClr val="dk1"/>
                </a:solidFill>
              </a:rPr>
              <a:t>Completar proceso de Residencia (RDS)</a:t>
            </a:r>
            <a:endParaRPr b="0" sz="2000">
              <a:solidFill>
                <a:schemeClr val="dk1"/>
              </a:solidFill>
            </a:endParaRPr>
          </a:p>
          <a:p>
            <a:pPr indent="-355600" lvl="0" marL="457200" rtl="0" algn="l">
              <a:lnSpc>
                <a:spcPct val="100000"/>
              </a:lnSpc>
              <a:spcBef>
                <a:spcPts val="0"/>
              </a:spcBef>
              <a:spcAft>
                <a:spcPts val="0"/>
              </a:spcAft>
              <a:buClr>
                <a:schemeClr val="dk1"/>
              </a:buClr>
              <a:buSzPts val="2000"/>
              <a:buChar char="●"/>
            </a:pPr>
            <a:r>
              <a:rPr b="0" lang="en-US" sz="2000">
                <a:solidFill>
                  <a:schemeClr val="dk1"/>
                </a:solidFill>
              </a:rPr>
              <a:t>Busca opciones de ayuda económica</a:t>
            </a:r>
            <a:endParaRPr b="0" sz="2000">
              <a:solidFill>
                <a:schemeClr val="dk1"/>
              </a:solidFill>
            </a:endParaRPr>
          </a:p>
          <a:p>
            <a:pPr indent="-355600" lvl="0" marL="457200" rtl="0" algn="l">
              <a:lnSpc>
                <a:spcPct val="100000"/>
              </a:lnSpc>
              <a:spcBef>
                <a:spcPts val="0"/>
              </a:spcBef>
              <a:spcAft>
                <a:spcPts val="0"/>
              </a:spcAft>
              <a:buClr>
                <a:schemeClr val="dk1"/>
              </a:buClr>
              <a:buSzPts val="2000"/>
              <a:buChar char="●"/>
            </a:pPr>
            <a:r>
              <a:rPr b="0" lang="en-US" sz="2000">
                <a:solidFill>
                  <a:schemeClr val="dk1"/>
                </a:solidFill>
              </a:rPr>
              <a:t>Aprende sobre la cuenta de ahorro (NS529)</a:t>
            </a:r>
            <a:endParaRPr b="0" sz="2000">
              <a:solidFill>
                <a:schemeClr val="dk1"/>
              </a:solidFill>
            </a:endParaRPr>
          </a:p>
          <a:p>
            <a:pPr indent="0" lvl="0" marL="457200" rtl="0" algn="l">
              <a:lnSpc>
                <a:spcPct val="100000"/>
              </a:lnSpc>
              <a:spcBef>
                <a:spcPts val="0"/>
              </a:spcBef>
              <a:spcAft>
                <a:spcPts val="0"/>
              </a:spcAft>
              <a:buNone/>
            </a:pPr>
            <a:r>
              <a:t/>
            </a:r>
            <a:endParaRPr b="0" sz="1800">
              <a:solidFill>
                <a:schemeClr val="dk1"/>
              </a:solidFill>
            </a:endParaRPr>
          </a:p>
          <a:p>
            <a:pPr indent="0" lvl="0" marL="457200" rtl="0" algn="l">
              <a:lnSpc>
                <a:spcPct val="100000"/>
              </a:lnSpc>
              <a:spcBef>
                <a:spcPts val="0"/>
              </a:spcBef>
              <a:spcAft>
                <a:spcPts val="0"/>
              </a:spcAft>
              <a:buNone/>
            </a:pPr>
            <a:r>
              <a:t/>
            </a:r>
            <a:endParaRPr sz="2200">
              <a:solidFill>
                <a:schemeClr val="dk1"/>
              </a:solidFill>
              <a:latin typeface="Open Sans"/>
              <a:ea typeface="Open Sans"/>
              <a:cs typeface="Open Sans"/>
              <a:sym typeface="Open Sans"/>
            </a:endParaRPr>
          </a:p>
          <a:p>
            <a:pPr indent="0" lvl="0" marL="457200" rtl="0" algn="l">
              <a:lnSpc>
                <a:spcPct val="100000"/>
              </a:lnSpc>
              <a:spcBef>
                <a:spcPts val="0"/>
              </a:spcBef>
              <a:spcAft>
                <a:spcPts val="0"/>
              </a:spcAft>
              <a:buNone/>
            </a:pPr>
            <a:r>
              <a:rPr lang="en-US" sz="2500">
                <a:solidFill>
                  <a:schemeClr val="lt1"/>
                </a:solidFill>
                <a:latin typeface="Arial"/>
                <a:ea typeface="Arial"/>
                <a:cs typeface="Arial"/>
                <a:sym typeface="Arial"/>
              </a:rPr>
              <a:t>Program. </a:t>
            </a:r>
            <a:r>
              <a:rPr lang="en-US" sz="2500">
                <a:solidFill>
                  <a:schemeClr val="lt1"/>
                </a:solidFill>
                <a:uFill>
                  <a:noFill/>
                </a:uFill>
                <a:latin typeface="Arial"/>
                <a:ea typeface="Arial"/>
                <a:cs typeface="Arial"/>
                <a:sym typeface="Arial"/>
                <a:hlinkClick r:id="rId3">
                  <a:extLst>
                    <a:ext uri="{A12FA001-AC4F-418D-AE19-62706E023703}">
                      <ahyp:hlinkClr val="tx"/>
                    </a:ext>
                  </a:extLst>
                </a:hlinkClick>
              </a:rPr>
              <a:t>Information@cfi.org</a:t>
            </a:r>
            <a:endParaRPr sz="2500">
              <a:solidFill>
                <a:schemeClr val="lt1"/>
              </a:solidFill>
              <a:latin typeface="Arial"/>
              <a:ea typeface="Arial"/>
              <a:cs typeface="Arial"/>
              <a:sym typeface="Arial"/>
            </a:endParaRPr>
          </a:p>
          <a:p>
            <a:pPr indent="0" lvl="0" marL="457200" rtl="0" algn="l">
              <a:lnSpc>
                <a:spcPct val="100000"/>
              </a:lnSpc>
              <a:spcBef>
                <a:spcPts val="0"/>
              </a:spcBef>
              <a:spcAft>
                <a:spcPts val="0"/>
              </a:spcAft>
              <a:buNone/>
            </a:pPr>
            <a:r>
              <a:rPr lang="en-US" sz="2600">
                <a:solidFill>
                  <a:srgbClr val="FFFFFF"/>
                </a:solidFill>
                <a:latin typeface="Arial"/>
                <a:ea typeface="Arial"/>
                <a:cs typeface="Arial"/>
                <a:sym typeface="Arial"/>
              </a:rPr>
              <a:t>866.866.2362 (Servicio de </a:t>
            </a:r>
            <a:r>
              <a:rPr lang="en-US" sz="2600">
                <a:solidFill>
                  <a:srgbClr val="FFFFFF"/>
                </a:solidFill>
                <a:latin typeface="Arial"/>
                <a:ea typeface="Arial"/>
                <a:cs typeface="Arial"/>
                <a:sym typeface="Arial"/>
              </a:rPr>
              <a:t>Interpretación</a:t>
            </a:r>
            <a:r>
              <a:rPr lang="en-US" sz="2600">
                <a:solidFill>
                  <a:srgbClr val="FFFFFF"/>
                </a:solidFill>
                <a:latin typeface="Arial"/>
                <a:ea typeface="Arial"/>
                <a:cs typeface="Arial"/>
                <a:sym typeface="Arial"/>
              </a:rPr>
              <a:t> Disponible)</a:t>
            </a:r>
            <a:endParaRPr sz="400">
              <a:solidFill>
                <a:schemeClr val="dk1"/>
              </a:solidFill>
              <a:latin typeface="Open Sans"/>
              <a:ea typeface="Open Sans"/>
              <a:cs typeface="Open Sans"/>
              <a:sym typeface="Open Sans"/>
            </a:endParaRPr>
          </a:p>
          <a:p>
            <a:pPr indent="0" lvl="0" marL="457200" rtl="0" algn="l">
              <a:spcBef>
                <a:spcPts val="0"/>
              </a:spcBef>
              <a:spcAft>
                <a:spcPts val="0"/>
              </a:spcAft>
              <a:buNone/>
            </a:pPr>
            <a:r>
              <a:t/>
            </a:r>
            <a:endParaRPr sz="2000">
              <a:solidFill>
                <a:schemeClr val="dk1"/>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b="1" sz="2600">
              <a:solidFill>
                <a:schemeClr val="dk1"/>
              </a:solidFill>
            </a:endParaRPr>
          </a:p>
          <a:p>
            <a:pPr indent="0" lvl="0" marL="0" rtl="0" algn="l">
              <a:lnSpc>
                <a:spcPct val="100000"/>
              </a:lnSpc>
              <a:spcBef>
                <a:spcPts val="0"/>
              </a:spcBef>
              <a:spcAft>
                <a:spcPts val="0"/>
              </a:spcAft>
              <a:buSzPts val="3200"/>
              <a:buNone/>
            </a:pPr>
            <a:r>
              <a:t/>
            </a:r>
            <a:endParaRPr/>
          </a:p>
        </p:txBody>
      </p:sp>
      <p:pic>
        <p:nvPicPr>
          <p:cNvPr id="1055" name="Google Shape;1055;p232"/>
          <p:cNvPicPr preferRelativeResize="0"/>
          <p:nvPr/>
        </p:nvPicPr>
        <p:blipFill>
          <a:blip r:embed="rId4">
            <a:alphaModFix/>
          </a:blip>
          <a:stretch>
            <a:fillRect/>
          </a:stretch>
        </p:blipFill>
        <p:spPr>
          <a:xfrm>
            <a:off x="6191250" y="868800"/>
            <a:ext cx="2952750" cy="2952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59" name="Shape 1059"/>
        <p:cNvGrpSpPr/>
        <p:nvPr/>
      </p:nvGrpSpPr>
      <p:grpSpPr>
        <a:xfrm>
          <a:off x="0" y="0"/>
          <a:ext cx="0" cy="0"/>
          <a:chOff x="0" y="0"/>
          <a:chExt cx="0" cy="0"/>
        </a:xfrm>
      </p:grpSpPr>
      <p:sp>
        <p:nvSpPr>
          <p:cNvPr id="1060" name="Google Shape;1060;p233"/>
          <p:cNvSpPr txBox="1"/>
          <p:nvPr/>
        </p:nvSpPr>
        <p:spPr>
          <a:xfrm>
            <a:off x="1894975" y="820538"/>
            <a:ext cx="2811600" cy="1323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rebuchet MS"/>
                <a:ea typeface="Trebuchet MS"/>
                <a:cs typeface="Trebuchet MS"/>
                <a:sym typeface="Trebuchet MS"/>
              </a:rPr>
              <a:t>Dr. JuanEs Ramirez</a:t>
            </a:r>
            <a:endParaRPr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i="0" lang="en-US" sz="1600" u="sng" cap="none" strike="noStrike">
                <a:solidFill>
                  <a:schemeClr val="hlink"/>
                </a:solidFill>
                <a:latin typeface="Trebuchet MS"/>
                <a:ea typeface="Trebuchet MS"/>
                <a:cs typeface="Trebuchet MS"/>
                <a:sym typeface="Trebuchet MS"/>
                <a:hlinkClick r:id="rId3"/>
              </a:rPr>
              <a:t>JuanEs.Ramirez@cfi.org</a:t>
            </a:r>
            <a:endParaRPr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rebuchet MS"/>
                <a:ea typeface="Trebuchet MS"/>
                <a:cs typeface="Trebuchet MS"/>
                <a:sym typeface="Trebuchet MS"/>
              </a:rPr>
              <a:t>Instagram &amp; Facebook: </a:t>
            </a:r>
            <a:r>
              <a:rPr i="0" lang="en-US" sz="1600" u="none" cap="none" strike="noStrike">
                <a:solidFill>
                  <a:schemeClr val="dk1"/>
                </a:solidFill>
                <a:latin typeface="Trebuchet MS"/>
                <a:ea typeface="Trebuchet MS"/>
                <a:cs typeface="Trebuchet MS"/>
                <a:sym typeface="Trebuchet MS"/>
              </a:rPr>
              <a:t>@JuanEsatCFNC</a:t>
            </a:r>
            <a:endParaRPr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t/>
            </a:r>
            <a:endParaRPr i="0" sz="1600" u="none" cap="none" strike="noStrike">
              <a:solidFill>
                <a:schemeClr val="dk1"/>
              </a:solidFill>
              <a:latin typeface="Trebuchet MS"/>
              <a:ea typeface="Trebuchet MS"/>
              <a:cs typeface="Trebuchet MS"/>
              <a:sym typeface="Trebuchet MS"/>
            </a:endParaRPr>
          </a:p>
        </p:txBody>
      </p:sp>
      <p:sp>
        <p:nvSpPr>
          <p:cNvPr id="1061" name="Google Shape;1061;p233"/>
          <p:cNvSpPr txBox="1"/>
          <p:nvPr/>
        </p:nvSpPr>
        <p:spPr>
          <a:xfrm>
            <a:off x="6190925" y="820550"/>
            <a:ext cx="3133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rebuchet MS"/>
                <a:ea typeface="Trebuchet MS"/>
                <a:cs typeface="Trebuchet MS"/>
                <a:sym typeface="Trebuchet MS"/>
              </a:rPr>
              <a:t>Juana Hernández-Lira</a:t>
            </a:r>
            <a:endParaRPr b="1" i="0" sz="1400" u="none" cap="none" strike="noStrike">
              <a:solidFill>
                <a:srgbClr val="000000"/>
              </a:solidFill>
              <a:latin typeface="Trebuchet MS"/>
              <a:ea typeface="Trebuchet MS"/>
              <a:cs typeface="Trebuchet MS"/>
              <a:sym typeface="Trebuchet MS"/>
            </a:endParaRPr>
          </a:p>
          <a:p>
            <a:pPr indent="0" lvl="0" marL="0" marR="0" rtl="0" algn="l">
              <a:lnSpc>
                <a:spcPct val="100000"/>
              </a:lnSpc>
              <a:spcBef>
                <a:spcPts val="0"/>
              </a:spcBef>
              <a:spcAft>
                <a:spcPts val="0"/>
              </a:spcAft>
              <a:buClr>
                <a:schemeClr val="dk1"/>
              </a:buClr>
              <a:buSzPts val="1600"/>
              <a:buFont typeface="Arial"/>
              <a:buNone/>
            </a:pPr>
            <a:r>
              <a:rPr i="0" lang="en-US" sz="1600" u="sng" cap="none" strike="noStrike">
                <a:solidFill>
                  <a:schemeClr val="hlink"/>
                </a:solidFill>
                <a:latin typeface="Trebuchet MS"/>
                <a:ea typeface="Trebuchet MS"/>
                <a:cs typeface="Trebuchet MS"/>
                <a:sym typeface="Trebuchet MS"/>
                <a:hlinkClick r:id="rId4"/>
              </a:rPr>
              <a:t>Juana.Hernandez-Lira@cfi.org</a:t>
            </a:r>
            <a:endParaRPr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Trebuchet MS"/>
                <a:ea typeface="Trebuchet MS"/>
                <a:cs typeface="Trebuchet MS"/>
                <a:sym typeface="Trebuchet MS"/>
              </a:rPr>
              <a:t>Instagram &amp; Facebook: </a:t>
            </a:r>
            <a:r>
              <a:rPr i="0" lang="en-US" sz="1600" u="none" cap="none" strike="noStrike">
                <a:solidFill>
                  <a:schemeClr val="dk1"/>
                </a:solidFill>
                <a:latin typeface="Trebuchet MS"/>
                <a:ea typeface="Trebuchet MS"/>
                <a:cs typeface="Trebuchet MS"/>
                <a:sym typeface="Trebuchet MS"/>
              </a:rPr>
              <a:t>@JuanaatCFNC</a:t>
            </a:r>
            <a:endParaRPr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t/>
            </a:r>
            <a:endParaRPr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t/>
            </a:r>
            <a:endParaRPr i="0" sz="1600" u="none" cap="none" strike="noStrike">
              <a:solidFill>
                <a:schemeClr val="dk1"/>
              </a:solidFill>
              <a:latin typeface="Trebuchet MS"/>
              <a:ea typeface="Trebuchet MS"/>
              <a:cs typeface="Trebuchet MS"/>
              <a:sym typeface="Trebuchet MS"/>
            </a:endParaRPr>
          </a:p>
        </p:txBody>
      </p:sp>
      <p:sp>
        <p:nvSpPr>
          <p:cNvPr id="1062" name="Google Shape;1062;p233"/>
          <p:cNvSpPr txBox="1"/>
          <p:nvPr/>
        </p:nvSpPr>
        <p:spPr>
          <a:xfrm>
            <a:off x="5867400" y="2034391"/>
            <a:ext cx="4800600" cy="554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pic>
        <p:nvPicPr>
          <p:cNvPr descr="JuanEs at CFNC - Posts | Facebook" id="1063" name="Google Shape;1063;p233"/>
          <p:cNvPicPr preferRelativeResize="0"/>
          <p:nvPr/>
        </p:nvPicPr>
        <p:blipFill rotWithShape="1">
          <a:blip r:embed="rId5">
            <a:alphaModFix/>
          </a:blip>
          <a:srcRect b="0" l="0" r="0" t="0"/>
          <a:stretch/>
        </p:blipFill>
        <p:spPr>
          <a:xfrm>
            <a:off x="154675" y="622524"/>
            <a:ext cx="1740300" cy="1740300"/>
          </a:xfrm>
          <a:prstGeom prst="rect">
            <a:avLst/>
          </a:prstGeom>
          <a:noFill/>
          <a:ln>
            <a:noFill/>
          </a:ln>
        </p:spPr>
      </p:pic>
      <p:sp>
        <p:nvSpPr>
          <p:cNvPr id="1064" name="Google Shape;1064;p233"/>
          <p:cNvSpPr txBox="1"/>
          <p:nvPr/>
        </p:nvSpPr>
        <p:spPr>
          <a:xfrm>
            <a:off x="36175" y="0"/>
            <a:ext cx="6979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en-US" sz="2500">
                <a:solidFill>
                  <a:schemeClr val="lt1"/>
                </a:solidFill>
                <a:latin typeface="Trebuchet MS"/>
                <a:ea typeface="Trebuchet MS"/>
                <a:cs typeface="Trebuchet MS"/>
                <a:sym typeface="Trebuchet MS"/>
              </a:rPr>
              <a:t>Nuestro equipo</a:t>
            </a:r>
            <a:endParaRPr b="1" i="0" sz="2500" u="none" cap="none" strike="noStrike">
              <a:solidFill>
                <a:schemeClr val="lt1"/>
              </a:solidFill>
              <a:latin typeface="Trebuchet MS"/>
              <a:ea typeface="Trebuchet MS"/>
              <a:cs typeface="Trebuchet MS"/>
              <a:sym typeface="Trebuchet MS"/>
            </a:endParaRPr>
          </a:p>
        </p:txBody>
      </p:sp>
      <p:pic>
        <p:nvPicPr>
          <p:cNvPr id="1065" name="Google Shape;1065;p233"/>
          <p:cNvPicPr preferRelativeResize="0"/>
          <p:nvPr/>
        </p:nvPicPr>
        <p:blipFill rotWithShape="1">
          <a:blip r:embed="rId6">
            <a:alphaModFix/>
          </a:blip>
          <a:srcRect b="0" l="10674" r="0" t="11378"/>
          <a:stretch/>
        </p:blipFill>
        <p:spPr>
          <a:xfrm>
            <a:off x="4450625" y="619100"/>
            <a:ext cx="1740300" cy="1726512"/>
          </a:xfrm>
          <a:prstGeom prst="rect">
            <a:avLst/>
          </a:prstGeom>
          <a:noFill/>
          <a:ln>
            <a:noFill/>
          </a:ln>
        </p:spPr>
      </p:pic>
      <p:sp>
        <p:nvSpPr>
          <p:cNvPr id="1066" name="Google Shape;1066;p233"/>
          <p:cNvSpPr txBox="1"/>
          <p:nvPr/>
        </p:nvSpPr>
        <p:spPr>
          <a:xfrm>
            <a:off x="1962425" y="3284575"/>
            <a:ext cx="2488200" cy="1169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Trebuchet MS"/>
                <a:ea typeface="Trebuchet MS"/>
                <a:cs typeface="Trebuchet MS"/>
                <a:sym typeface="Trebuchet MS"/>
              </a:rPr>
              <a:t>Juanito J. Hernández</a:t>
            </a:r>
            <a:endParaRPr b="1"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Trebuchet MS"/>
                <a:ea typeface="Trebuchet MS"/>
                <a:cs typeface="Trebuchet MS"/>
                <a:sym typeface="Trebuchet MS"/>
              </a:rPr>
              <a:t>Summer Project </a:t>
            </a:r>
            <a:r>
              <a:rPr i="0" lang="en-US" sz="1600" u="none" cap="none" strike="noStrike">
                <a:solidFill>
                  <a:schemeClr val="dk1"/>
                </a:solidFill>
                <a:latin typeface="Trebuchet MS"/>
                <a:ea typeface="Trebuchet MS"/>
                <a:cs typeface="Trebuchet MS"/>
                <a:sym typeface="Trebuchet MS"/>
              </a:rPr>
              <a:t>Intern</a:t>
            </a:r>
            <a:endParaRPr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Trebuchet MS"/>
                <a:ea typeface="Trebuchet MS"/>
                <a:cs typeface="Trebuchet MS"/>
                <a:sym typeface="Trebuchet MS"/>
              </a:rPr>
              <a:t>UNC Chapel Hill </a:t>
            </a:r>
            <a:r>
              <a:rPr lang="en-US" sz="1600">
                <a:solidFill>
                  <a:schemeClr val="dk1"/>
                </a:solidFill>
                <a:latin typeface="Trebuchet MS"/>
                <a:ea typeface="Trebuchet MS"/>
                <a:cs typeface="Trebuchet MS"/>
                <a:sym typeface="Trebuchet MS"/>
              </a:rPr>
              <a:t>College of Education</a:t>
            </a:r>
            <a:endParaRPr i="0" sz="1600" u="none" cap="none" strike="noStrike">
              <a:solidFill>
                <a:schemeClr val="dk1"/>
              </a:solidFill>
              <a:latin typeface="Trebuchet MS"/>
              <a:ea typeface="Trebuchet MS"/>
              <a:cs typeface="Trebuchet MS"/>
              <a:sym typeface="Trebuchet MS"/>
            </a:endParaRPr>
          </a:p>
        </p:txBody>
      </p:sp>
      <p:sp>
        <p:nvSpPr>
          <p:cNvPr id="1067" name="Google Shape;1067;p233"/>
          <p:cNvSpPr txBox="1"/>
          <p:nvPr/>
        </p:nvSpPr>
        <p:spPr>
          <a:xfrm>
            <a:off x="6279425" y="3217250"/>
            <a:ext cx="2956500" cy="923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lang="en-US" sz="1600">
                <a:solidFill>
                  <a:schemeClr val="dk1"/>
                </a:solidFill>
                <a:latin typeface="Trebuchet MS"/>
                <a:ea typeface="Trebuchet MS"/>
                <a:cs typeface="Trebuchet MS"/>
                <a:sym typeface="Trebuchet MS"/>
              </a:rPr>
              <a:t>Nancy Trejo</a:t>
            </a:r>
            <a:endParaRPr b="1"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lang="en-US" sz="1600">
                <a:solidFill>
                  <a:schemeClr val="dk1"/>
                </a:solidFill>
                <a:latin typeface="Trebuchet MS"/>
                <a:ea typeface="Trebuchet MS"/>
                <a:cs typeface="Trebuchet MS"/>
                <a:sym typeface="Trebuchet MS"/>
              </a:rPr>
              <a:t>CFNC </a:t>
            </a:r>
            <a:r>
              <a:rPr i="0" lang="en-US" sz="1600" u="none" cap="none" strike="noStrike">
                <a:solidFill>
                  <a:schemeClr val="dk1"/>
                </a:solidFill>
                <a:latin typeface="Trebuchet MS"/>
                <a:ea typeface="Trebuchet MS"/>
                <a:cs typeface="Trebuchet MS"/>
                <a:sym typeface="Trebuchet MS"/>
              </a:rPr>
              <a:t>Intern</a:t>
            </a:r>
            <a:endParaRPr i="0" sz="1600" u="none" cap="none" strike="noStrike">
              <a:solidFill>
                <a:schemeClr val="dk1"/>
              </a:solidFill>
              <a:latin typeface="Trebuchet MS"/>
              <a:ea typeface="Trebuchet MS"/>
              <a:cs typeface="Trebuchet MS"/>
              <a:sym typeface="Trebuchet MS"/>
            </a:endParaRPr>
          </a:p>
          <a:p>
            <a:pPr indent="0" lvl="0" marL="0" marR="0" rtl="0" algn="l">
              <a:lnSpc>
                <a:spcPct val="100000"/>
              </a:lnSpc>
              <a:spcBef>
                <a:spcPts val="0"/>
              </a:spcBef>
              <a:spcAft>
                <a:spcPts val="0"/>
              </a:spcAft>
              <a:buClr>
                <a:srgbClr val="000000"/>
              </a:buClr>
              <a:buSzPts val="1600"/>
              <a:buFont typeface="Arial"/>
              <a:buNone/>
            </a:pPr>
            <a:r>
              <a:rPr i="0" lang="en-US" sz="1600" u="none" cap="none" strike="noStrike">
                <a:solidFill>
                  <a:schemeClr val="dk1"/>
                </a:solidFill>
                <a:latin typeface="Trebuchet MS"/>
                <a:ea typeface="Trebuchet MS"/>
                <a:cs typeface="Trebuchet MS"/>
                <a:sym typeface="Trebuchet MS"/>
              </a:rPr>
              <a:t>UNC Chapel Hill </a:t>
            </a:r>
            <a:r>
              <a:rPr lang="en-US" sz="1600">
                <a:solidFill>
                  <a:schemeClr val="dk1"/>
                </a:solidFill>
                <a:latin typeface="Trebuchet MS"/>
                <a:ea typeface="Trebuchet MS"/>
                <a:cs typeface="Trebuchet MS"/>
                <a:sym typeface="Trebuchet MS"/>
              </a:rPr>
              <a:t>MSW</a:t>
            </a:r>
            <a:endParaRPr i="0" sz="1600" u="none" cap="none" strike="noStrike">
              <a:solidFill>
                <a:schemeClr val="dk1"/>
              </a:solidFill>
              <a:latin typeface="Trebuchet MS"/>
              <a:ea typeface="Trebuchet MS"/>
              <a:cs typeface="Trebuchet MS"/>
              <a:sym typeface="Trebuchet MS"/>
            </a:endParaRPr>
          </a:p>
        </p:txBody>
      </p:sp>
      <p:pic>
        <p:nvPicPr>
          <p:cNvPr id="1068" name="Google Shape;1068;p233"/>
          <p:cNvPicPr preferRelativeResize="0"/>
          <p:nvPr/>
        </p:nvPicPr>
        <p:blipFill rotWithShape="1">
          <a:blip r:embed="rId7">
            <a:alphaModFix/>
          </a:blip>
          <a:srcRect b="7516" l="0" r="0" t="15936"/>
          <a:stretch/>
        </p:blipFill>
        <p:spPr>
          <a:xfrm>
            <a:off x="154675" y="2916188"/>
            <a:ext cx="1740300" cy="1764115"/>
          </a:xfrm>
          <a:prstGeom prst="rect">
            <a:avLst/>
          </a:prstGeom>
          <a:noFill/>
          <a:ln>
            <a:noFill/>
          </a:ln>
        </p:spPr>
      </p:pic>
      <p:pic>
        <p:nvPicPr>
          <p:cNvPr id="1069" name="Google Shape;1069;p233"/>
          <p:cNvPicPr preferRelativeResize="0"/>
          <p:nvPr/>
        </p:nvPicPr>
        <p:blipFill>
          <a:blip r:embed="rId8">
            <a:alphaModFix/>
          </a:blip>
          <a:stretch>
            <a:fillRect/>
          </a:stretch>
        </p:blipFill>
        <p:spPr>
          <a:xfrm>
            <a:off x="4450625" y="2916201"/>
            <a:ext cx="1740299" cy="1740299"/>
          </a:xfrm>
          <a:prstGeom prst="rect">
            <a:avLst/>
          </a:prstGeom>
          <a:noFill/>
          <a:ln>
            <a:noFill/>
          </a:ln>
        </p:spPr>
      </p:pic>
      <p:pic>
        <p:nvPicPr>
          <p:cNvPr id="1070" name="Google Shape;1070;p233"/>
          <p:cNvPicPr preferRelativeResize="0"/>
          <p:nvPr/>
        </p:nvPicPr>
        <p:blipFill rotWithShape="1">
          <a:blip r:embed="rId9">
            <a:alphaModFix/>
          </a:blip>
          <a:srcRect b="0" l="0" r="0" t="8867"/>
          <a:stretch/>
        </p:blipFill>
        <p:spPr>
          <a:xfrm>
            <a:off x="7531700" y="4215925"/>
            <a:ext cx="1479200" cy="775000"/>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6" name="Shape 746"/>
        <p:cNvGrpSpPr/>
        <p:nvPr/>
      </p:nvGrpSpPr>
      <p:grpSpPr>
        <a:xfrm>
          <a:off x="0" y="0"/>
          <a:ext cx="0" cy="0"/>
          <a:chOff x="0" y="0"/>
          <a:chExt cx="0" cy="0"/>
        </a:xfrm>
      </p:grpSpPr>
      <p:sp>
        <p:nvSpPr>
          <p:cNvPr id="747" name="Google Shape;747;p193"/>
          <p:cNvSpPr txBox="1"/>
          <p:nvPr/>
        </p:nvSpPr>
        <p:spPr>
          <a:xfrm>
            <a:off x="4801825" y="2131775"/>
            <a:ext cx="5184900" cy="9543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lang="en-US" sz="3400">
                <a:solidFill>
                  <a:schemeClr val="lt1"/>
                </a:solidFill>
                <a:latin typeface="Open Sans"/>
                <a:ea typeface="Open Sans"/>
                <a:cs typeface="Open Sans"/>
                <a:sym typeface="Open Sans"/>
              </a:rPr>
              <a:t>Cómo pagar la universidad</a:t>
            </a:r>
            <a:endParaRPr b="1" sz="3400">
              <a:latin typeface="Open Sans"/>
              <a:ea typeface="Open Sans"/>
              <a:cs typeface="Open Sans"/>
              <a:sym typeface="Open Sans"/>
            </a:endParaRPr>
          </a:p>
        </p:txBody>
      </p:sp>
      <p:sp>
        <p:nvSpPr>
          <p:cNvPr id="748" name="Google Shape;748;p193"/>
          <p:cNvSpPr txBox="1"/>
          <p:nvPr/>
        </p:nvSpPr>
        <p:spPr>
          <a:xfrm>
            <a:off x="-2628" y="4698703"/>
            <a:ext cx="304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194"/>
          <p:cNvSpPr/>
          <p:nvPr/>
        </p:nvSpPr>
        <p:spPr>
          <a:xfrm>
            <a:off x="113200" y="663050"/>
            <a:ext cx="6178800" cy="3749400"/>
          </a:xfrm>
          <a:prstGeom prst="rect">
            <a:avLst/>
          </a:prstGeom>
          <a:noFill/>
          <a:ln>
            <a:noFill/>
          </a:ln>
        </p:spPr>
        <p:txBody>
          <a:bodyPr anchorCtr="0" anchor="t" bIns="0" lIns="0" spcFirstLastPara="1" rIns="0" wrap="square" tIns="0">
            <a:noAutofit/>
          </a:bodyPr>
          <a:lstStyle/>
          <a:p>
            <a:pPr indent="-330200" lvl="0" marL="4572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Solicitud Gratuita de Ayuda Federal para Estudiantes (FAFSA)</a:t>
            </a:r>
            <a:endParaRPr sz="1600">
              <a:solidFill>
                <a:srgbClr val="262626"/>
              </a:solidFill>
              <a:latin typeface="Open Sans"/>
              <a:ea typeface="Open Sans"/>
              <a:cs typeface="Open Sans"/>
              <a:sym typeface="Open Sans"/>
            </a:endParaRPr>
          </a:p>
          <a:p>
            <a:pPr indent="0" lvl="0" marL="457200" marR="0" rtl="0" algn="l">
              <a:spcBef>
                <a:spcPts val="0"/>
              </a:spcBef>
              <a:spcAft>
                <a:spcPts val="0"/>
              </a:spcAft>
              <a:buNone/>
            </a:pPr>
            <a:r>
              <a:t/>
            </a:r>
            <a:endParaRPr sz="1600">
              <a:solidFill>
                <a:srgbClr val="262626"/>
              </a:solidFill>
              <a:latin typeface="Open Sans"/>
              <a:ea typeface="Open Sans"/>
              <a:cs typeface="Open Sans"/>
              <a:sym typeface="Open Sans"/>
            </a:endParaRPr>
          </a:p>
          <a:p>
            <a:pPr indent="-330200" lvl="1" marL="9144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Subvenciones federales</a:t>
            </a:r>
            <a:endParaRPr sz="1600">
              <a:solidFill>
                <a:srgbClr val="262626"/>
              </a:solidFill>
              <a:latin typeface="Open Sans"/>
              <a:ea typeface="Open Sans"/>
              <a:cs typeface="Open Sans"/>
              <a:sym typeface="Open Sans"/>
            </a:endParaRPr>
          </a:p>
          <a:p>
            <a:pPr indent="-330200" lvl="1" marL="9144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Programa de Trabajo-Estudio</a:t>
            </a:r>
            <a:endParaRPr sz="1600">
              <a:solidFill>
                <a:srgbClr val="262626"/>
              </a:solidFill>
              <a:latin typeface="Open Sans"/>
              <a:ea typeface="Open Sans"/>
              <a:cs typeface="Open Sans"/>
              <a:sym typeface="Open Sans"/>
            </a:endParaRPr>
          </a:p>
          <a:p>
            <a:pPr indent="-330200" lvl="1" marL="9144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Becas Institucionales</a:t>
            </a:r>
            <a:endParaRPr sz="1600">
              <a:solidFill>
                <a:srgbClr val="262626"/>
              </a:solidFill>
              <a:latin typeface="Open Sans"/>
              <a:ea typeface="Open Sans"/>
              <a:cs typeface="Open Sans"/>
              <a:sym typeface="Open Sans"/>
            </a:endParaRPr>
          </a:p>
          <a:p>
            <a:pPr indent="-330200" lvl="1" marL="9144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Préstamos federales</a:t>
            </a:r>
            <a:endParaRPr sz="1600">
              <a:solidFill>
                <a:srgbClr val="262626"/>
              </a:solidFill>
              <a:latin typeface="Open Sans"/>
              <a:ea typeface="Open Sans"/>
              <a:cs typeface="Open Sans"/>
              <a:sym typeface="Open Sans"/>
            </a:endParaRPr>
          </a:p>
          <a:p>
            <a:pPr indent="0" lvl="0" marL="914400" marR="0" rtl="0" algn="l">
              <a:spcBef>
                <a:spcPts val="0"/>
              </a:spcBef>
              <a:spcAft>
                <a:spcPts val="0"/>
              </a:spcAft>
              <a:buNone/>
            </a:pPr>
            <a:r>
              <a:t/>
            </a:r>
            <a:endParaRPr sz="1600">
              <a:solidFill>
                <a:srgbClr val="262626"/>
              </a:solidFill>
              <a:latin typeface="Open Sans"/>
              <a:ea typeface="Open Sans"/>
              <a:cs typeface="Open Sans"/>
              <a:sym typeface="Open Sans"/>
            </a:endParaRPr>
          </a:p>
          <a:p>
            <a:pPr indent="-330200" lvl="0" marL="4572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En Carolina del Norte, </a:t>
            </a:r>
            <a:r>
              <a:rPr lang="en-US" sz="1600">
                <a:solidFill>
                  <a:srgbClr val="262626"/>
                </a:solidFill>
                <a:latin typeface="Open Sans"/>
                <a:ea typeface="Open Sans"/>
                <a:cs typeface="Open Sans"/>
                <a:sym typeface="Open Sans"/>
              </a:rPr>
              <a:t>Determinación</a:t>
            </a:r>
            <a:r>
              <a:rPr lang="en-US" sz="1600">
                <a:solidFill>
                  <a:srgbClr val="262626"/>
                </a:solidFill>
                <a:latin typeface="Open Sans"/>
                <a:ea typeface="Open Sans"/>
                <a:cs typeface="Open Sans"/>
                <a:sym typeface="Open Sans"/>
              </a:rPr>
              <a:t> de Residencia (RDS)</a:t>
            </a:r>
            <a:endParaRPr sz="1600">
              <a:solidFill>
                <a:srgbClr val="262626"/>
              </a:solidFill>
              <a:latin typeface="Open Sans"/>
              <a:ea typeface="Open Sans"/>
              <a:cs typeface="Open Sans"/>
              <a:sym typeface="Open Sans"/>
            </a:endParaRPr>
          </a:p>
          <a:p>
            <a:pPr indent="-330200" lvl="1" marL="9144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Subvenciones estatales</a:t>
            </a:r>
            <a:endParaRPr sz="1600">
              <a:solidFill>
                <a:srgbClr val="262626"/>
              </a:solidFill>
              <a:latin typeface="Open Sans"/>
              <a:ea typeface="Open Sans"/>
              <a:cs typeface="Open Sans"/>
              <a:sym typeface="Open Sans"/>
            </a:endParaRPr>
          </a:p>
          <a:p>
            <a:pPr indent="0" lvl="0" marL="914400" marR="0" rtl="0" algn="l">
              <a:spcBef>
                <a:spcPts val="0"/>
              </a:spcBef>
              <a:spcAft>
                <a:spcPts val="0"/>
              </a:spcAft>
              <a:buNone/>
            </a:pPr>
            <a:r>
              <a:t/>
            </a:r>
            <a:endParaRPr sz="1600">
              <a:solidFill>
                <a:srgbClr val="262626"/>
              </a:solidFill>
              <a:latin typeface="Open Sans"/>
              <a:ea typeface="Open Sans"/>
              <a:cs typeface="Open Sans"/>
              <a:sym typeface="Open Sans"/>
            </a:endParaRPr>
          </a:p>
          <a:p>
            <a:pPr indent="-330200" lvl="0" marL="4572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Becas</a:t>
            </a:r>
            <a:endParaRPr sz="1600">
              <a:solidFill>
                <a:srgbClr val="262626"/>
              </a:solidFill>
              <a:latin typeface="Open Sans"/>
              <a:ea typeface="Open Sans"/>
              <a:cs typeface="Open Sans"/>
              <a:sym typeface="Open Sans"/>
            </a:endParaRPr>
          </a:p>
          <a:p>
            <a:pPr indent="-330200" lvl="0" marL="4572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Patrocinios</a:t>
            </a:r>
            <a:endParaRPr sz="1600">
              <a:solidFill>
                <a:srgbClr val="262626"/>
              </a:solidFill>
              <a:latin typeface="Open Sans"/>
              <a:ea typeface="Open Sans"/>
              <a:cs typeface="Open Sans"/>
              <a:sym typeface="Open Sans"/>
            </a:endParaRPr>
          </a:p>
          <a:p>
            <a:pPr indent="-330200" lvl="0" marL="457200" marR="0" rtl="0" algn="l">
              <a:spcBef>
                <a:spcPts val="0"/>
              </a:spcBef>
              <a:spcAft>
                <a:spcPts val="0"/>
              </a:spcAft>
              <a:buClr>
                <a:srgbClr val="262626"/>
              </a:buClr>
              <a:buSzPts val="1600"/>
              <a:buFont typeface="Open Sans"/>
              <a:buChar char="❏"/>
            </a:pPr>
            <a:r>
              <a:rPr lang="en-US" sz="1600">
                <a:solidFill>
                  <a:srgbClr val="262626"/>
                </a:solidFill>
                <a:latin typeface="Open Sans"/>
                <a:ea typeface="Open Sans"/>
                <a:cs typeface="Open Sans"/>
                <a:sym typeface="Open Sans"/>
              </a:rPr>
              <a:t>Contribución personal/familiar</a:t>
            </a:r>
            <a:endParaRPr sz="1600">
              <a:solidFill>
                <a:srgbClr val="262626"/>
              </a:solidFill>
              <a:latin typeface="Open Sans"/>
              <a:ea typeface="Open Sans"/>
              <a:cs typeface="Open Sans"/>
              <a:sym typeface="Open Sans"/>
            </a:endParaRPr>
          </a:p>
          <a:p>
            <a:pPr indent="0" lvl="0" marL="0" marR="0" rtl="0" algn="ctr">
              <a:spcBef>
                <a:spcPts val="0"/>
              </a:spcBef>
              <a:spcAft>
                <a:spcPts val="0"/>
              </a:spcAft>
              <a:buNone/>
            </a:pPr>
            <a:r>
              <a:t/>
            </a:r>
            <a:endParaRPr sz="1600">
              <a:solidFill>
                <a:srgbClr val="262626"/>
              </a:solidFill>
              <a:latin typeface="Open Sans"/>
              <a:ea typeface="Open Sans"/>
              <a:cs typeface="Open Sans"/>
              <a:sym typeface="Open Sans"/>
            </a:endParaRPr>
          </a:p>
        </p:txBody>
      </p:sp>
      <p:sp>
        <p:nvSpPr>
          <p:cNvPr id="754" name="Google Shape;754;p194"/>
          <p:cNvSpPr txBox="1"/>
          <p:nvPr/>
        </p:nvSpPr>
        <p:spPr>
          <a:xfrm>
            <a:off x="43350" y="104775"/>
            <a:ext cx="6793500" cy="492600"/>
          </a:xfrm>
          <a:prstGeom prst="rect">
            <a:avLst/>
          </a:prstGeom>
          <a:noFill/>
          <a:ln>
            <a:noFill/>
          </a:ln>
        </p:spPr>
        <p:txBody>
          <a:bodyPr anchorCtr="0" anchor="t" bIns="0" lIns="0" spcFirstLastPara="1" rIns="0" wrap="square" tIns="0">
            <a:spAutoFit/>
          </a:bodyPr>
          <a:lstStyle/>
          <a:p>
            <a:pPr indent="0" lvl="0" marL="0" marR="0" rtl="0" algn="ctr">
              <a:spcBef>
                <a:spcPts val="0"/>
              </a:spcBef>
              <a:spcAft>
                <a:spcPts val="0"/>
              </a:spcAft>
              <a:buClr>
                <a:schemeClr val="accent5"/>
              </a:buClr>
              <a:buSzPts val="3200"/>
              <a:buFont typeface="Open Sans"/>
              <a:buNone/>
            </a:pPr>
            <a:r>
              <a:rPr lang="en-US" sz="3200">
                <a:solidFill>
                  <a:schemeClr val="accent1"/>
                </a:solidFill>
                <a:latin typeface="Open Sans"/>
                <a:ea typeface="Open Sans"/>
                <a:cs typeface="Open Sans"/>
                <a:sym typeface="Open Sans"/>
              </a:rPr>
              <a:t>¿CÓMO CUBRIR LOS COSTOS?</a:t>
            </a:r>
            <a:endParaRPr sz="3200">
              <a:solidFill>
                <a:schemeClr val="accent1"/>
              </a:solidFill>
              <a:latin typeface="Open Sans"/>
              <a:ea typeface="Open Sans"/>
              <a:cs typeface="Open Sans"/>
              <a:sym typeface="Open Sans"/>
            </a:endParaRPr>
          </a:p>
        </p:txBody>
      </p:sp>
      <p:sp>
        <p:nvSpPr>
          <p:cNvPr id="755" name="Google Shape;755;p194"/>
          <p:cNvSpPr txBox="1"/>
          <p:nvPr/>
        </p:nvSpPr>
        <p:spPr>
          <a:xfrm>
            <a:off x="201600" y="3960185"/>
            <a:ext cx="64770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id="756" name="Google Shape;756;p194"/>
          <p:cNvPicPr preferRelativeResize="0"/>
          <p:nvPr/>
        </p:nvPicPr>
        <p:blipFill rotWithShape="1">
          <a:blip r:embed="rId3">
            <a:alphaModFix/>
          </a:blip>
          <a:srcRect b="0" l="0" r="0" t="0"/>
          <a:stretch/>
        </p:blipFill>
        <p:spPr>
          <a:xfrm>
            <a:off x="6077121" y="1124016"/>
            <a:ext cx="2838000" cy="2671059"/>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754"/>
                                        </p:tgtEl>
                                        <p:attrNameLst>
                                          <p:attrName>style.visibility</p:attrName>
                                        </p:attrNameLst>
                                      </p:cBhvr>
                                      <p:to>
                                        <p:strVal val="visible"/>
                                      </p:to>
                                    </p:set>
                                    <p:anim calcmode="lin" valueType="num">
                                      <p:cBhvr additive="base">
                                        <p:cTn dur="500"/>
                                        <p:tgtEl>
                                          <p:spTgt spid="754"/>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753"/>
                                        </p:tgtEl>
                                        <p:attrNameLst>
                                          <p:attrName>style.visibility</p:attrName>
                                        </p:attrNameLst>
                                      </p:cBhvr>
                                      <p:to>
                                        <p:strVal val="visible"/>
                                      </p:to>
                                    </p:set>
                                    <p:animEffect filter="fade" transition="in">
                                      <p:cBhvr>
                                        <p:cTn dur="500"/>
                                        <p:tgtEl>
                                          <p:spTgt spid="7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195"/>
          <p:cNvSpPr txBox="1"/>
          <p:nvPr/>
        </p:nvSpPr>
        <p:spPr>
          <a:xfrm>
            <a:off x="5435000" y="2571750"/>
            <a:ext cx="4165500" cy="1139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3100"/>
              <a:buFont typeface="Arial"/>
              <a:buNone/>
            </a:pPr>
            <a:r>
              <a:rPr b="1" i="0" lang="en-US" sz="3100" u="none" cap="none" strike="noStrike">
                <a:solidFill>
                  <a:schemeClr val="lt1"/>
                </a:solidFill>
                <a:latin typeface="Century Gothic"/>
                <a:ea typeface="Century Gothic"/>
                <a:cs typeface="Century Gothic"/>
                <a:sym typeface="Century Gothic"/>
              </a:rPr>
              <a:t>Determinación de Residencia (RDS)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6" name="Shape 766"/>
        <p:cNvGrpSpPr/>
        <p:nvPr/>
      </p:nvGrpSpPr>
      <p:grpSpPr>
        <a:xfrm>
          <a:off x="0" y="0"/>
          <a:ext cx="0" cy="0"/>
          <a:chOff x="0" y="0"/>
          <a:chExt cx="0" cy="0"/>
        </a:xfrm>
      </p:grpSpPr>
      <p:sp>
        <p:nvSpPr>
          <p:cNvPr id="767" name="Google Shape;767;p196"/>
          <p:cNvSpPr txBox="1"/>
          <p:nvPr>
            <p:ph type="title"/>
          </p:nvPr>
        </p:nvSpPr>
        <p:spPr>
          <a:xfrm>
            <a:off x="476250" y="154225"/>
            <a:ext cx="7672200" cy="488400"/>
          </a:xfrm>
          <a:prstGeom prst="rect">
            <a:avLst/>
          </a:prstGeom>
          <a:noFill/>
          <a:ln>
            <a:noFill/>
          </a:ln>
        </p:spPr>
        <p:txBody>
          <a:bodyPr anchorCtr="0" anchor="t" bIns="28575" lIns="57150" spcFirstLastPara="1" rIns="57150" wrap="square" tIns="28575">
            <a:noAutofit/>
          </a:bodyPr>
          <a:lstStyle/>
          <a:p>
            <a:pPr indent="0" lvl="0" marL="0" rtl="0" algn="l">
              <a:lnSpc>
                <a:spcPct val="100000"/>
              </a:lnSpc>
              <a:spcBef>
                <a:spcPts val="0"/>
              </a:spcBef>
              <a:spcAft>
                <a:spcPts val="0"/>
              </a:spcAft>
              <a:buClr>
                <a:srgbClr val="39835B"/>
              </a:buClr>
              <a:buSzPts val="2600"/>
              <a:buFont typeface="Open Sans"/>
              <a:buNone/>
            </a:pPr>
            <a:r>
              <a:rPr b="0" lang="en-US" sz="3200"/>
              <a:t>Determinación</a:t>
            </a:r>
            <a:r>
              <a:rPr b="0" lang="en-US" sz="3200"/>
              <a:t> de Residencia (RDS)</a:t>
            </a:r>
            <a:endParaRPr b="0" sz="3200"/>
          </a:p>
        </p:txBody>
      </p:sp>
      <p:sp>
        <p:nvSpPr>
          <p:cNvPr id="768" name="Google Shape;768;p196"/>
          <p:cNvSpPr txBox="1"/>
          <p:nvPr>
            <p:ph idx="1" type="body"/>
          </p:nvPr>
        </p:nvSpPr>
        <p:spPr>
          <a:xfrm>
            <a:off x="523875" y="809625"/>
            <a:ext cx="7758900" cy="3404700"/>
          </a:xfrm>
          <a:prstGeom prst="rect">
            <a:avLst/>
          </a:prstGeom>
          <a:noFill/>
          <a:ln>
            <a:noFill/>
          </a:ln>
        </p:spPr>
        <p:txBody>
          <a:bodyPr anchorCtr="0" anchor="t" bIns="28575" lIns="57150" spcFirstLastPara="1" rIns="57150" wrap="square" tIns="28575">
            <a:noAutofit/>
          </a:bodyPr>
          <a:lstStyle/>
          <a:p>
            <a:pPr indent="0" lvl="0" marL="0" rtl="0" algn="l">
              <a:lnSpc>
                <a:spcPct val="120000"/>
              </a:lnSpc>
              <a:spcBef>
                <a:spcPts val="0"/>
              </a:spcBef>
              <a:spcAft>
                <a:spcPts val="0"/>
              </a:spcAft>
              <a:buClr>
                <a:schemeClr val="dk1"/>
              </a:buClr>
              <a:buSzPts val="1300"/>
              <a:buNone/>
            </a:pPr>
            <a:r>
              <a:rPr lang="en-US" sz="1300"/>
              <a:t> </a:t>
            </a:r>
            <a:endParaRPr/>
          </a:p>
          <a:p>
            <a:pPr indent="-177800" lvl="0" marL="177800" rtl="0" algn="l">
              <a:lnSpc>
                <a:spcPct val="120000"/>
              </a:lnSpc>
              <a:spcBef>
                <a:spcPts val="0"/>
              </a:spcBef>
              <a:spcAft>
                <a:spcPts val="0"/>
              </a:spcAft>
              <a:buClr>
                <a:srgbClr val="262626"/>
              </a:buClr>
              <a:buSzPts val="1800"/>
              <a:buChar char="•"/>
            </a:pPr>
            <a:r>
              <a:rPr lang="en-US">
                <a:solidFill>
                  <a:srgbClr val="262626"/>
                </a:solidFill>
              </a:rPr>
              <a:t>Entrevista virtual para determinar si el estudiante es elegible para recibir matrícula estatal y subsidios estatales</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rPr lang="en-US">
                <a:solidFill>
                  <a:srgbClr val="262626"/>
                </a:solidFill>
              </a:rPr>
              <a:t>Se necesita información de padres sin importar el estatus migratorio de los padres</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rPr b="1" lang="en-US" u="sng">
                <a:solidFill>
                  <a:schemeClr val="hlink"/>
                </a:solidFill>
                <a:hlinkClick r:id="rId3"/>
              </a:rPr>
              <a:t>www.NCResidency.org</a:t>
            </a:r>
            <a:r>
              <a:rPr b="1" lang="en-US">
                <a:solidFill>
                  <a:srgbClr val="262626"/>
                </a:solidFill>
              </a:rPr>
              <a:t> o </a:t>
            </a:r>
            <a:r>
              <a:rPr b="1" lang="en-US" u="sng">
                <a:solidFill>
                  <a:schemeClr val="hlink"/>
                </a:solidFill>
                <a:hlinkClick r:id="rId4"/>
              </a:rPr>
              <a:t>www.CFNC.org</a:t>
            </a:r>
            <a:r>
              <a:rPr b="1" lang="en-US">
                <a:solidFill>
                  <a:srgbClr val="262626"/>
                </a:solidFill>
              </a:rPr>
              <a:t> </a:t>
            </a:r>
            <a:endParaRPr b="1">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rPr b="1" lang="en-US">
                <a:solidFill>
                  <a:srgbClr val="262626"/>
                </a:solidFill>
              </a:rPr>
              <a:t>Guardar numero de confirmacion RCN</a:t>
            </a:r>
            <a:endParaRPr b="1">
              <a:solidFill>
                <a:srgbClr val="262626"/>
              </a:solidFill>
            </a:endParaRPr>
          </a:p>
          <a:p>
            <a:pPr indent="0" lvl="0" marL="0" rtl="0" algn="l">
              <a:lnSpc>
                <a:spcPct val="100000"/>
              </a:lnSpc>
              <a:spcBef>
                <a:spcPts val="400"/>
              </a:spcBef>
              <a:spcAft>
                <a:spcPts val="0"/>
              </a:spcAft>
              <a:buSzPts val="1800"/>
              <a:buNone/>
            </a:pPr>
            <a:r>
              <a:t/>
            </a:r>
            <a:endParaRPr>
              <a:solidFill>
                <a:srgbClr val="262626"/>
              </a:solidFill>
            </a:endParaRPr>
          </a:p>
          <a:p>
            <a:pPr indent="0" lvl="0" marL="0" rtl="0" algn="l">
              <a:lnSpc>
                <a:spcPct val="100000"/>
              </a:lnSpc>
              <a:spcBef>
                <a:spcPts val="400"/>
              </a:spcBef>
              <a:spcAft>
                <a:spcPts val="0"/>
              </a:spcAft>
              <a:buClr>
                <a:schemeClr val="dk1"/>
              </a:buClr>
              <a:buSzPts val="1800"/>
              <a:buNone/>
            </a:pPr>
            <a:r>
              <a:t/>
            </a:r>
            <a:endParaRPr>
              <a:solidFill>
                <a:srgbClr val="262626"/>
              </a:solidFill>
            </a:endParaRPr>
          </a:p>
        </p:txBody>
      </p:sp>
      <p:pic>
        <p:nvPicPr>
          <p:cNvPr id="769" name="Google Shape;769;p196"/>
          <p:cNvPicPr preferRelativeResize="0"/>
          <p:nvPr/>
        </p:nvPicPr>
        <p:blipFill rotWithShape="1">
          <a:blip r:embed="rId5">
            <a:alphaModFix/>
          </a:blip>
          <a:srcRect b="31772" l="22721" r="53171" t="35468"/>
          <a:stretch/>
        </p:blipFill>
        <p:spPr>
          <a:xfrm>
            <a:off x="6410375" y="2787125"/>
            <a:ext cx="2204352" cy="16849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197"/>
          <p:cNvSpPr txBox="1"/>
          <p:nvPr>
            <p:ph type="title"/>
          </p:nvPr>
        </p:nvSpPr>
        <p:spPr>
          <a:xfrm>
            <a:off x="476250" y="154225"/>
            <a:ext cx="8481000" cy="488400"/>
          </a:xfrm>
          <a:prstGeom prst="rect">
            <a:avLst/>
          </a:prstGeom>
          <a:noFill/>
          <a:ln>
            <a:noFill/>
          </a:ln>
        </p:spPr>
        <p:txBody>
          <a:bodyPr anchorCtr="0" anchor="t" bIns="28575" lIns="57150" spcFirstLastPara="1" rIns="57150" wrap="square" tIns="28575">
            <a:noAutofit/>
          </a:bodyPr>
          <a:lstStyle/>
          <a:p>
            <a:pPr indent="0" lvl="0" marL="0" rtl="0" algn="l">
              <a:lnSpc>
                <a:spcPct val="100000"/>
              </a:lnSpc>
              <a:spcBef>
                <a:spcPts val="0"/>
              </a:spcBef>
              <a:spcAft>
                <a:spcPts val="0"/>
              </a:spcAft>
              <a:buClr>
                <a:srgbClr val="39835B"/>
              </a:buClr>
              <a:buSzPts val="2600"/>
              <a:buFont typeface="Open Sans"/>
              <a:buNone/>
            </a:pPr>
            <a:r>
              <a:rPr b="0" lang="en-US" sz="3200"/>
              <a:t>Determinación</a:t>
            </a:r>
            <a:r>
              <a:rPr b="0" lang="en-US" sz="3200"/>
              <a:t> de Residencia (RDS)</a:t>
            </a:r>
            <a:endParaRPr b="0" sz="3200"/>
          </a:p>
        </p:txBody>
      </p:sp>
      <p:sp>
        <p:nvSpPr>
          <p:cNvPr id="775" name="Google Shape;775;p197"/>
          <p:cNvSpPr txBox="1"/>
          <p:nvPr>
            <p:ph idx="1" type="body"/>
          </p:nvPr>
        </p:nvSpPr>
        <p:spPr>
          <a:xfrm>
            <a:off x="523875" y="809625"/>
            <a:ext cx="7852200" cy="3726600"/>
          </a:xfrm>
          <a:prstGeom prst="rect">
            <a:avLst/>
          </a:prstGeom>
          <a:noFill/>
          <a:ln>
            <a:noFill/>
          </a:ln>
        </p:spPr>
        <p:txBody>
          <a:bodyPr anchorCtr="0" anchor="t" bIns="28575" lIns="57150" spcFirstLastPara="1" rIns="57150" wrap="square" tIns="28575">
            <a:noAutofit/>
          </a:bodyPr>
          <a:lstStyle/>
          <a:p>
            <a:pPr indent="0" lvl="0" marL="0" rtl="0" algn="l">
              <a:lnSpc>
                <a:spcPct val="120000"/>
              </a:lnSpc>
              <a:spcBef>
                <a:spcPts val="0"/>
              </a:spcBef>
              <a:spcAft>
                <a:spcPts val="0"/>
              </a:spcAft>
              <a:buClr>
                <a:schemeClr val="dk1"/>
              </a:buClr>
              <a:buSzPts val="1300"/>
              <a:buNone/>
            </a:pPr>
            <a:r>
              <a:rPr lang="en-US" sz="1300"/>
              <a:t> </a:t>
            </a:r>
            <a:endParaRPr/>
          </a:p>
          <a:p>
            <a:pPr indent="0" lvl="0" marL="292100" rtl="0" algn="l">
              <a:lnSpc>
                <a:spcPct val="120000"/>
              </a:lnSpc>
              <a:spcBef>
                <a:spcPts val="0"/>
              </a:spcBef>
              <a:spcAft>
                <a:spcPts val="0"/>
              </a:spcAft>
              <a:buSzPts val="1800"/>
              <a:buNone/>
            </a:pPr>
            <a:r>
              <a:t/>
            </a:r>
            <a:endParaRPr>
              <a:solidFill>
                <a:srgbClr val="262626"/>
              </a:solidFill>
              <a:highlight>
                <a:schemeClr val="lt1"/>
              </a:highlight>
            </a:endParaRPr>
          </a:p>
          <a:p>
            <a:pPr indent="-266700" lvl="0" marL="292100" marR="25400" rtl="0" algn="l">
              <a:lnSpc>
                <a:spcPct val="128571"/>
              </a:lnSpc>
              <a:spcBef>
                <a:spcPts val="0"/>
              </a:spcBef>
              <a:spcAft>
                <a:spcPts val="0"/>
              </a:spcAft>
              <a:buClr>
                <a:srgbClr val="262626"/>
              </a:buClr>
              <a:buSzPts val="1800"/>
              <a:buFont typeface="Open Sans"/>
              <a:buChar char="•"/>
            </a:pPr>
            <a:r>
              <a:rPr lang="en-US">
                <a:solidFill>
                  <a:srgbClr val="202124"/>
                </a:solidFill>
                <a:highlight>
                  <a:schemeClr val="lt1"/>
                </a:highlight>
              </a:rPr>
              <a:t>El estado migratorio de los padres no afecta al estudiante si el estudiante es residente permanente, ciudadano o no ciudadano elegible. Sin embargo, la ley presume la residencia al igual que los padres o el tutor legal.</a:t>
            </a:r>
            <a:endParaRPr>
              <a:solidFill>
                <a:srgbClr val="202124"/>
              </a:solidFill>
              <a:highlight>
                <a:schemeClr val="lt1"/>
              </a:highlight>
            </a:endParaRPr>
          </a:p>
          <a:p>
            <a:pPr indent="-292100" lvl="0" marL="292100" marR="25400" rtl="0" algn="l">
              <a:lnSpc>
                <a:spcPct val="128571"/>
              </a:lnSpc>
              <a:spcBef>
                <a:spcPts val="0"/>
              </a:spcBef>
              <a:spcAft>
                <a:spcPts val="0"/>
              </a:spcAft>
              <a:buClr>
                <a:srgbClr val="262626"/>
              </a:buClr>
              <a:buSzPts val="2200"/>
              <a:buFont typeface="Open Sans"/>
              <a:buChar char="•"/>
            </a:pPr>
            <a:r>
              <a:rPr lang="en-US">
                <a:solidFill>
                  <a:srgbClr val="202124"/>
                </a:solidFill>
                <a:highlight>
                  <a:schemeClr val="lt1"/>
                </a:highlight>
              </a:rPr>
              <a:t>Se le pide al estudiante que proporcione</a:t>
            </a:r>
            <a:r>
              <a:rPr b="1" lang="en-US">
                <a:solidFill>
                  <a:srgbClr val="202124"/>
                </a:solidFill>
                <a:highlight>
                  <a:schemeClr val="lt1"/>
                </a:highlight>
              </a:rPr>
              <a:t> prueba de la residencia de los padres en Carolina del Norte, no del estado de ciudadanía</a:t>
            </a:r>
            <a:r>
              <a:rPr lang="en-US">
                <a:solidFill>
                  <a:srgbClr val="202124"/>
                </a:solidFill>
                <a:highlight>
                  <a:schemeClr val="lt1"/>
                </a:highlight>
              </a:rPr>
              <a:t>, si no se proporciona en la entrevista en línea de RDS (de ser posible, denos el ITIN)</a:t>
            </a:r>
            <a:endParaRPr>
              <a:solidFill>
                <a:srgbClr val="202124"/>
              </a:solidFill>
              <a:highlight>
                <a:schemeClr val="lt1"/>
              </a:highlight>
            </a:endParaRPr>
          </a:p>
          <a:p>
            <a:pPr indent="0" lvl="0" marL="292100" rtl="0" algn="l">
              <a:lnSpc>
                <a:spcPct val="120000"/>
              </a:lnSpc>
              <a:spcBef>
                <a:spcPts val="0"/>
              </a:spcBef>
              <a:spcAft>
                <a:spcPts val="0"/>
              </a:spcAft>
              <a:buSzPts val="1800"/>
              <a:buNone/>
            </a:pPr>
            <a:r>
              <a:t/>
            </a:r>
            <a:endParaRPr>
              <a:solidFill>
                <a:srgbClr val="262626"/>
              </a:solidFill>
            </a:endParaRPr>
          </a:p>
          <a:p>
            <a:pPr indent="-177800" lvl="0" marL="177800" rtl="0" algn="l">
              <a:lnSpc>
                <a:spcPct val="120000"/>
              </a:lnSpc>
              <a:spcBef>
                <a:spcPts val="0"/>
              </a:spcBef>
              <a:spcAft>
                <a:spcPts val="0"/>
              </a:spcAft>
              <a:buClr>
                <a:srgbClr val="262626"/>
              </a:buClr>
              <a:buSzPts val="1800"/>
              <a:buChar char="•"/>
            </a:pPr>
            <a:r>
              <a:t/>
            </a:r>
            <a:endParaRPr>
              <a:solidFill>
                <a:srgbClr val="262626"/>
              </a:solidFill>
            </a:endParaRPr>
          </a:p>
          <a:p>
            <a:pPr indent="0" lvl="0" marL="0" rtl="0" algn="l">
              <a:lnSpc>
                <a:spcPct val="120000"/>
              </a:lnSpc>
              <a:spcBef>
                <a:spcPts val="0"/>
              </a:spcBef>
              <a:spcAft>
                <a:spcPts val="0"/>
              </a:spcAft>
              <a:buSzPts val="1800"/>
              <a:buNone/>
            </a:pPr>
            <a:r>
              <a:t/>
            </a:r>
            <a:endParaRPr>
              <a:solidFill>
                <a:srgbClr val="262626"/>
              </a:solidFill>
            </a:endParaRPr>
          </a:p>
          <a:p>
            <a:pPr indent="0" lvl="0" marL="292100" rtl="0" algn="l">
              <a:lnSpc>
                <a:spcPct val="120000"/>
              </a:lnSpc>
              <a:spcBef>
                <a:spcPts val="0"/>
              </a:spcBef>
              <a:spcAft>
                <a:spcPts val="0"/>
              </a:spcAft>
              <a:buSzPts val="1800"/>
              <a:buNone/>
            </a:pPr>
            <a:r>
              <a:t/>
            </a:r>
            <a:endParaRPr>
              <a:solidFill>
                <a:srgbClr val="262626"/>
              </a:solidFill>
            </a:endParaRPr>
          </a:p>
          <a:p>
            <a:pPr indent="0" lvl="0" marL="0" rtl="0" algn="l">
              <a:lnSpc>
                <a:spcPct val="100000"/>
              </a:lnSpc>
              <a:spcBef>
                <a:spcPts val="400"/>
              </a:spcBef>
              <a:spcAft>
                <a:spcPts val="0"/>
              </a:spcAft>
              <a:buClr>
                <a:schemeClr val="dk1"/>
              </a:buClr>
              <a:buSzPts val="1800"/>
              <a:buNone/>
            </a:pPr>
            <a:r>
              <a:t/>
            </a:r>
            <a:endParaRPr>
              <a:solidFill>
                <a:srgbClr val="262626"/>
              </a:solidFill>
            </a:endParaRPr>
          </a:p>
        </p:txBody>
      </p:sp>
      <p:sp>
        <p:nvSpPr>
          <p:cNvPr id="776" name="Google Shape;776;p197"/>
          <p:cNvSpPr txBox="1"/>
          <p:nvPr/>
        </p:nvSpPr>
        <p:spPr>
          <a:xfrm>
            <a:off x="523875" y="809622"/>
            <a:ext cx="5071800" cy="469500"/>
          </a:xfrm>
          <a:prstGeom prst="rect">
            <a:avLst/>
          </a:prstGeom>
          <a:noFill/>
          <a:ln>
            <a:noFill/>
          </a:ln>
        </p:spPr>
        <p:txBody>
          <a:bodyPr anchorCtr="0" anchor="t" bIns="57150" lIns="57150" spcFirstLastPara="1" rIns="57150" wrap="square" tIns="57150">
            <a:spAutoFit/>
          </a:bodyPr>
          <a:lstStyle/>
          <a:p>
            <a:pPr indent="0" lvl="0" marL="0" marR="0" rtl="0" algn="l">
              <a:lnSpc>
                <a:spcPct val="100000"/>
              </a:lnSpc>
              <a:spcBef>
                <a:spcPts val="0"/>
              </a:spcBef>
              <a:spcAft>
                <a:spcPts val="0"/>
              </a:spcAft>
              <a:buClr>
                <a:srgbClr val="000000"/>
              </a:buClr>
              <a:buSzPts val="2300"/>
              <a:buFont typeface="Arial"/>
              <a:buNone/>
            </a:pPr>
            <a:r>
              <a:rPr b="0" i="1" lang="en-US" sz="2300" u="none" cap="none" strike="noStrike">
                <a:solidFill>
                  <a:srgbClr val="5B5B5B"/>
                </a:solidFill>
                <a:latin typeface="Open Sans"/>
                <a:ea typeface="Open Sans"/>
                <a:cs typeface="Open Sans"/>
                <a:sym typeface="Open Sans"/>
              </a:rPr>
              <a:t>PADRES SIN DOCUMENTOS</a:t>
            </a:r>
            <a:endParaRPr b="0" i="1" sz="2300" u="none" cap="none" strike="noStrike">
              <a:solidFill>
                <a:srgbClr val="5B5B5B"/>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Theme">
  <a:themeElements>
    <a:clrScheme name="Blue II">
      <a:dk1>
        <a:srgbClr val="000000"/>
      </a:dk1>
      <a:lt1>
        <a:srgbClr val="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Theme">
  <a:themeElements>
    <a:clrScheme name="CFNC 2020 colors">
      <a:dk1>
        <a:srgbClr val="262626"/>
      </a:dk1>
      <a:lt1>
        <a:srgbClr val="FFFFFF"/>
      </a:lt1>
      <a:dk2>
        <a:srgbClr val="174940"/>
      </a:dk2>
      <a:lt2>
        <a:srgbClr val="FEE35D"/>
      </a:lt2>
      <a:accent1>
        <a:srgbClr val="39835B"/>
      </a:accent1>
      <a:accent2>
        <a:srgbClr val="2CC02F"/>
      </a:accent2>
      <a:accent3>
        <a:srgbClr val="B3E267"/>
      </a:accent3>
      <a:accent4>
        <a:srgbClr val="96EFCC"/>
      </a:accent4>
      <a:accent5>
        <a:srgbClr val="F89B2C"/>
      </a:accent5>
      <a:accent6>
        <a:srgbClr val="885278"/>
      </a:accent6>
      <a:hlink>
        <a:srgbClr val="248CD0"/>
      </a:hlink>
      <a:folHlink>
        <a:srgbClr val="2624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Theme">
  <a:themeElements>
    <a:clrScheme name="CFNC 2020 colors">
      <a:dk1>
        <a:srgbClr val="262626"/>
      </a:dk1>
      <a:lt1>
        <a:srgbClr val="FFFFFF"/>
      </a:lt1>
      <a:dk2>
        <a:srgbClr val="174940"/>
      </a:dk2>
      <a:lt2>
        <a:srgbClr val="FEE35D"/>
      </a:lt2>
      <a:accent1>
        <a:srgbClr val="39835B"/>
      </a:accent1>
      <a:accent2>
        <a:srgbClr val="2CC02F"/>
      </a:accent2>
      <a:accent3>
        <a:srgbClr val="B3E267"/>
      </a:accent3>
      <a:accent4>
        <a:srgbClr val="96EFCC"/>
      </a:accent4>
      <a:accent5>
        <a:srgbClr val="F89B2C"/>
      </a:accent5>
      <a:accent6>
        <a:srgbClr val="885278"/>
      </a:accent6>
      <a:hlink>
        <a:srgbClr val="248CD0"/>
      </a:hlink>
      <a:folHlink>
        <a:srgbClr val="2624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Default Theme">
  <a:themeElements>
    <a:clrScheme name="Custom 5">
      <a:dk1>
        <a:srgbClr val="262626"/>
      </a:dk1>
      <a:lt1>
        <a:srgbClr val="FFFFFF"/>
      </a:lt1>
      <a:dk2>
        <a:srgbClr val="262626"/>
      </a:dk2>
      <a:lt2>
        <a:srgbClr val="FFFFFF"/>
      </a:lt2>
      <a:accent1>
        <a:srgbClr val="747F83"/>
      </a:accent1>
      <a:accent2>
        <a:srgbClr val="007A40"/>
      </a:accent2>
      <a:accent3>
        <a:srgbClr val="939493"/>
      </a:accent3>
      <a:accent4>
        <a:srgbClr val="C0C0C0"/>
      </a:accent4>
      <a:accent5>
        <a:srgbClr val="73C871"/>
      </a:accent5>
      <a:accent6>
        <a:srgbClr val="C2F0B8"/>
      </a:accent6>
      <a:hlink>
        <a:srgbClr val="FFFFFF"/>
      </a:hlink>
      <a:folHlink>
        <a:srgbClr val="59595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