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79" r:id="rId6"/>
    <p:sldId id="280" r:id="rId7"/>
    <p:sldId id="284" r:id="rId8"/>
    <p:sldId id="285" r:id="rId9"/>
    <p:sldId id="287" r:id="rId10"/>
    <p:sldId id="286" r:id="rId11"/>
    <p:sldId id="281" r:id="rId12"/>
    <p:sldId id="269" r:id="rId13"/>
    <p:sldId id="270" r:id="rId14"/>
    <p:sldId id="271" r:id="rId15"/>
    <p:sldId id="282" r:id="rId16"/>
  </p:sldIdLst>
  <p:sldSz cx="12192000" cy="68580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87305C2-EA73-4DF6-8CA5-DB757B0BCC36}">
          <p14:sldIdLst>
            <p14:sldId id="256"/>
            <p14:sldId id="276"/>
            <p14:sldId id="277"/>
            <p14:sldId id="278"/>
            <p14:sldId id="279"/>
            <p14:sldId id="280"/>
            <p14:sldId id="284"/>
            <p14:sldId id="285"/>
            <p14:sldId id="287"/>
            <p14:sldId id="286"/>
            <p14:sldId id="281"/>
            <p14:sldId id="269"/>
            <p14:sldId id="270"/>
            <p14:sldId id="27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rO+O3xQo3+GqOkJ7UATHwkPi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dda0e4f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1dda0e4fc9_0_0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4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9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65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12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5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9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1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0" i="0" dirty="0">
              <a:solidFill>
                <a:srgbClr val="30333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75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0" i="0" dirty="0">
              <a:solidFill>
                <a:srgbClr val="30333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980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8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1dda0e4fc9_0_0"/>
          <p:cNvPicPr preferRelativeResize="0"/>
          <p:nvPr/>
        </p:nvPicPr>
        <p:blipFill rotWithShape="1">
          <a:blip r:embed="rId3">
            <a:alphaModFix amt="90000"/>
          </a:blip>
          <a:srcRect b="14813"/>
          <a:stretch/>
        </p:blipFill>
        <p:spPr>
          <a:xfrm>
            <a:off x="0" y="-64174"/>
            <a:ext cx="12192000" cy="69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1dda0e4fc9_0_0"/>
          <p:cNvSpPr txBox="1"/>
          <p:nvPr/>
        </p:nvSpPr>
        <p:spPr>
          <a:xfrm>
            <a:off x="2992953" y="1175156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241300" dist="19050" dir="5400000" algn="bl" rotWithShape="0">
              <a:srgbClr val="000000">
                <a:alpha val="474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i="0" u="none" strike="noStrike" dirty="0">
                <a:ln w="0"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Department of Business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200" b="1" dirty="0">
                <a:ln w="0">
                  <a:noFill/>
                </a:ln>
                <a:solidFill>
                  <a:schemeClr val="tx1"/>
                </a:solidFill>
              </a:rPr>
              <a:t>Management &amp; Marketing</a:t>
            </a:r>
            <a:endParaRPr lang="en-US" sz="3200" b="1" i="0" u="none" strike="noStrike" dirty="0">
              <a:ln w="0"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1dda0e4fc9_0_0"/>
          <p:cNvSpPr txBox="1"/>
          <p:nvPr/>
        </p:nvSpPr>
        <p:spPr>
          <a:xfrm>
            <a:off x="2132212" y="2016956"/>
            <a:ext cx="8753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Dr. John Crane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i="0" u="none" strike="noStrik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Chair and Associate Professor</a:t>
            </a:r>
            <a:endParaRPr lang="en-US" sz="1400" i="0" u="none" strike="noStrik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11dda0e4fc9_0_0" descr="Right click on the image to save it to your computer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191" y="219304"/>
            <a:ext cx="3397103" cy="10195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7F7F7F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526281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Supply Chain Management</a:t>
            </a:r>
          </a:p>
          <a:p>
            <a:pPr marL="11430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4" name="Google Shape;107;p3" descr="Two workers inside a warehouse">
            <a:extLst>
              <a:ext uri="{FF2B5EF4-FFF2-40B4-BE49-F238E27FC236}">
                <a16:creationId xmlns:a16="http://schemas.microsoft.com/office/drawing/2014/main" id="{CAB7FA06-B4EC-C8F0-E8E5-A634D5F1C1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56251"/>
            <a:ext cx="5536782" cy="3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88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Minors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5724325" cy="4351338"/>
          </a:xfrm>
        </p:spPr>
        <p:txBody>
          <a:bodyPr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Management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Marketing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Entrepreneurship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Healthcare Management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International Business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Supply Chain Management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Social Media and Digital Communication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DF051-746A-A1DD-5E76-F14D7D09C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33" y="2538858"/>
            <a:ext cx="5299568" cy="3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7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Internships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99364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Opportunities across a number of different disciplines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Flexibility when/where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BU453 Internship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May lead to post-college position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Google Shape;91;p1" descr="Businesswoman reading emails on escalator">
            <a:extLst>
              <a:ext uri="{FF2B5EF4-FFF2-40B4-BE49-F238E27FC236}">
                <a16:creationId xmlns:a16="http://schemas.microsoft.com/office/drawing/2014/main" id="{3313D8DC-0BA9-52E6-0698-29A14D6F8D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56898"/>
            <a:ext cx="5524256" cy="368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6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Student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99364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Rotaract Club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Abbey Marketing Club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FBLA (Future Business Leaders of America)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Speaker series on campus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318CD-0F2C-49B8-13D8-ACF7E636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34" y="2530842"/>
            <a:ext cx="5569713" cy="370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7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Career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99364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Resume writing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Interview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Networking with area businesses and alumni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Job fairs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4384A10A-8846-C25B-361C-4D8DDBD68B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52280"/>
            <a:ext cx="5548392" cy="356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99364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Contact:</a:t>
            </a:r>
          </a:p>
          <a:p>
            <a:pPr marL="11430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 JohnCrane@bac.edu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Google Shape;93;p2" descr="https://lh3.googleusercontent.com/zu79v6yWOswnE06wfmS9r_MwXiG8qazu4Pgjz1lhxiWaStFUdpnrHdzNKuCDNnOCKS4OPLVT1zY2M51a3TTlSBEOMqz5MwxkgZtjOgEeBemol9HIy0DJKFJLKGciJkXufUKRnttWEFANupmKGcmXfuoZ5vqhVQmf1EnqUv0MTlvI6FnNrcvRya1T7gkfJpemct0kKxQgUMCpVaybCELPD5Uz1foOI8orGqs3gUEPcQ7uEJuFzHwAW4x5lDUXV6S8ojlCQHE0XY00vtmJ4t2Vso7Xxt7B7-vFDgyplyHr66KTcDNlnTqkh0xP5oQrCcqjbdB7ToW5KgNzr7L9nDRH8cJKsbs2CtzdLwCckVLPlmkLhkHkRYrjub0cC8K6KksTiXbGJ-v2XlCzjJJs8P-FB77hE6mkrxCVhZB9Lv58LrvE3IsmL1WjODUW4jt8JeZnBtyseQoO8QmUVxBl8oWbVB6FpgkHTH20BrlciTuINNUQ6a0e03k_bvvG7OmP79SMPs5E4awND9MSc3DpuK7dgt8siEtGueqmFXRl4ELW4Pp9X8HMyaNP8NIGLDrA8ucHZgvt7UykgLxTND6qu_nVUzDK8IneJ0Jdgp2ulR2dxT-BbF-HaKfrINHKD4npMJ_YYLHYfAStDg6fSm4p_CYmoIrlUfKxD3qwQZKQpbrO90Pqi_7_b3DrOWVz5G3A=w1406-h937-no">
            <a:extLst>
              <a:ext uri="{FF2B5EF4-FFF2-40B4-BE49-F238E27FC236}">
                <a16:creationId xmlns:a16="http://schemas.microsoft.com/office/drawing/2014/main" id="{A7087675-DA48-2014-D9AC-3BD3F64458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54" t="21903" r="12629"/>
          <a:stretch/>
        </p:blipFill>
        <p:spPr>
          <a:xfrm>
            <a:off x="6563360" y="2542827"/>
            <a:ext cx="5536782" cy="3950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52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772347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Follow Your Passion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Career Paths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Faculty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Majors and Minors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Internships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Student Organizations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Career Services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3EC4D-B5C9-3C7C-5194-21B2D356B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17" y="2495813"/>
            <a:ext cx="2908125" cy="43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Follow Your Passion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772347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bg1"/>
                </a:solidFill>
              </a:rPr>
              <a:t>W</a:t>
            </a:r>
            <a:r>
              <a:rPr lang="en-US" sz="3600" dirty="0">
                <a:solidFill>
                  <a:schemeClr val="bg1"/>
                </a:solidFill>
              </a:rPr>
              <a:t>ho do you admire?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bg1"/>
                </a:solidFill>
              </a:rPr>
              <a:t>W</a:t>
            </a:r>
            <a:r>
              <a:rPr lang="en-US" sz="3600" dirty="0">
                <a:solidFill>
                  <a:schemeClr val="bg1"/>
                </a:solidFill>
              </a:rPr>
              <a:t>hat have you always wanted to do and/or achieve?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bg1"/>
                </a:solidFill>
              </a:rPr>
              <a:t>W</a:t>
            </a:r>
            <a:r>
              <a:rPr lang="en-US" sz="3600" dirty="0">
                <a:solidFill>
                  <a:schemeClr val="bg1"/>
                </a:solidFill>
              </a:rPr>
              <a:t>hen do you lose track of time?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bg1"/>
                </a:solidFill>
              </a:rPr>
              <a:t>W</a:t>
            </a:r>
            <a:r>
              <a:rPr lang="en-US" sz="3600" dirty="0">
                <a:solidFill>
                  <a:schemeClr val="bg1"/>
                </a:solidFill>
              </a:rPr>
              <a:t>here do you want to be and/or live?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BCB93-1AFC-0301-13E5-86A21A89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60" y="2557965"/>
            <a:ext cx="5524256" cy="3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Career Paths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772347" cy="5167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Manager/Supervisor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Administrator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Analyst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Buyer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Entrepreneur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Planner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Sales </a:t>
            </a:r>
          </a:p>
          <a:p>
            <a:pPr marL="11430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and more…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8" name="Google Shape;109;p3" descr="Person presenting to his team">
            <a:extLst>
              <a:ext uri="{FF2B5EF4-FFF2-40B4-BE49-F238E27FC236}">
                <a16:creationId xmlns:a16="http://schemas.microsoft.com/office/drawing/2014/main" id="{46763B05-6728-55A5-A86D-E0ACFFE049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29850"/>
            <a:ext cx="5536782" cy="376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27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Faculty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772347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Combined academic and real-world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Small class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Ethics and social responsibility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Benedictine values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9CDFB-7C57-52E9-7AF8-C3470452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60" y="2555387"/>
            <a:ext cx="5530503" cy="40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04" y="1690687"/>
            <a:ext cx="5828044" cy="50316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Business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Healthcare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Supply Chain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Related Majors: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Accounting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Economics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Finance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8" name="Google Shape;87;p1" descr="Two business people communicating">
            <a:extLst>
              <a:ext uri="{FF2B5EF4-FFF2-40B4-BE49-F238E27FC236}">
                <a16:creationId xmlns:a16="http://schemas.microsoft.com/office/drawing/2014/main" id="{2F35EC21-8098-30A3-0E9F-A87F83C07E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54102"/>
            <a:ext cx="5511730" cy="3541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526281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Business Management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Google Shape;108;p3" descr="Two businessmen looking at plan on table">
            <a:extLst>
              <a:ext uri="{FF2B5EF4-FFF2-40B4-BE49-F238E27FC236}">
                <a16:creationId xmlns:a16="http://schemas.microsoft.com/office/drawing/2014/main" id="{5D436605-D5C8-C3C8-A7DE-41A8E0EAC0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37432"/>
            <a:ext cx="5536782" cy="3745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4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526281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Marketing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4" name="Google Shape;88;p1" descr="Businesswomen writing on glass in meeting">
            <a:extLst>
              <a:ext uri="{FF2B5EF4-FFF2-40B4-BE49-F238E27FC236}">
                <a16:creationId xmlns:a16="http://schemas.microsoft.com/office/drawing/2014/main" id="{302C7271-1E2D-4CC5-1E6B-98F95136F3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360" y="2542094"/>
            <a:ext cx="5536782" cy="349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2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EC4C-796F-17AE-290A-9E0CC491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404ED-D3FF-18E7-60BF-61802C84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360" y="1690688"/>
            <a:ext cx="4526281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Healthcare Management</a:t>
            </a:r>
          </a:p>
          <a:p>
            <a:pPr marL="11430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30BCA-FFDC-A949-6397-4BF83405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360" y="759016"/>
            <a:ext cx="5628640" cy="1688592"/>
          </a:xfrm>
          <a:prstGeom prst="rect">
            <a:avLst/>
          </a:prstGeom>
        </p:spPr>
      </p:pic>
      <p:pic>
        <p:nvPicPr>
          <p:cNvPr id="5" name="Google Shape;106;p3" descr="Two colleagues planning on board with sticky notes">
            <a:extLst>
              <a:ext uri="{FF2B5EF4-FFF2-40B4-BE49-F238E27FC236}">
                <a16:creationId xmlns:a16="http://schemas.microsoft.com/office/drawing/2014/main" id="{515598BE-13CC-F00E-4C78-AE0A2C5628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408" y="2535353"/>
            <a:ext cx="5524256" cy="3516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30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195</Words>
  <Application>Microsoft Office PowerPoint</Application>
  <PresentationFormat>Widescreen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Agenda</vt:lpstr>
      <vt:lpstr>Follow Your Passion</vt:lpstr>
      <vt:lpstr>Career Paths</vt:lpstr>
      <vt:lpstr>Faculty</vt:lpstr>
      <vt:lpstr>Majors</vt:lpstr>
      <vt:lpstr>Majors</vt:lpstr>
      <vt:lpstr>Majors</vt:lpstr>
      <vt:lpstr>Majors</vt:lpstr>
      <vt:lpstr>Majors</vt:lpstr>
      <vt:lpstr>Minors</vt:lpstr>
      <vt:lpstr>Internships</vt:lpstr>
      <vt:lpstr>Student Organizations</vt:lpstr>
      <vt:lpstr>Career Services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Aucoin</dc:creator>
  <cp:lastModifiedBy>Dana Sasenick</cp:lastModifiedBy>
  <cp:revision>33</cp:revision>
  <cp:lastPrinted>2022-05-12T15:28:28Z</cp:lastPrinted>
  <dcterms:created xsi:type="dcterms:W3CDTF">2020-04-01T12:58:33Z</dcterms:created>
  <dcterms:modified xsi:type="dcterms:W3CDTF">2023-12-01T12:03:46Z</dcterms:modified>
</cp:coreProperties>
</file>