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4.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5.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4"/>
    <p:sldMasterId id="2147484193" r:id="rId5"/>
    <p:sldMasterId id="2147484186" r:id="rId6"/>
    <p:sldMasterId id="2147484206" r:id="rId7"/>
    <p:sldMasterId id="2147484218" r:id="rId8"/>
    <p:sldMasterId id="2147484232" r:id="rId9"/>
  </p:sldMasterIdLst>
  <p:notesMasterIdLst>
    <p:notesMasterId r:id="rId25"/>
  </p:notesMasterIdLst>
  <p:handoutMasterIdLst>
    <p:handoutMasterId r:id="rId26"/>
  </p:handoutMasterIdLst>
  <p:sldIdLst>
    <p:sldId id="724" r:id="rId10"/>
    <p:sldId id="767" r:id="rId11"/>
    <p:sldId id="768" r:id="rId12"/>
    <p:sldId id="735" r:id="rId13"/>
    <p:sldId id="788" r:id="rId14"/>
    <p:sldId id="789" r:id="rId15"/>
    <p:sldId id="790" r:id="rId16"/>
    <p:sldId id="791" r:id="rId17"/>
    <p:sldId id="792" r:id="rId18"/>
    <p:sldId id="793" r:id="rId19"/>
    <p:sldId id="794" r:id="rId20"/>
    <p:sldId id="734" r:id="rId21"/>
    <p:sldId id="770" r:id="rId22"/>
    <p:sldId id="746" r:id="rId23"/>
    <p:sldId id="796" r:id="rId2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ヒラギノ角ゴ Pro W3" pitchFamily="1" charset="-128"/>
        <a:cs typeface="+mn-cs"/>
      </a:defRPr>
    </a:lvl1pPr>
    <a:lvl2pPr marL="457200" algn="l" rtl="0" fontAlgn="base">
      <a:spcBef>
        <a:spcPct val="0"/>
      </a:spcBef>
      <a:spcAft>
        <a:spcPct val="0"/>
      </a:spcAft>
      <a:defRPr kern="1200">
        <a:solidFill>
          <a:schemeClr val="tx1"/>
        </a:solidFill>
        <a:latin typeface="Arial" charset="0"/>
        <a:ea typeface="ヒラギノ角ゴ Pro W3" pitchFamily="1" charset="-128"/>
        <a:cs typeface="+mn-cs"/>
      </a:defRPr>
    </a:lvl2pPr>
    <a:lvl3pPr marL="914400" algn="l" rtl="0" fontAlgn="base">
      <a:spcBef>
        <a:spcPct val="0"/>
      </a:spcBef>
      <a:spcAft>
        <a:spcPct val="0"/>
      </a:spcAft>
      <a:defRPr kern="1200">
        <a:solidFill>
          <a:schemeClr val="tx1"/>
        </a:solidFill>
        <a:latin typeface="Arial" charset="0"/>
        <a:ea typeface="ヒラギノ角ゴ Pro W3" pitchFamily="1" charset="-128"/>
        <a:cs typeface="+mn-cs"/>
      </a:defRPr>
    </a:lvl3pPr>
    <a:lvl4pPr marL="1371600" algn="l" rtl="0" fontAlgn="base">
      <a:spcBef>
        <a:spcPct val="0"/>
      </a:spcBef>
      <a:spcAft>
        <a:spcPct val="0"/>
      </a:spcAft>
      <a:defRPr kern="1200">
        <a:solidFill>
          <a:schemeClr val="tx1"/>
        </a:solidFill>
        <a:latin typeface="Arial" charset="0"/>
        <a:ea typeface="ヒラギノ角ゴ Pro W3" pitchFamily="1" charset="-128"/>
        <a:cs typeface="+mn-cs"/>
      </a:defRPr>
    </a:lvl4pPr>
    <a:lvl5pPr marL="1828800" algn="l" rtl="0" fontAlgn="base">
      <a:spcBef>
        <a:spcPct val="0"/>
      </a:spcBef>
      <a:spcAft>
        <a:spcPct val="0"/>
      </a:spcAft>
      <a:defRPr kern="1200">
        <a:solidFill>
          <a:schemeClr val="tx1"/>
        </a:solidFill>
        <a:latin typeface="Arial" charset="0"/>
        <a:ea typeface="ヒラギノ角ゴ Pro W3" pitchFamily="1" charset="-128"/>
        <a:cs typeface="+mn-cs"/>
      </a:defRPr>
    </a:lvl5pPr>
    <a:lvl6pPr marL="2286000" algn="l" defTabSz="914400" rtl="0" eaLnBrk="1" latinLnBrk="0" hangingPunct="1">
      <a:defRPr kern="1200">
        <a:solidFill>
          <a:schemeClr val="tx1"/>
        </a:solidFill>
        <a:latin typeface="Arial" charset="0"/>
        <a:ea typeface="ヒラギノ角ゴ Pro W3" pitchFamily="1" charset="-128"/>
        <a:cs typeface="+mn-cs"/>
      </a:defRPr>
    </a:lvl6pPr>
    <a:lvl7pPr marL="2743200" algn="l" defTabSz="914400" rtl="0" eaLnBrk="1" latinLnBrk="0" hangingPunct="1">
      <a:defRPr kern="1200">
        <a:solidFill>
          <a:schemeClr val="tx1"/>
        </a:solidFill>
        <a:latin typeface="Arial" charset="0"/>
        <a:ea typeface="ヒラギノ角ゴ Pro W3" pitchFamily="1" charset="-128"/>
        <a:cs typeface="+mn-cs"/>
      </a:defRPr>
    </a:lvl7pPr>
    <a:lvl8pPr marL="3200400" algn="l" defTabSz="914400" rtl="0" eaLnBrk="1" latinLnBrk="0" hangingPunct="1">
      <a:defRPr kern="1200">
        <a:solidFill>
          <a:schemeClr val="tx1"/>
        </a:solidFill>
        <a:latin typeface="Arial" charset="0"/>
        <a:ea typeface="ヒラギノ角ゴ Pro W3" pitchFamily="1" charset="-128"/>
        <a:cs typeface="+mn-cs"/>
      </a:defRPr>
    </a:lvl8pPr>
    <a:lvl9pPr marL="3657600" algn="l" defTabSz="914400" rtl="0" eaLnBrk="1" latinLnBrk="0" hangingPunct="1">
      <a:defRPr kern="1200">
        <a:solidFill>
          <a:schemeClr val="tx1"/>
        </a:solidFill>
        <a:latin typeface="Arial" charset="0"/>
        <a:ea typeface="ヒラギノ角ゴ Pro W3" pitchFamily="1" charset="-128"/>
        <a:cs typeface="+mn-cs"/>
      </a:defRPr>
    </a:lvl9pPr>
  </p:defaultTextStyle>
  <p:extLst>
    <p:ext uri="{EFAFB233-063F-42B5-8137-9DF3F51BA10A}">
      <p15:sldGuideLst xmlns:p15="http://schemas.microsoft.com/office/powerpoint/2012/main">
        <p15:guide id="1" orient="horz" pos="1104" userDrawn="1">
          <p15:clr>
            <a:srgbClr val="A4A3A4"/>
          </p15:clr>
        </p15:guide>
        <p15:guide id="2" pos="2880">
          <p15:clr>
            <a:srgbClr val="A4A3A4"/>
          </p15:clr>
        </p15:guide>
        <p15:guide id="3" pos="336" userDrawn="1">
          <p15:clr>
            <a:srgbClr val="A4A3A4"/>
          </p15:clr>
        </p15:guide>
        <p15:guide id="4" pos="5424" userDrawn="1">
          <p15:clr>
            <a:srgbClr val="A4A3A4"/>
          </p15:clr>
        </p15:guide>
        <p15:guide id="5" orient="horz" pos="4224" userDrawn="1">
          <p15:clr>
            <a:srgbClr val="A4A3A4"/>
          </p15:clr>
        </p15:guide>
        <p15:guide id="6" orient="horz" pos="240" userDrawn="1">
          <p15:clr>
            <a:srgbClr val="A4A3A4"/>
          </p15:clr>
        </p15:guide>
        <p15:guide id="7" pos="480" userDrawn="1">
          <p15:clr>
            <a:srgbClr val="A4A3A4"/>
          </p15:clr>
        </p15:guide>
        <p15:guide id="8" pos="5280" userDrawn="1">
          <p15:clr>
            <a:srgbClr val="A4A3A4"/>
          </p15:clr>
        </p15:guide>
        <p15:guide id="9" orient="horz" pos="655" userDrawn="1">
          <p15:clr>
            <a:srgbClr val="A4A3A4"/>
          </p15:clr>
        </p15:guide>
        <p15:guide id="10" orient="horz" pos="1536" userDrawn="1">
          <p15:clr>
            <a:srgbClr val="A4A3A4"/>
          </p15:clr>
        </p15:guide>
        <p15:guide id="11" pos="731"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acon, Kara D." initials="BKD" lastIdx="19" clrIdx="0">
    <p:extLst>
      <p:ext uri="{19B8F6BF-5375-455C-9EA6-DF929625EA0E}">
        <p15:presenceInfo xmlns:p15="http://schemas.microsoft.com/office/powerpoint/2012/main" userId="S-1-5-21-1123561945-1708537768-1801674531-428925" providerId="AD"/>
      </p:ext>
    </p:extLst>
  </p:cmAuthor>
  <p:cmAuthor id="2" name="Mccarty, Karen" initials="MK" lastIdx="12" clrIdx="1">
    <p:extLst>
      <p:ext uri="{19B8F6BF-5375-455C-9EA6-DF929625EA0E}">
        <p15:presenceInfo xmlns:p15="http://schemas.microsoft.com/office/powerpoint/2012/main" userId="S-1-5-21-1123561945-1708537768-1801674531-3323459" providerId="AD"/>
      </p:ext>
    </p:extLst>
  </p:cmAuthor>
  <p:cmAuthor id="3" name="Kai Liverpool" initials="KL" lastIdx="1" clrIdx="2">
    <p:extLst>
      <p:ext uri="{19B8F6BF-5375-455C-9EA6-DF929625EA0E}">
        <p15:presenceInfo xmlns:p15="http://schemas.microsoft.com/office/powerpoint/2012/main" userId="S-1-5-21-1123561945-1708537768-1801674531-69738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98AC"/>
    <a:srgbClr val="CCBE3C"/>
    <a:srgbClr val="E0D789"/>
    <a:srgbClr val="B9D6DE"/>
    <a:srgbClr val="DCEB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83" autoAdjust="0"/>
    <p:restoredTop sz="62353" autoAdjust="0"/>
  </p:normalViewPr>
  <p:slideViewPr>
    <p:cSldViewPr showGuides="1">
      <p:cViewPr varScale="1">
        <p:scale>
          <a:sx n="43" d="100"/>
          <a:sy n="43" d="100"/>
        </p:scale>
        <p:origin x="1940" y="36"/>
      </p:cViewPr>
      <p:guideLst>
        <p:guide orient="horz" pos="1104"/>
        <p:guide pos="2880"/>
        <p:guide pos="336"/>
        <p:guide pos="5424"/>
        <p:guide orient="horz" pos="4224"/>
        <p:guide orient="horz" pos="240"/>
        <p:guide pos="480"/>
        <p:guide pos="5280"/>
        <p:guide orient="horz" pos="655"/>
        <p:guide orient="horz" pos="1536"/>
        <p:guide pos="731"/>
      </p:guideLst>
    </p:cSldViewPr>
  </p:slideViewPr>
  <p:notesTextViewPr>
    <p:cViewPr>
      <p:scale>
        <a:sx n="1" d="1"/>
        <a:sy n="1" d="1"/>
      </p:scale>
      <p:origin x="0" y="-380"/>
    </p:cViewPr>
  </p:notesTextViewPr>
  <p:sorterViewPr>
    <p:cViewPr varScale="1">
      <p:scale>
        <a:sx n="1" d="1"/>
        <a:sy n="1" d="1"/>
      </p:scale>
      <p:origin x="0" y="0"/>
    </p:cViewPr>
  </p:sorterViewPr>
  <p:notesViewPr>
    <p:cSldViewPr>
      <p:cViewPr varScale="1">
        <p:scale>
          <a:sx n="81" d="100"/>
          <a:sy n="81" d="100"/>
        </p:scale>
        <p:origin x="29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2F3B4E33-FCDB-448B-AE16-2CEF24B93533}" type="datetimeFigureOut">
              <a:rPr lang="en-US" smtClean="0"/>
              <a:t>8/7/2020</a:t>
            </a:fld>
            <a:endParaRPr lang="en-US" dirty="0"/>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19F2DB45-9C28-4FAB-9CAD-C885F35C7CED}" type="slidenum">
              <a:rPr lang="en-US" smtClean="0"/>
              <a:t>‹#›</a:t>
            </a:fld>
            <a:endParaRPr lang="en-US" dirty="0"/>
          </a:p>
        </p:txBody>
      </p:sp>
    </p:spTree>
    <p:extLst>
      <p:ext uri="{BB962C8B-B14F-4D97-AF65-F5344CB8AC3E}">
        <p14:creationId xmlns:p14="http://schemas.microsoft.com/office/powerpoint/2010/main" val="23014695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D251C479-A956-4EE1-A6D6-2932B0683068}" type="datetimeFigureOut">
              <a:rPr lang="en-US" smtClean="0"/>
              <a:t>8/7/2020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51536139-4B24-4CFC-976A-19CB08B9070A}" type="slidenum">
              <a:rPr lang="en-US" smtClean="0"/>
              <a:t>‹#›</a:t>
            </a:fld>
            <a:endParaRPr lang="en-US" dirty="0"/>
          </a:p>
        </p:txBody>
      </p:sp>
    </p:spTree>
    <p:extLst>
      <p:ext uri="{BB962C8B-B14F-4D97-AF65-F5344CB8AC3E}">
        <p14:creationId xmlns:p14="http://schemas.microsoft.com/office/powerpoint/2010/main" val="449554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z="1000" dirty="0" smtClean="0">
                <a:latin typeface="Verdana" pitchFamily="34" charset="0"/>
              </a:rPr>
              <a:t>[</a:t>
            </a:r>
            <a:r>
              <a:rPr lang="en-US" sz="1000" dirty="0" smtClean="0">
                <a:latin typeface="Verdana" pitchFamily="34" charset="0"/>
              </a:rPr>
              <a:t>PERSONAL INTRODUCTION]</a:t>
            </a:r>
          </a:p>
          <a:p>
            <a:pPr eaLnBrk="1" hangingPunct="1">
              <a:spcBef>
                <a:spcPct val="0"/>
              </a:spcBef>
            </a:pPr>
            <a:r>
              <a:rPr lang="en-US" sz="1000" dirty="0" smtClean="0">
                <a:latin typeface="Verdana" pitchFamily="34" charset="0"/>
              </a:rPr>
              <a:t>Good </a:t>
            </a:r>
            <a:r>
              <a:rPr lang="en-US" sz="1000" dirty="0" smtClean="0">
                <a:latin typeface="Verdana" pitchFamily="34" charset="0"/>
              </a:rPr>
              <a:t>morning!</a:t>
            </a:r>
            <a:r>
              <a:rPr lang="en-US" sz="1000" baseline="0" dirty="0" smtClean="0">
                <a:latin typeface="Verdana" pitchFamily="34" charset="0"/>
              </a:rPr>
              <a:t> </a:t>
            </a:r>
            <a:r>
              <a:rPr lang="en-US" sz="1000" dirty="0" smtClean="0">
                <a:latin typeface="Verdana" pitchFamily="34" charset="0"/>
              </a:rPr>
              <a:t>Thank </a:t>
            </a:r>
            <a:r>
              <a:rPr lang="en-US" sz="1000" dirty="0" smtClean="0">
                <a:latin typeface="Verdana" pitchFamily="34" charset="0"/>
              </a:rPr>
              <a:t>you for </a:t>
            </a:r>
            <a:r>
              <a:rPr lang="en-US" sz="1000" dirty="0" smtClean="0">
                <a:latin typeface="Verdana" pitchFamily="34" charset="0"/>
              </a:rPr>
              <a:t>talking</a:t>
            </a:r>
            <a:r>
              <a:rPr lang="en-US" sz="1000" baseline="0" dirty="0" smtClean="0">
                <a:latin typeface="Verdana" pitchFamily="34" charset="0"/>
              </a:rPr>
              <a:t> time on a Saturday morning</a:t>
            </a:r>
            <a:r>
              <a:rPr lang="en-US" sz="1000" dirty="0" smtClean="0">
                <a:latin typeface="Verdana" pitchFamily="34" charset="0"/>
              </a:rPr>
              <a:t> </a:t>
            </a:r>
            <a:r>
              <a:rPr lang="en-US" sz="1000" dirty="0" smtClean="0">
                <a:latin typeface="Verdana" pitchFamily="34" charset="0"/>
              </a:rPr>
              <a:t>and for giving me the opportunity to speak with you today. My name is </a:t>
            </a:r>
            <a:r>
              <a:rPr lang="en-US" sz="1000" dirty="0" smtClean="0">
                <a:latin typeface="Verdana" pitchFamily="34" charset="0"/>
              </a:rPr>
              <a:t>Kristi</a:t>
            </a:r>
            <a:r>
              <a:rPr lang="en-US" sz="1000" baseline="0" dirty="0" smtClean="0">
                <a:latin typeface="Verdana" pitchFamily="34" charset="0"/>
              </a:rPr>
              <a:t> Thomas </a:t>
            </a:r>
            <a:r>
              <a:rPr lang="en-US" sz="1000" dirty="0" smtClean="0">
                <a:latin typeface="Verdana" pitchFamily="34" charset="0"/>
              </a:rPr>
              <a:t>and </a:t>
            </a:r>
            <a:r>
              <a:rPr lang="en-US" sz="1000" dirty="0" smtClean="0">
                <a:latin typeface="Verdana" pitchFamily="34" charset="0"/>
              </a:rPr>
              <a:t>I</a:t>
            </a:r>
            <a:r>
              <a:rPr lang="ja-JP" altLang="en-US" sz="1000" dirty="0" smtClean="0">
                <a:latin typeface="Verdana" pitchFamily="34" charset="0"/>
              </a:rPr>
              <a:t>’</a:t>
            </a:r>
            <a:r>
              <a:rPr lang="en-US" altLang="ja-JP" sz="1000" dirty="0" smtClean="0">
                <a:latin typeface="Verdana" pitchFamily="34" charset="0"/>
              </a:rPr>
              <a:t>m with </a:t>
            </a:r>
            <a:r>
              <a:rPr lang="en-US" altLang="ja-JP" sz="1000" baseline="0" dirty="0" smtClean="0">
                <a:latin typeface="Verdana" pitchFamily="34" charset="0"/>
              </a:rPr>
              <a:t>Wells Fargo. Today, we are going to discuss </a:t>
            </a:r>
            <a:r>
              <a:rPr lang="en-US" altLang="ja-JP" sz="1000" baseline="0" dirty="0" smtClean="0">
                <a:latin typeface="Verdana" pitchFamily="34" charset="0"/>
              </a:rPr>
              <a:t>some basics </a:t>
            </a:r>
            <a:r>
              <a:rPr lang="en-US" altLang="ja-JP" sz="1000" baseline="0" dirty="0" smtClean="0">
                <a:latin typeface="Verdana" pitchFamily="34" charset="0"/>
              </a:rPr>
              <a:t>tools for smart money </a:t>
            </a:r>
            <a:r>
              <a:rPr lang="en-US" altLang="ja-JP" sz="1000" baseline="0" dirty="0" smtClean="0">
                <a:latin typeface="Verdana" pitchFamily="34" charset="0"/>
              </a:rPr>
              <a:t>management. I know how important it is as a college student to closely watch your spending and your budget.  I just sent my own son back to college in Chicago this week and he is still learning how to manage money living in a big, expensive city.</a:t>
            </a:r>
          </a:p>
          <a:p>
            <a:pPr eaLnBrk="1" hangingPunct="1">
              <a:spcBef>
                <a:spcPct val="0"/>
              </a:spcBef>
            </a:pPr>
            <a:endParaRPr lang="en-US" altLang="ja-JP" sz="1000" baseline="0" dirty="0" smtClean="0">
              <a:latin typeface="Verdana" pitchFamily="34" charset="0"/>
            </a:endParaRPr>
          </a:p>
          <a:p>
            <a:pPr eaLnBrk="1" hangingPunct="1">
              <a:spcBef>
                <a:spcPct val="0"/>
              </a:spcBef>
            </a:pPr>
            <a:r>
              <a:rPr lang="en-US" altLang="ja-JP" sz="1000" baseline="0" dirty="0" smtClean="0">
                <a:latin typeface="Verdana" pitchFamily="34" charset="0"/>
              </a:rPr>
              <a:t>I’ll go through this presentation and then leave a few minutes for questions at the end.  Let’s get started!</a:t>
            </a:r>
            <a:endParaRPr lang="en-US" altLang="ja-JP" sz="1000" baseline="0" dirty="0" smtClean="0">
              <a:latin typeface="Verdana" pitchFamily="34" charset="0"/>
            </a:endParaRPr>
          </a:p>
          <a:p>
            <a:pPr eaLnBrk="1" hangingPunct="1"/>
            <a:r>
              <a:rPr lang="en-US" sz="1000" b="1" dirty="0" smtClean="0">
                <a:latin typeface="Verdana" pitchFamily="34" charset="0"/>
              </a:rPr>
              <a:t>[click]</a:t>
            </a:r>
          </a:p>
        </p:txBody>
      </p:sp>
      <p:sp>
        <p:nvSpPr>
          <p:cNvPr id="276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fontAlgn="base">
              <a:spcBef>
                <a:spcPct val="0"/>
              </a:spcBef>
              <a:spcAft>
                <a:spcPct val="0"/>
              </a:spcAft>
              <a:defRPr/>
            </a:pPr>
            <a:fld id="{55E36F0E-3613-4A99-90DE-45B236C2E4A5}" type="slidenum">
              <a:rPr lang="en-US" smtClean="0">
                <a:latin typeface="Calibri" pitchFamily="34" charset="0"/>
              </a:rPr>
              <a:pPr fontAlgn="base">
                <a:spcBef>
                  <a:spcPct val="0"/>
                </a:spcBef>
                <a:spcAft>
                  <a:spcPct val="0"/>
                </a:spcAft>
                <a:defRPr/>
              </a:pPr>
              <a:t>1</a:t>
            </a:fld>
            <a:endParaRPr lang="en-US" smtClean="0">
              <a:latin typeface="Calibri" pitchFamily="34" charset="0"/>
            </a:endParaRPr>
          </a:p>
        </p:txBody>
      </p:sp>
    </p:spTree>
    <p:extLst>
      <p:ext uri="{BB962C8B-B14F-4D97-AF65-F5344CB8AC3E}">
        <p14:creationId xmlns:p14="http://schemas.microsoft.com/office/powerpoint/2010/main" val="28327464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noFill/>
        </p:spPr>
      </p:sp>
      <p:sp>
        <p:nvSpPr>
          <p:cNvPr id="47107" name="Notes Placeholder 2"/>
          <p:cNvSpPr>
            <a:spLocks noGrp="1"/>
          </p:cNvSpPr>
          <p:nvPr>
            <p:ph type="body" idx="1"/>
          </p:nvPr>
        </p:nvSpPr>
        <p:spPr>
          <a:noFill/>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b="1" dirty="0" smtClean="0">
                <a:latin typeface="Verdana" pitchFamily="34" charset="0"/>
              </a:rPr>
              <a:t>Presenter Comments/Notes: </a:t>
            </a:r>
          </a:p>
          <a:p>
            <a:pPr eaLnBrk="1" hangingPunct="1">
              <a:spcBef>
                <a:spcPct val="0"/>
              </a:spcBef>
            </a:pPr>
            <a:r>
              <a:rPr lang="en-US" dirty="0" smtClean="0"/>
              <a:t>Here are a few tips that may help you as you put together your spending plan.</a:t>
            </a:r>
          </a:p>
          <a:p>
            <a:pPr eaLnBrk="1" hangingPunct="1">
              <a:spcBef>
                <a:spcPct val="0"/>
              </a:spcBef>
            </a:pPr>
            <a:endParaRPr lang="en-US" dirty="0" smtClean="0"/>
          </a:p>
          <a:p>
            <a:pPr eaLnBrk="1" hangingPunct="1">
              <a:spcBef>
                <a:spcPct val="0"/>
              </a:spcBef>
            </a:pPr>
            <a:r>
              <a:rPr lang="en-US" dirty="0" smtClean="0"/>
              <a:t>First, try to keep your plan as simple as possible, so it</a:t>
            </a:r>
            <a:r>
              <a:rPr lang="ja-JP" altLang="en-US" dirty="0" smtClean="0"/>
              <a:t>’</a:t>
            </a:r>
            <a:r>
              <a:rPr lang="en-US" altLang="ja-JP" dirty="0" smtClean="0"/>
              <a:t>s easy to remember and work with. </a:t>
            </a:r>
          </a:p>
          <a:p>
            <a:pPr eaLnBrk="1" hangingPunct="1">
              <a:spcBef>
                <a:spcPct val="0"/>
              </a:spcBef>
            </a:pPr>
            <a:endParaRPr lang="en-US" altLang="ja-JP" dirty="0" smtClean="0"/>
          </a:p>
          <a:p>
            <a:pPr eaLnBrk="1" hangingPunct="1">
              <a:spcBef>
                <a:spcPct val="0"/>
              </a:spcBef>
            </a:pPr>
            <a:r>
              <a:rPr lang="en-US" dirty="0" smtClean="0"/>
              <a:t>Make sure the plan takes into account large expenses that are outside of your normal monthly bills. </a:t>
            </a:r>
          </a:p>
          <a:p>
            <a:pPr eaLnBrk="1" hangingPunct="1">
              <a:spcBef>
                <a:spcPct val="0"/>
              </a:spcBef>
            </a:pPr>
            <a:endParaRPr lang="en-US" dirty="0" smtClean="0"/>
          </a:p>
          <a:p>
            <a:pPr eaLnBrk="1" hangingPunct="1">
              <a:spcBef>
                <a:spcPct val="0"/>
              </a:spcBef>
            </a:pPr>
            <a:r>
              <a:rPr lang="en-US" dirty="0" smtClean="0"/>
              <a:t>When you</a:t>
            </a:r>
            <a:r>
              <a:rPr lang="ja-JP" altLang="en-US" dirty="0" smtClean="0"/>
              <a:t>’</a:t>
            </a:r>
            <a:r>
              <a:rPr lang="en-US" altLang="ja-JP" dirty="0" smtClean="0"/>
              <a:t>re about to make a purchase, get in the habit of asking yourself these </a:t>
            </a:r>
            <a:r>
              <a:rPr lang="en-US" altLang="ja-JP" dirty="0" smtClean="0"/>
              <a:t>three </a:t>
            </a:r>
            <a:r>
              <a:rPr lang="en-US" altLang="ja-JP" dirty="0" smtClean="0"/>
              <a:t>questions so you can make an informed decision. [READ QUESTIONS IF DESIRED]</a:t>
            </a:r>
          </a:p>
          <a:p>
            <a:pPr eaLnBrk="1" hangingPunct="1">
              <a:spcBef>
                <a:spcPct val="0"/>
              </a:spcBef>
              <a:buFont typeface="Calibri" pitchFamily="34" charset="0"/>
              <a:buNone/>
            </a:pPr>
            <a:endParaRPr lang="en-US" dirty="0" smtClean="0"/>
          </a:p>
          <a:p>
            <a:pPr eaLnBrk="1" hangingPunct="1">
              <a:spcBef>
                <a:spcPct val="0"/>
              </a:spcBef>
              <a:buFont typeface="Calibri" pitchFamily="34" charset="0"/>
              <a:buNone/>
            </a:pPr>
            <a:r>
              <a:rPr lang="en-US" dirty="0" smtClean="0"/>
              <a:t>Try to limit </a:t>
            </a:r>
            <a:r>
              <a:rPr lang="en-US" dirty="0" smtClean="0"/>
              <a:t>any </a:t>
            </a:r>
            <a:r>
              <a:rPr lang="en-US" dirty="0" smtClean="0"/>
              <a:t>loan payments to no more than 10-20% of your monthly spending.</a:t>
            </a:r>
          </a:p>
          <a:p>
            <a:pPr eaLnBrk="1" hangingPunct="1">
              <a:spcBef>
                <a:spcPct val="0"/>
              </a:spcBef>
              <a:buFont typeface="Calibri" pitchFamily="34" charset="0"/>
              <a:buNone/>
            </a:pPr>
            <a:endParaRPr lang="en-US" dirty="0" smtClean="0"/>
          </a:p>
          <a:p>
            <a:pPr eaLnBrk="1" hangingPunct="1">
              <a:spcBef>
                <a:spcPct val="0"/>
              </a:spcBef>
              <a:buFont typeface="Calibri" pitchFamily="34" charset="0"/>
              <a:buNone/>
            </a:pPr>
            <a:r>
              <a:rPr lang="en-US" dirty="0" smtClean="0"/>
              <a:t>And finally, carefully review all your financial statements each month</a:t>
            </a:r>
            <a:r>
              <a:rPr lang="en-US" dirty="0" smtClean="0"/>
              <a:t>. You</a:t>
            </a:r>
            <a:r>
              <a:rPr lang="en-US" baseline="0" dirty="0" smtClean="0"/>
              <a:t> can check with your bank to see if they offer online banking which makes it really easy to keep track of your money.</a:t>
            </a:r>
          </a:p>
          <a:p>
            <a:pPr eaLnBrk="1" hangingPunct="1">
              <a:spcBef>
                <a:spcPct val="0"/>
              </a:spcBef>
              <a:buFont typeface="Calibri" pitchFamily="34" charset="0"/>
              <a:buNone/>
            </a:pPr>
            <a:endParaRPr lang="en-US" dirty="0" smtClean="0"/>
          </a:p>
          <a:p>
            <a:pPr eaLnBrk="1" hangingPunct="1">
              <a:spcBef>
                <a:spcPct val="0"/>
              </a:spcBef>
            </a:pPr>
            <a:r>
              <a:rPr lang="en-US" dirty="0" smtClean="0">
                <a:solidFill>
                  <a:srgbClr val="F57545"/>
                </a:solidFill>
              </a:rPr>
              <a:t>SOURCE</a:t>
            </a:r>
          </a:p>
          <a:p>
            <a:pPr eaLnBrk="1" hangingPunct="1">
              <a:spcBef>
                <a:spcPct val="0"/>
              </a:spcBef>
            </a:pPr>
            <a:r>
              <a:rPr lang="en-US" dirty="0" smtClean="0">
                <a:solidFill>
                  <a:srgbClr val="F57545"/>
                </a:solidFill>
              </a:rPr>
              <a:t>http://www.handsonbanking.com/library/en/Budget%20Tips.pdf</a:t>
            </a:r>
          </a:p>
          <a:p>
            <a:pPr eaLnBrk="1" hangingPunct="1">
              <a:spcBef>
                <a:spcPct val="0"/>
              </a:spcBef>
            </a:pPr>
            <a:endParaRPr lang="en-US" dirty="0" smtClean="0">
              <a:solidFill>
                <a:srgbClr val="F57545"/>
              </a:solidFill>
            </a:endParaRPr>
          </a:p>
          <a:p>
            <a:pPr eaLnBrk="1" hangingPunct="1">
              <a:spcBef>
                <a:spcPct val="0"/>
              </a:spcBef>
            </a:pPr>
            <a:endParaRPr lang="en-US" b="1" dirty="0" smtClean="0"/>
          </a:p>
        </p:txBody>
      </p:sp>
      <p:sp>
        <p:nvSpPr>
          <p:cNvPr id="47108" name="Slide Number Placeholder 3"/>
          <p:cNvSpPr>
            <a:spLocks noGrp="1"/>
          </p:cNvSpPr>
          <p:nvPr>
            <p:ph type="sldNum" sz="quarter" idx="5"/>
          </p:nvPr>
        </p:nvSpPr>
        <p:spPr>
          <a:noFill/>
        </p:spPr>
        <p:txBody>
          <a:bodyPr/>
          <a:lstStyle/>
          <a:p>
            <a:fld id="{6BA8B1F8-3267-4B11-820A-C678CF792CDB}" type="slidenum">
              <a:rPr lang="en-US"/>
              <a:pPr/>
              <a:t>10</a:t>
            </a:fld>
            <a:endParaRPr lang="en-US"/>
          </a:p>
        </p:txBody>
      </p:sp>
    </p:spTree>
    <p:extLst>
      <p:ext uri="{BB962C8B-B14F-4D97-AF65-F5344CB8AC3E}">
        <p14:creationId xmlns:p14="http://schemas.microsoft.com/office/powerpoint/2010/main" val="10045031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noFill/>
        </p:spPr>
      </p:sp>
      <p:sp>
        <p:nvSpPr>
          <p:cNvPr id="48131" name="Notes Placeholder 2"/>
          <p:cNvSpPr>
            <a:spLocks noGrp="1"/>
          </p:cNvSpPr>
          <p:nvPr>
            <p:ph type="body" idx="1"/>
          </p:nvPr>
        </p:nvSpPr>
        <p:spPr>
          <a:noFill/>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b="1" dirty="0" smtClean="0">
                <a:latin typeface="Verdana" pitchFamily="34" charset="0"/>
              </a:rPr>
              <a:t>Presenter Comments/Notes: </a:t>
            </a:r>
            <a:endParaRPr lang="en-US" sz="1200" b="1" dirty="0" smtClean="0">
              <a:latin typeface="Verdan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1200" b="0" dirty="0" smtClean="0">
                <a:latin typeface="Verdana" pitchFamily="34" charset="0"/>
              </a:rPr>
              <a:t>Finally,</a:t>
            </a:r>
            <a:r>
              <a:rPr lang="en-US" sz="1200" b="0" baseline="0" dirty="0" smtClean="0">
                <a:latin typeface="Verdana" pitchFamily="34" charset="0"/>
              </a:rPr>
              <a:t> once you’ve created your plan you will want to continue to use it.</a:t>
            </a:r>
            <a:endParaRPr lang="en-US" sz="1200" b="0" dirty="0" smtClean="0">
              <a:latin typeface="Verdana" pitchFamily="34" charset="0"/>
            </a:endParaRPr>
          </a:p>
          <a:p>
            <a:pPr eaLnBrk="1" hangingPunct="1">
              <a:spcBef>
                <a:spcPct val="0"/>
              </a:spcBef>
            </a:pPr>
            <a:r>
              <a:rPr lang="en-US" dirty="0" smtClean="0"/>
              <a:t>Each month, review your spending plan and ask yourself these questions to see where you stand. [READ QUESTIONS IF DESIRED</a:t>
            </a:r>
            <a:r>
              <a:rPr lang="en-US" dirty="0" smtClean="0"/>
              <a:t>]</a:t>
            </a:r>
          </a:p>
          <a:p>
            <a:pPr eaLnBrk="1" hangingPunct="1">
              <a:spcBef>
                <a:spcPct val="0"/>
              </a:spcBef>
            </a:pPr>
            <a:endParaRPr lang="en-US" dirty="0" smtClean="0"/>
          </a:p>
          <a:p>
            <a:pPr eaLnBrk="1" hangingPunct="1">
              <a:spcBef>
                <a:spcPct val="0"/>
              </a:spcBef>
            </a:pPr>
            <a:r>
              <a:rPr lang="en-US" dirty="0" smtClean="0"/>
              <a:t>Good idea to review</a:t>
            </a:r>
            <a:r>
              <a:rPr lang="en-US" baseline="0" dirty="0" smtClean="0"/>
              <a:t> on a monthly basis.</a:t>
            </a:r>
          </a:p>
          <a:p>
            <a:pPr eaLnBrk="1" hangingPunct="1">
              <a:spcBef>
                <a:spcPct val="0"/>
              </a:spcBef>
            </a:pPr>
            <a:endParaRPr lang="en-US" baseline="0" dirty="0" smtClean="0"/>
          </a:p>
          <a:p>
            <a:pPr eaLnBrk="1" hangingPunct="1">
              <a:spcBef>
                <a:spcPct val="0"/>
              </a:spcBef>
            </a:pPr>
            <a:r>
              <a:rPr lang="en-US" baseline="0" dirty="0" smtClean="0"/>
              <a:t>Let me stop for a minute to see if you have any questions before we move on to other tips and tools?</a:t>
            </a:r>
          </a:p>
          <a:p>
            <a:pPr eaLnBrk="1" hangingPunct="1">
              <a:spcBef>
                <a:spcPct val="0"/>
              </a:spcBef>
            </a:pPr>
            <a:r>
              <a:rPr lang="en-US" baseline="0" dirty="0" smtClean="0"/>
              <a:t>PAUSE</a:t>
            </a:r>
            <a:endParaRPr lang="en-US" dirty="0" smtClean="0"/>
          </a:p>
        </p:txBody>
      </p:sp>
      <p:sp>
        <p:nvSpPr>
          <p:cNvPr id="48132" name="Slide Number Placeholder 3"/>
          <p:cNvSpPr>
            <a:spLocks noGrp="1"/>
          </p:cNvSpPr>
          <p:nvPr>
            <p:ph type="sldNum" sz="quarter" idx="5"/>
          </p:nvPr>
        </p:nvSpPr>
        <p:spPr>
          <a:noFill/>
        </p:spPr>
        <p:txBody>
          <a:bodyPr/>
          <a:lstStyle/>
          <a:p>
            <a:fld id="{9678E518-F93B-46DC-A5E0-D87A6F3B1479}" type="slidenum">
              <a:rPr lang="en-US"/>
              <a:pPr/>
              <a:t>11</a:t>
            </a:fld>
            <a:endParaRPr lang="en-US"/>
          </a:p>
        </p:txBody>
      </p:sp>
    </p:spTree>
    <p:extLst>
      <p:ext uri="{BB962C8B-B14F-4D97-AF65-F5344CB8AC3E}">
        <p14:creationId xmlns:p14="http://schemas.microsoft.com/office/powerpoint/2010/main" val="449902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964926-013C-43C9-A46A-7918300E9E55}" type="slidenum">
              <a:rPr lang="en-US" altLang="en-US"/>
              <a:pPr/>
              <a:t>12</a:t>
            </a:fld>
            <a:endParaRPr lang="en-US" altLang="en-US" dirty="0"/>
          </a:p>
        </p:txBody>
      </p:sp>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p:txBody>
          <a:bodyPr/>
          <a:lstStyle/>
          <a:p>
            <a:pPr eaLnBrk="1" hangingPunct="1">
              <a:lnSpc>
                <a:spcPct val="90000"/>
              </a:lnSpc>
              <a:spcBef>
                <a:spcPct val="0"/>
              </a:spcBef>
            </a:pPr>
            <a:r>
              <a:rPr lang="en-US" sz="1000" dirty="0" smtClean="0"/>
              <a:t>Okay – let’s wrap up with some tips on</a:t>
            </a:r>
            <a:r>
              <a:rPr lang="en-US" sz="1000" baseline="0" dirty="0" smtClean="0"/>
              <a:t> saving.</a:t>
            </a:r>
          </a:p>
          <a:p>
            <a:pPr eaLnBrk="1" hangingPunct="1">
              <a:lnSpc>
                <a:spcPct val="90000"/>
              </a:lnSpc>
              <a:spcBef>
                <a:spcPct val="0"/>
              </a:spcBef>
            </a:pPr>
            <a:endParaRPr lang="en-US" sz="1000" baseline="0" dirty="0" smtClean="0"/>
          </a:p>
          <a:p>
            <a:pPr eaLnBrk="1" hangingPunct="1">
              <a:lnSpc>
                <a:spcPct val="90000"/>
              </a:lnSpc>
              <a:spcBef>
                <a:spcPct val="0"/>
              </a:spcBef>
            </a:pPr>
            <a:r>
              <a:rPr lang="en-US" sz="1000" dirty="0" smtClean="0"/>
              <a:t>There </a:t>
            </a:r>
            <a:r>
              <a:rPr lang="en-US" sz="1000" dirty="0" smtClean="0"/>
              <a:t>are many ways to stretch your dollar and make it go farther. Here are a few that have worked for many of our customers. </a:t>
            </a:r>
            <a:r>
              <a:rPr lang="en-US" sz="1000" dirty="0" smtClean="0"/>
              <a:t>You can read </a:t>
            </a:r>
            <a:r>
              <a:rPr lang="en-US" sz="1000" dirty="0" smtClean="0"/>
              <a:t>through them and pick the ones that you think will work for you! Let</a:t>
            </a:r>
            <a:r>
              <a:rPr lang="ja-JP" altLang="en-US" sz="1000" dirty="0" smtClean="0"/>
              <a:t>’</a:t>
            </a:r>
            <a:r>
              <a:rPr lang="en-US" altLang="ja-JP" sz="1000" dirty="0" smtClean="0"/>
              <a:t>s highlight a few from this list. </a:t>
            </a:r>
          </a:p>
          <a:p>
            <a:pPr eaLnBrk="1" hangingPunct="1">
              <a:lnSpc>
                <a:spcPct val="90000"/>
              </a:lnSpc>
              <a:spcBef>
                <a:spcPct val="0"/>
              </a:spcBef>
            </a:pPr>
            <a:endParaRPr lang="en-US" sz="1000" dirty="0" smtClean="0"/>
          </a:p>
          <a:p>
            <a:pPr eaLnBrk="1" hangingPunct="1">
              <a:lnSpc>
                <a:spcPct val="90000"/>
              </a:lnSpc>
              <a:spcBef>
                <a:spcPct val="0"/>
              </a:spcBef>
            </a:pPr>
            <a:r>
              <a:rPr lang="en-US" sz="1000" dirty="0" smtClean="0"/>
              <a:t>• Number 2: Focus on number of dollars per day to save. Dividing the total amount of your purchases into a </a:t>
            </a:r>
            <a:r>
              <a:rPr lang="ja-JP" altLang="en-US" sz="1000" dirty="0" smtClean="0"/>
              <a:t>“</a:t>
            </a:r>
            <a:r>
              <a:rPr lang="en-US" altLang="ja-JP" sz="1000" dirty="0" smtClean="0"/>
              <a:t>daily savings amount</a:t>
            </a:r>
            <a:r>
              <a:rPr lang="ja-JP" altLang="en-US" sz="1000" dirty="0" smtClean="0"/>
              <a:t>”</a:t>
            </a:r>
            <a:r>
              <a:rPr lang="en-US" altLang="ja-JP" sz="1000" dirty="0" smtClean="0"/>
              <a:t> will give you an idea of what actions you could take daily or weekly or monthly to realize one or more of the financial goals you’ve set.</a:t>
            </a:r>
          </a:p>
          <a:p>
            <a:pPr eaLnBrk="1" hangingPunct="1">
              <a:lnSpc>
                <a:spcPct val="90000"/>
              </a:lnSpc>
              <a:spcBef>
                <a:spcPct val="0"/>
              </a:spcBef>
            </a:pPr>
            <a:endParaRPr lang="en-US" sz="1000" dirty="0" smtClean="0"/>
          </a:p>
          <a:p>
            <a:pPr eaLnBrk="1" hangingPunct="1">
              <a:lnSpc>
                <a:spcPct val="90000"/>
              </a:lnSpc>
              <a:spcBef>
                <a:spcPct val="0"/>
              </a:spcBef>
            </a:pPr>
            <a:r>
              <a:rPr lang="en-US" sz="1000" dirty="0" smtClean="0"/>
              <a:t>• Number 8: If you find clip coupons online or find</a:t>
            </a:r>
            <a:r>
              <a:rPr lang="en-US" sz="1000" baseline="0" dirty="0" smtClean="0"/>
              <a:t> other ways to save</a:t>
            </a:r>
            <a:r>
              <a:rPr lang="en-US" sz="1000" dirty="0" smtClean="0"/>
              <a:t>, take the money you save and put it away. </a:t>
            </a:r>
          </a:p>
          <a:p>
            <a:pPr eaLnBrk="1" hangingPunct="1">
              <a:lnSpc>
                <a:spcPct val="90000"/>
              </a:lnSpc>
              <a:spcBef>
                <a:spcPct val="0"/>
              </a:spcBef>
            </a:pPr>
            <a:endParaRPr lang="en-US" sz="1000" dirty="0" smtClean="0"/>
          </a:p>
          <a:p>
            <a:pPr eaLnBrk="1" hangingPunct="1">
              <a:lnSpc>
                <a:spcPct val="90000"/>
              </a:lnSpc>
              <a:spcBef>
                <a:spcPct val="0"/>
              </a:spcBef>
            </a:pPr>
            <a:r>
              <a:rPr lang="en-US" sz="1000" dirty="0" smtClean="0"/>
              <a:t>• </a:t>
            </a:r>
            <a:r>
              <a:rPr lang="en-US" sz="1000" dirty="0" smtClean="0"/>
              <a:t>Number 10: Review your cell phone statement to get a handle on your monthly costs and how to reduce them. Call customer service at your cell phone company to ask for help in understanding the lingo and how it affects you: peak calling periods, area coverage, roaming and especially termination charges. Make sure your calling plan matches the pattern of calls you typically make.</a:t>
            </a:r>
          </a:p>
          <a:p>
            <a:pPr eaLnBrk="1" hangingPunct="1">
              <a:lnSpc>
                <a:spcPct val="90000"/>
              </a:lnSpc>
              <a:spcBef>
                <a:spcPct val="0"/>
              </a:spcBef>
            </a:pPr>
            <a:endParaRPr lang="en-US" sz="1000" dirty="0" smtClean="0"/>
          </a:p>
          <a:p>
            <a:pPr eaLnBrk="1" hangingPunct="1">
              <a:lnSpc>
                <a:spcPct val="90000"/>
              </a:lnSpc>
              <a:spcBef>
                <a:spcPct val="0"/>
              </a:spcBef>
            </a:pPr>
            <a:r>
              <a:rPr lang="en-US" sz="1000" dirty="0" smtClean="0"/>
              <a:t>• Number 13: Have any of you ever had a </a:t>
            </a:r>
            <a:r>
              <a:rPr lang="ja-JP" altLang="en-US" sz="1000" dirty="0" smtClean="0"/>
              <a:t>“</a:t>
            </a:r>
            <a:r>
              <a:rPr lang="en-US" altLang="ja-JP" sz="1000" dirty="0" smtClean="0"/>
              <a:t>Buy Nothing</a:t>
            </a:r>
            <a:r>
              <a:rPr lang="ja-JP" altLang="en-US" sz="1000" dirty="0" smtClean="0"/>
              <a:t>”</a:t>
            </a:r>
            <a:r>
              <a:rPr lang="en-US" altLang="ja-JP" sz="1000" dirty="0" smtClean="0"/>
              <a:t> week? Try it for 7 days! You can even involve family members and make it into a fun competition!</a:t>
            </a:r>
            <a:endParaRPr lang="en-US" sz="1000" dirty="0" smtClean="0"/>
          </a:p>
        </p:txBody>
      </p:sp>
    </p:spTree>
    <p:extLst>
      <p:ext uri="{BB962C8B-B14F-4D97-AF65-F5344CB8AC3E}">
        <p14:creationId xmlns:p14="http://schemas.microsoft.com/office/powerpoint/2010/main" val="3184937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964926-013C-43C9-A46A-7918300E9E55}" type="slidenum">
              <a:rPr lang="en-US" altLang="en-US"/>
              <a:pPr/>
              <a:t>13</a:t>
            </a:fld>
            <a:endParaRPr lang="en-US" altLang="en-US" dirty="0"/>
          </a:p>
        </p:txBody>
      </p:sp>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p:txBody>
          <a:bodyPr/>
          <a:lstStyle/>
          <a:p>
            <a:pPr eaLnBrk="1" hangingPunct="1">
              <a:spcBef>
                <a:spcPct val="0"/>
              </a:spcBef>
            </a:pPr>
            <a:r>
              <a:rPr lang="en-US" sz="1000" dirty="0" smtClean="0"/>
              <a:t>There are many reasons why we may, at times, have a tendency to overspend. Do any of these look familiar?</a:t>
            </a:r>
          </a:p>
          <a:p>
            <a:pPr eaLnBrk="1" hangingPunct="1">
              <a:spcBef>
                <a:spcPct val="0"/>
              </a:spcBef>
            </a:pPr>
            <a:endParaRPr lang="en-US" sz="1000" dirty="0" smtClean="0"/>
          </a:p>
          <a:p>
            <a:pPr eaLnBrk="1" hangingPunct="1">
              <a:spcBef>
                <a:spcPct val="0"/>
              </a:spcBef>
            </a:pPr>
            <a:r>
              <a:rPr lang="en-US" sz="1000" dirty="0" smtClean="0"/>
              <a:t>The most important step in avoiding overspending is to make a commitment to yourself. </a:t>
            </a:r>
            <a:r>
              <a:rPr lang="en-US" sz="1000" dirty="0" smtClean="0"/>
              <a:t>It</a:t>
            </a:r>
            <a:r>
              <a:rPr lang="en-US" sz="1000" baseline="0" dirty="0" smtClean="0"/>
              <a:t> might be helpful for you to have some specific financial goals that you are working towards. </a:t>
            </a:r>
            <a:r>
              <a:rPr lang="en-US" altLang="ja-JP" sz="1000" dirty="0" smtClean="0"/>
              <a:t>If </a:t>
            </a:r>
            <a:r>
              <a:rPr lang="en-US" altLang="ja-JP" sz="1000" dirty="0" smtClean="0"/>
              <a:t>you commit to yourself and write down your goals, you will be less likely to spend in the moment and more willing to hold out for your financial goals. </a:t>
            </a:r>
          </a:p>
          <a:p>
            <a:pPr eaLnBrk="1" hangingPunct="1">
              <a:spcBef>
                <a:spcPct val="0"/>
              </a:spcBef>
            </a:pPr>
            <a:endParaRPr lang="en-US" sz="1000" dirty="0" smtClean="0"/>
          </a:p>
          <a:p>
            <a:pPr eaLnBrk="1" hangingPunct="1">
              <a:spcBef>
                <a:spcPct val="0"/>
              </a:spcBef>
            </a:pPr>
            <a:r>
              <a:rPr lang="en-US" sz="1000" dirty="0" smtClean="0"/>
              <a:t>Let</a:t>
            </a:r>
            <a:r>
              <a:rPr lang="ja-JP" altLang="en-US" sz="1000" dirty="0" smtClean="0"/>
              <a:t>’</a:t>
            </a:r>
            <a:r>
              <a:rPr lang="en-US" altLang="ja-JP" sz="1000" dirty="0" smtClean="0"/>
              <a:t>s talk about a few of the ways people often overspend, for example:</a:t>
            </a:r>
          </a:p>
          <a:p>
            <a:pPr eaLnBrk="1" hangingPunct="1">
              <a:spcBef>
                <a:spcPct val="0"/>
              </a:spcBef>
            </a:pPr>
            <a:r>
              <a:rPr lang="en-US" sz="1000" dirty="0" smtClean="0"/>
              <a:t>• Number 3: Eating out burns up a lot of money. If this is true for you, try bringing your lunch to work a certain number of days a week (start small if you need to with just one day a week). Or eat out one less time a month. Order water instead of soft drinks, and split an entrée or share a dessert. </a:t>
            </a:r>
          </a:p>
          <a:p>
            <a:pPr eaLnBrk="1" hangingPunct="1">
              <a:spcBef>
                <a:spcPct val="0"/>
              </a:spcBef>
            </a:pPr>
            <a:endParaRPr lang="en-US" sz="1000" dirty="0" smtClean="0"/>
          </a:p>
          <a:p>
            <a:pPr eaLnBrk="1" hangingPunct="1">
              <a:spcBef>
                <a:spcPct val="0"/>
              </a:spcBef>
            </a:pPr>
            <a:r>
              <a:rPr lang="en-US" sz="1000" dirty="0" smtClean="0"/>
              <a:t>• Number 6: If you have a tendency to buy things on </a:t>
            </a:r>
            <a:r>
              <a:rPr lang="en-US" sz="1000" dirty="0" smtClean="0"/>
              <a:t>impulse</a:t>
            </a:r>
            <a:r>
              <a:rPr lang="en-US" sz="1000" baseline="0" dirty="0" smtClean="0"/>
              <a:t> – especially online - </a:t>
            </a:r>
            <a:r>
              <a:rPr lang="en-US" sz="1000" dirty="0" smtClean="0"/>
              <a:t>try </a:t>
            </a:r>
            <a:r>
              <a:rPr lang="en-US" sz="1000" dirty="0" smtClean="0"/>
              <a:t>waiting for at least 24 hours before buying anything over a certain dollar amount. You’ll</a:t>
            </a:r>
            <a:r>
              <a:rPr lang="en-US" altLang="ja-JP" sz="1000" dirty="0" smtClean="0"/>
              <a:t> have fewer regrets and more savings.</a:t>
            </a:r>
          </a:p>
          <a:p>
            <a:pPr eaLnBrk="1" hangingPunct="1">
              <a:spcBef>
                <a:spcPct val="0"/>
              </a:spcBef>
            </a:pPr>
            <a:endParaRPr lang="en-US" sz="1000" dirty="0" smtClean="0"/>
          </a:p>
          <a:p>
            <a:pPr eaLnBrk="1" hangingPunct="1">
              <a:spcBef>
                <a:spcPct val="0"/>
              </a:spcBef>
            </a:pPr>
            <a:r>
              <a:rPr lang="en-US" sz="1000" dirty="0" smtClean="0"/>
              <a:t>• Numbers 8 &amp; 10: Not knowing how much you have to spend—and what you</a:t>
            </a:r>
            <a:r>
              <a:rPr lang="ja-JP" altLang="en-US" sz="1000" dirty="0" smtClean="0"/>
              <a:t>’</a:t>
            </a:r>
            <a:r>
              <a:rPr lang="en-US" altLang="ja-JP" sz="1000" dirty="0" smtClean="0"/>
              <a:t>re spending your money on. Many of us don</a:t>
            </a:r>
            <a:r>
              <a:rPr lang="ja-JP" altLang="en-US" sz="1000" dirty="0" smtClean="0"/>
              <a:t>’</a:t>
            </a:r>
            <a:r>
              <a:rPr lang="en-US" altLang="ja-JP" sz="1000" dirty="0" smtClean="0"/>
              <a:t>t have a clear understanding of what cash is coming in, what cash is going out and what is left over. </a:t>
            </a:r>
            <a:endParaRPr lang="en-US" sz="1000" dirty="0" smtClean="0"/>
          </a:p>
        </p:txBody>
      </p:sp>
    </p:spTree>
    <p:extLst>
      <p:ext uri="{BB962C8B-B14F-4D97-AF65-F5344CB8AC3E}">
        <p14:creationId xmlns:p14="http://schemas.microsoft.com/office/powerpoint/2010/main" val="1630364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964926-013C-43C9-A46A-7918300E9E55}" type="slidenum">
              <a:rPr lang="en-US" altLang="en-US"/>
              <a:pPr/>
              <a:t>14</a:t>
            </a:fld>
            <a:endParaRPr lang="en-US" altLang="en-US" dirty="0"/>
          </a:p>
        </p:txBody>
      </p:sp>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p:txBody>
          <a:bodyPr/>
          <a:lstStyle/>
          <a:p>
            <a:pPr eaLnBrk="1" hangingPunct="1"/>
            <a:r>
              <a:rPr lang="en-US" sz="1000" b="1" dirty="0" smtClean="0">
                <a:latin typeface="Verdana" pitchFamily="34" charset="0"/>
              </a:rPr>
              <a:t>Presenter Comments/Notes:</a:t>
            </a:r>
          </a:p>
          <a:p>
            <a:pPr eaLnBrk="1" hangingPunct="1"/>
            <a:endParaRPr lang="en-US" sz="1000" b="1" dirty="0" smtClean="0">
              <a:latin typeface="Verdana" pitchFamily="34" charset="0"/>
            </a:endParaRPr>
          </a:p>
          <a:p>
            <a:pPr marL="171450" indent="-171450" eaLnBrk="1" hangingPunct="1">
              <a:buFont typeface="Arial" panose="020B0604020202020204" pitchFamily="34" charset="0"/>
              <a:buChar char="•"/>
            </a:pPr>
            <a:r>
              <a:rPr lang="en-US" sz="1000" dirty="0" smtClean="0">
                <a:latin typeface="Verdana" pitchFamily="34" charset="0"/>
              </a:rPr>
              <a:t>The easiest plan to begin managing your money is one with your basic accounts --- checking, savings, and debit/credit cards. A</a:t>
            </a:r>
            <a:r>
              <a:rPr lang="en-US" sz="1000" baseline="0" dirty="0" smtClean="0">
                <a:latin typeface="Verdana" pitchFamily="34" charset="0"/>
              </a:rPr>
              <a:t> checking account is for your everyday expenses. Many people use a debit card for their everyday expenses like groceries or gas. A savings account is used to help you set aside money for your short-term or long-term goals. </a:t>
            </a:r>
          </a:p>
          <a:p>
            <a:pPr marL="171450" indent="-171450" eaLnBrk="1" hangingPunct="1">
              <a:buFont typeface="Arial" panose="020B0604020202020204" pitchFamily="34" charset="0"/>
              <a:buChar char="•"/>
            </a:pPr>
            <a:r>
              <a:rPr lang="en-US" sz="1000" dirty="0" smtClean="0">
                <a:latin typeface="Verdana" pitchFamily="34" charset="0"/>
              </a:rPr>
              <a:t>You </a:t>
            </a:r>
            <a:r>
              <a:rPr lang="en-US" sz="1000" dirty="0" smtClean="0">
                <a:latin typeface="Verdana" pitchFamily="34" charset="0"/>
              </a:rPr>
              <a:t>have several options to track your spending……for instance how many of you have a cell phone?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latin typeface="Verdana" pitchFamily="34" charset="0"/>
              </a:rPr>
              <a:t>You can check with your bank to see if they offer mobile banking – then you can always check your account </a:t>
            </a:r>
            <a:r>
              <a:rPr lang="en-US" sz="1000" dirty="0" smtClean="0">
                <a:latin typeface="Verdana" pitchFamily="34" charset="0"/>
              </a:rPr>
              <a:t>online and</a:t>
            </a:r>
            <a:r>
              <a:rPr lang="en-US" sz="1000" baseline="0" dirty="0" smtClean="0"/>
              <a:t> even set-up alerts when your balance hits a certain level. </a:t>
            </a:r>
            <a:endParaRPr lang="en-US" sz="1000" dirty="0" smtClean="0"/>
          </a:p>
          <a:p>
            <a:pPr marL="171450" indent="-171450" eaLnBrk="1" hangingPunct="1">
              <a:buFont typeface="Arial" panose="020B0604020202020204" pitchFamily="34" charset="0"/>
              <a:buChar char="•"/>
            </a:pPr>
            <a:r>
              <a:rPr lang="en-US" sz="1000" dirty="0" smtClean="0">
                <a:latin typeface="Verdana" pitchFamily="34" charset="0"/>
              </a:rPr>
              <a:t>By </a:t>
            </a:r>
            <a:r>
              <a:rPr lang="en-US" sz="1000" dirty="0" smtClean="0">
                <a:latin typeface="Verdana" pitchFamily="34" charset="0"/>
              </a:rPr>
              <a:t>tracking your accounts, you can potentially avoid overdrafts which can save you money.</a:t>
            </a:r>
          </a:p>
          <a:p>
            <a:pPr eaLnBrk="1" hangingPunct="1">
              <a:buFontTx/>
              <a:buChar char="•"/>
            </a:pPr>
            <a:endParaRPr lang="en-US" sz="1000" dirty="0" smtClean="0">
              <a:latin typeface="Verdana" pitchFamily="34" charset="0"/>
            </a:endParaRPr>
          </a:p>
          <a:p>
            <a:pPr eaLnBrk="1" hangingPunct="1">
              <a:buFontTx/>
              <a:buChar char="•"/>
            </a:pPr>
            <a:r>
              <a:rPr lang="en-US" sz="1000" smtClean="0">
                <a:latin typeface="Verdana" pitchFamily="34" charset="0"/>
              </a:rPr>
              <a:t>Finally – one Key </a:t>
            </a:r>
            <a:r>
              <a:rPr lang="en-US" sz="1000" dirty="0" smtClean="0">
                <a:latin typeface="Verdana" pitchFamily="34" charset="0"/>
              </a:rPr>
              <a:t>concept in managing </a:t>
            </a:r>
            <a:r>
              <a:rPr lang="en-US" sz="1000" dirty="0" smtClean="0">
                <a:latin typeface="Verdana" pitchFamily="34" charset="0"/>
              </a:rPr>
              <a:t>you</a:t>
            </a:r>
            <a:r>
              <a:rPr lang="en-US" sz="1000" baseline="0" dirty="0" smtClean="0">
                <a:latin typeface="Verdana" pitchFamily="34" charset="0"/>
              </a:rPr>
              <a:t> money</a:t>
            </a:r>
            <a:r>
              <a:rPr lang="en-US" sz="1000" dirty="0" smtClean="0">
                <a:latin typeface="Verdana" pitchFamily="34" charset="0"/>
              </a:rPr>
              <a:t> </a:t>
            </a:r>
            <a:r>
              <a:rPr lang="en-US" sz="1000" dirty="0" smtClean="0">
                <a:latin typeface="Verdana" pitchFamily="34" charset="0"/>
              </a:rPr>
              <a:t>--- don’t spend money you don’t have.</a:t>
            </a:r>
            <a:endParaRPr lang="en-US" sz="1000" b="1" dirty="0" smtClean="0">
              <a:latin typeface="Verdana" pitchFamily="34" charset="0"/>
            </a:endParaRPr>
          </a:p>
          <a:p>
            <a:endParaRPr lang="en-US" sz="1000" b="1"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b="1" dirty="0" smtClean="0">
                <a:latin typeface="Verdana" pitchFamily="34" charset="0"/>
              </a:rPr>
              <a:t>[click]</a:t>
            </a:r>
          </a:p>
          <a:p>
            <a:endParaRPr lang="en-US" sz="1000" b="1" dirty="0"/>
          </a:p>
        </p:txBody>
      </p:sp>
    </p:spTree>
    <p:extLst>
      <p:ext uri="{BB962C8B-B14F-4D97-AF65-F5344CB8AC3E}">
        <p14:creationId xmlns:p14="http://schemas.microsoft.com/office/powerpoint/2010/main" val="34641270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536139-4B24-4CFC-976A-19CB08B9070A}" type="slidenum">
              <a:rPr lang="en-US" smtClean="0"/>
              <a:t>15</a:t>
            </a:fld>
            <a:endParaRPr lang="en-US" dirty="0"/>
          </a:p>
        </p:txBody>
      </p:sp>
    </p:spTree>
    <p:extLst>
      <p:ext uri="{BB962C8B-B14F-4D97-AF65-F5344CB8AC3E}">
        <p14:creationId xmlns:p14="http://schemas.microsoft.com/office/powerpoint/2010/main" val="2089080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smtClean="0">
                <a:latin typeface="Verdana" pitchFamily="34" charset="0"/>
              </a:rPr>
              <a:t>[click]</a:t>
            </a:r>
          </a:p>
          <a:p>
            <a:endParaRPr lang="en-US" dirty="0"/>
          </a:p>
        </p:txBody>
      </p:sp>
      <p:sp>
        <p:nvSpPr>
          <p:cNvPr id="4" name="Slide Number Placeholder 3"/>
          <p:cNvSpPr>
            <a:spLocks noGrp="1"/>
          </p:cNvSpPr>
          <p:nvPr>
            <p:ph type="sldNum" sz="quarter" idx="10"/>
          </p:nvPr>
        </p:nvSpPr>
        <p:spPr/>
        <p:txBody>
          <a:bodyPr/>
          <a:lstStyle/>
          <a:p>
            <a:pPr>
              <a:defRPr/>
            </a:pPr>
            <a:fld id="{C43792CC-6C8B-4B5B-AF6A-F44E80171FBA}" type="slidenum">
              <a:rPr lang="en-US" smtClean="0">
                <a:solidFill>
                  <a:prstClr val="black"/>
                </a:solidFill>
              </a:rPr>
              <a:pPr>
                <a:defRPr/>
              </a:pPr>
              <a:t>2</a:t>
            </a:fld>
            <a:endParaRPr lang="en-US" dirty="0">
              <a:solidFill>
                <a:prstClr val="black"/>
              </a:solidFill>
            </a:endParaRPr>
          </a:p>
        </p:txBody>
      </p:sp>
    </p:spTree>
    <p:extLst>
      <p:ext uri="{BB962C8B-B14F-4D97-AF65-F5344CB8AC3E}">
        <p14:creationId xmlns:p14="http://schemas.microsoft.com/office/powerpoint/2010/main" val="310728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964926-013C-43C9-A46A-7918300E9E55}" type="slidenum">
              <a:rPr lang="en-US" altLang="en-US"/>
              <a:pPr/>
              <a:t>3</a:t>
            </a:fld>
            <a:endParaRPr lang="en-US" altLang="en-US" dirty="0"/>
          </a:p>
        </p:txBody>
      </p:sp>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p:txBody>
          <a:bodyPr/>
          <a:lstStyle/>
          <a:p>
            <a:pPr marL="177728" indent="-177728">
              <a:defRPr/>
            </a:pPr>
            <a:r>
              <a:rPr lang="en-US" sz="1000" b="1" dirty="0" smtClean="0"/>
              <a:t>Presenter Notes:</a:t>
            </a:r>
          </a:p>
          <a:p>
            <a:pPr marL="177728" indent="-177728">
              <a:defRPr/>
            </a:pPr>
            <a:endParaRPr lang="en-US" sz="1000" b="1" dirty="0" smtClean="0"/>
          </a:p>
          <a:p>
            <a:pPr marL="177728" indent="-177728">
              <a:defRPr/>
            </a:pPr>
            <a:r>
              <a:rPr lang="en-US" sz="1000" b="0" dirty="0" smtClean="0"/>
              <a:t>Who has</a:t>
            </a:r>
            <a:r>
              <a:rPr lang="en-US" sz="1000" b="0" baseline="0" dirty="0" smtClean="0"/>
              <a:t> a written plan for managing their money today?</a:t>
            </a:r>
          </a:p>
          <a:p>
            <a:pPr marL="177728" indent="-177728">
              <a:defRPr/>
            </a:pPr>
            <a:r>
              <a:rPr lang="en-US" sz="1000" b="0" baseline="0" dirty="0" smtClean="0"/>
              <a:t>Anybody use a budget or an app to track their spending?</a:t>
            </a:r>
          </a:p>
          <a:p>
            <a:pPr marL="177728" indent="-177728">
              <a:defRPr/>
            </a:pPr>
            <a:endParaRPr lang="en-US" sz="1000" b="0" baseline="0" dirty="0" smtClean="0"/>
          </a:p>
          <a:p>
            <a:pPr marL="177728" indent="-177728">
              <a:defRPr/>
            </a:pPr>
            <a:r>
              <a:rPr lang="en-US" sz="1000" b="0" baseline="0" dirty="0" smtClean="0"/>
              <a:t>How many of you have a job or will be working while you’re attending school?</a:t>
            </a:r>
          </a:p>
          <a:p>
            <a:pPr marL="177728" indent="-177728">
              <a:defRPr/>
            </a:pPr>
            <a:endParaRPr lang="en-US" sz="1000" b="0" baseline="0" dirty="0" smtClean="0"/>
          </a:p>
          <a:p>
            <a:pPr marL="177728" indent="-177728">
              <a:defRPr/>
            </a:pPr>
            <a:r>
              <a:rPr lang="en-US" sz="1000" b="0" baseline="0" dirty="0" smtClean="0"/>
              <a:t>How many of you save money on a regular basis today?</a:t>
            </a:r>
          </a:p>
          <a:p>
            <a:pPr marL="177728" indent="-177728">
              <a:defRPr/>
            </a:pPr>
            <a:endParaRPr lang="en-US" sz="1000" b="0" baseline="0" dirty="0" smtClean="0"/>
          </a:p>
          <a:p>
            <a:pPr marL="177728" indent="-177728">
              <a:defRPr/>
            </a:pPr>
            <a:r>
              <a:rPr lang="en-US" sz="1000" b="0" baseline="0" dirty="0" smtClean="0"/>
              <a:t>Great – thanks for that input!</a:t>
            </a:r>
            <a:endParaRPr lang="en-US" sz="10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b="1" dirty="0" smtClean="0">
                <a:latin typeface="Verdana" pitchFamily="34" charset="0"/>
              </a:rPr>
              <a:t>[click]</a:t>
            </a:r>
          </a:p>
          <a:p>
            <a:pPr marL="114610" indent="-117932">
              <a:buFontTx/>
              <a:buChar char="•"/>
              <a:defRPr/>
            </a:pPr>
            <a:endParaRPr lang="en-US" sz="1000" dirty="0"/>
          </a:p>
        </p:txBody>
      </p:sp>
    </p:spTree>
    <p:extLst>
      <p:ext uri="{BB962C8B-B14F-4D97-AF65-F5344CB8AC3E}">
        <p14:creationId xmlns:p14="http://schemas.microsoft.com/office/powerpoint/2010/main" val="3030673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964926-013C-43C9-A46A-7918300E9E55}" type="slidenum">
              <a:rPr lang="en-US" altLang="en-US"/>
              <a:pPr/>
              <a:t>4</a:t>
            </a:fld>
            <a:endParaRPr lang="en-US" altLang="en-US" dirty="0"/>
          </a:p>
        </p:txBody>
      </p:sp>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1000" b="1" dirty="0" smtClean="0">
                <a:latin typeface="Verdana" pitchFamily="34" charset="0"/>
              </a:rPr>
              <a:t>Presenter Comments/Notes:</a:t>
            </a:r>
          </a:p>
          <a:p>
            <a:pPr eaLnBrk="1" hangingPunct="1">
              <a:spcBef>
                <a:spcPct val="0"/>
              </a:spcBef>
            </a:pPr>
            <a:endParaRPr lang="en-US" sz="1000" dirty="0" smtClean="0"/>
          </a:p>
          <a:p>
            <a:pPr eaLnBrk="1" hangingPunct="1">
              <a:spcBef>
                <a:spcPct val="0"/>
              </a:spcBef>
            </a:pPr>
            <a:r>
              <a:rPr lang="en-US" sz="1000" dirty="0" smtClean="0"/>
              <a:t>So what’s</a:t>
            </a:r>
            <a:r>
              <a:rPr lang="en-US" sz="1000" baseline="0" dirty="0" smtClean="0"/>
              <a:t> the purpose of a spending plan or a budget?</a:t>
            </a:r>
            <a:endParaRPr lang="en-US" sz="1000" dirty="0" smtClean="0"/>
          </a:p>
          <a:p>
            <a:pPr eaLnBrk="1" hangingPunct="1">
              <a:spcBef>
                <a:spcPct val="0"/>
              </a:spcBef>
            </a:pPr>
            <a:endParaRPr lang="en-US" sz="1000" dirty="0" smtClean="0"/>
          </a:p>
          <a:p>
            <a:pPr eaLnBrk="1" hangingPunct="1">
              <a:spcBef>
                <a:spcPct val="0"/>
              </a:spcBef>
            </a:pPr>
            <a:r>
              <a:rPr lang="en-US" sz="1000" dirty="0" smtClean="0"/>
              <a:t>The goal </a:t>
            </a:r>
            <a:r>
              <a:rPr lang="en-US" sz="1000" dirty="0" smtClean="0"/>
              <a:t>is simple</a:t>
            </a:r>
            <a:r>
              <a:rPr lang="en-US" sz="1000" baseline="0" dirty="0" smtClean="0"/>
              <a:t> – it </a:t>
            </a:r>
            <a:r>
              <a:rPr lang="en-US" sz="1000" dirty="0" smtClean="0"/>
              <a:t>is </a:t>
            </a:r>
            <a:r>
              <a:rPr lang="en-US" sz="1000" dirty="0" smtClean="0"/>
              <a:t>to spend less than you earn—and to save what is left for big-ticket items like travel or new college</a:t>
            </a:r>
            <a:r>
              <a:rPr lang="en-US" sz="1000" baseline="0" dirty="0" smtClean="0"/>
              <a:t> books</a:t>
            </a:r>
            <a:r>
              <a:rPr lang="en-US" sz="1000" dirty="0" smtClean="0"/>
              <a:t>, and for emergencies like an unexpected car expense. </a:t>
            </a:r>
          </a:p>
          <a:p>
            <a:pPr eaLnBrk="1" hangingPunct="1">
              <a:spcBef>
                <a:spcPct val="0"/>
              </a:spcBef>
            </a:pPr>
            <a:endParaRPr lang="en-US" sz="1000" dirty="0" smtClean="0"/>
          </a:p>
          <a:p>
            <a:pPr eaLnBrk="1" hangingPunct="1">
              <a:spcBef>
                <a:spcPct val="0"/>
              </a:spcBef>
            </a:pPr>
            <a:r>
              <a:rPr lang="en-US" sz="1000" dirty="0" smtClean="0"/>
              <a:t>• Spending plans help create good and sustainable habits. </a:t>
            </a:r>
          </a:p>
          <a:p>
            <a:pPr eaLnBrk="1" hangingPunct="1">
              <a:spcBef>
                <a:spcPct val="0"/>
              </a:spcBef>
            </a:pPr>
            <a:endParaRPr lang="en-US" sz="1000" dirty="0" smtClean="0"/>
          </a:p>
          <a:p>
            <a:pPr eaLnBrk="1" hangingPunct="1">
              <a:spcBef>
                <a:spcPct val="0"/>
              </a:spcBef>
            </a:pPr>
            <a:r>
              <a:rPr lang="en-US" sz="1000" dirty="0" smtClean="0"/>
              <a:t>• In order to reach your goals, it helps to know where you need to focus and where you might need additional help. </a:t>
            </a:r>
          </a:p>
          <a:p>
            <a:pPr eaLnBrk="1" hangingPunct="1">
              <a:spcBef>
                <a:spcPct val="0"/>
              </a:spcBef>
            </a:pPr>
            <a:endParaRPr lang="en-US" sz="1000" dirty="0" smtClean="0"/>
          </a:p>
          <a:p>
            <a:pPr eaLnBrk="1" hangingPunct="1">
              <a:spcBef>
                <a:spcPct val="0"/>
              </a:spcBef>
            </a:pPr>
            <a:endParaRPr lang="en-US" sz="100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sz="1000" b="1" dirty="0" smtClean="0">
                <a:latin typeface="Verdana" pitchFamily="34" charset="0"/>
              </a:rPr>
              <a:t>[click]</a:t>
            </a:r>
          </a:p>
          <a:p>
            <a:pPr eaLnBrk="1" hangingPunct="1">
              <a:spcBef>
                <a:spcPct val="0"/>
              </a:spcBef>
            </a:pPr>
            <a:endParaRPr lang="en-US" sz="1000" dirty="0" smtClean="0"/>
          </a:p>
        </p:txBody>
      </p:sp>
    </p:spTree>
    <p:extLst>
      <p:ext uri="{BB962C8B-B14F-4D97-AF65-F5344CB8AC3E}">
        <p14:creationId xmlns:p14="http://schemas.microsoft.com/office/powerpoint/2010/main" val="3481731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noFill/>
        </p:spPr>
      </p:sp>
      <p:sp>
        <p:nvSpPr>
          <p:cNvPr id="41987" name="Notes Placeholder 2"/>
          <p:cNvSpPr>
            <a:spLocks noGrp="1"/>
          </p:cNvSpPr>
          <p:nvPr>
            <p:ph type="body" idx="1"/>
          </p:nvPr>
        </p:nvSpPr>
        <p:spPr>
          <a:noFill/>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b="1" dirty="0" smtClean="0">
                <a:latin typeface="Verdana" pitchFamily="34" charset="0"/>
              </a:rPr>
              <a:t>Presenter Comments/Notes: </a:t>
            </a:r>
          </a:p>
          <a:p>
            <a:pPr eaLnBrk="1" hangingPunct="1">
              <a:spcBef>
                <a:spcPct val="0"/>
              </a:spcBef>
            </a:pPr>
            <a:r>
              <a:rPr lang="en-US" dirty="0" smtClean="0"/>
              <a:t>Creating a spending plan starts with tracking your spending. Then, you have to itemize what cash is coming in, what cash is going out and what cash is left over at the end of the month. </a:t>
            </a:r>
            <a:r>
              <a:rPr lang="en-US" dirty="0" smtClean="0"/>
              <a:t>If you do this well,</a:t>
            </a:r>
            <a:r>
              <a:rPr lang="en-US" baseline="0" dirty="0" smtClean="0"/>
              <a:t> you should be able to </a:t>
            </a:r>
            <a:r>
              <a:rPr lang="en-US" dirty="0" smtClean="0"/>
              <a:t>answer </a:t>
            </a:r>
            <a:r>
              <a:rPr lang="en-US" dirty="0" smtClean="0"/>
              <a:t>the question: </a:t>
            </a:r>
            <a:r>
              <a:rPr lang="ja-JP" altLang="en-US" dirty="0" smtClean="0"/>
              <a:t>“</a:t>
            </a:r>
            <a:r>
              <a:rPr lang="en-US" altLang="ja-JP" dirty="0" smtClean="0"/>
              <a:t>Where is my money going?</a:t>
            </a:r>
            <a:r>
              <a:rPr lang="ja-JP" altLang="en-US" dirty="0" smtClean="0"/>
              <a:t>”</a:t>
            </a:r>
            <a:r>
              <a:rPr lang="en-US" altLang="ja-JP" dirty="0" smtClean="0"/>
              <a:t> </a:t>
            </a:r>
          </a:p>
          <a:p>
            <a:pPr eaLnBrk="1" hangingPunct="1">
              <a:spcBef>
                <a:spcPct val="0"/>
              </a:spcBef>
            </a:pPr>
            <a:endParaRPr lang="en-US" dirty="0" smtClean="0"/>
          </a:p>
          <a:p>
            <a:pPr eaLnBrk="1" hangingPunct="1">
              <a:spcBef>
                <a:spcPct val="0"/>
              </a:spcBef>
            </a:pPr>
            <a:r>
              <a:rPr lang="en-US" dirty="0" smtClean="0"/>
              <a:t>Let’s </a:t>
            </a:r>
            <a:r>
              <a:rPr lang="en-US" altLang="ja-JP" dirty="0" smtClean="0"/>
              <a:t>go </a:t>
            </a:r>
            <a:r>
              <a:rPr lang="en-US" altLang="ja-JP" dirty="0" smtClean="0"/>
              <a:t>through each of these three steps, one at a time.</a:t>
            </a:r>
          </a:p>
          <a:p>
            <a:pPr eaLnBrk="1" hangingPunct="1">
              <a:spcBef>
                <a:spcPct val="0"/>
              </a:spcBef>
            </a:pPr>
            <a:endParaRPr lang="en-US" dirty="0" smtClean="0"/>
          </a:p>
        </p:txBody>
      </p:sp>
      <p:sp>
        <p:nvSpPr>
          <p:cNvPr id="41988" name="Slide Number Placeholder 3"/>
          <p:cNvSpPr>
            <a:spLocks noGrp="1"/>
          </p:cNvSpPr>
          <p:nvPr>
            <p:ph type="sldNum" sz="quarter" idx="5"/>
          </p:nvPr>
        </p:nvSpPr>
        <p:spPr>
          <a:noFill/>
        </p:spPr>
        <p:txBody>
          <a:bodyPr/>
          <a:lstStyle/>
          <a:p>
            <a:pPr marL="0" marR="0" lvl="0" indent="0" algn="r" defTabSz="931750" rtl="0" eaLnBrk="1" fontAlgn="base" latinLnBrk="0" hangingPunct="1">
              <a:lnSpc>
                <a:spcPct val="100000"/>
              </a:lnSpc>
              <a:spcBef>
                <a:spcPct val="0"/>
              </a:spcBef>
              <a:spcAft>
                <a:spcPct val="0"/>
              </a:spcAft>
              <a:buClrTx/>
              <a:buSzTx/>
              <a:buFontTx/>
              <a:buNone/>
              <a:tabLst/>
              <a:defRPr/>
            </a:pPr>
            <a:fld id="{993177D1-E9D6-4E05-AAE9-B93233015EF6}" type="slidenum">
              <a:rPr kumimoji="0" lang="en-US" sz="1300" b="0" i="0" u="none" strike="noStrike" kern="1200" cap="none" spc="0" normalizeH="0" baseline="0" noProof="0">
                <a:ln>
                  <a:noFill/>
                </a:ln>
                <a:solidFill>
                  <a:prstClr val="black"/>
                </a:solidFill>
                <a:effectLst/>
                <a:uLnTx/>
                <a:uFillTx/>
                <a:latin typeface="Arial" pitchFamily="34" charset="0"/>
                <a:ea typeface="MS PGothic" pitchFamily="34" charset="-128"/>
                <a:cs typeface="+mn-cs"/>
              </a:rPr>
              <a:pPr marL="0" marR="0" lvl="0" indent="0" algn="r" defTabSz="931750" rtl="0" eaLnBrk="1" fontAlgn="base" latinLnBrk="0" hangingPunct="1">
                <a:lnSpc>
                  <a:spcPct val="100000"/>
                </a:lnSpc>
                <a:spcBef>
                  <a:spcPct val="0"/>
                </a:spcBef>
                <a:spcAft>
                  <a:spcPct val="0"/>
                </a:spcAft>
                <a:buClrTx/>
                <a:buSzTx/>
                <a:buFontTx/>
                <a:buNone/>
                <a:tabLst/>
                <a:defRPr/>
              </a:pPr>
              <a:t>5</a:t>
            </a:fld>
            <a:endParaRPr kumimoji="0" lang="en-US" sz="1300" b="0" i="0" u="none" strike="noStrike" kern="1200" cap="none" spc="0" normalizeH="0" baseline="0" noProof="0">
              <a:ln>
                <a:noFill/>
              </a:ln>
              <a:solidFill>
                <a:prstClr val="black"/>
              </a:solidFill>
              <a:effectLst/>
              <a:uLnTx/>
              <a:uFillTx/>
              <a:latin typeface="Arial" pitchFamily="34" charset="0"/>
              <a:ea typeface="MS PGothic" pitchFamily="34" charset="-128"/>
              <a:cs typeface="+mn-cs"/>
            </a:endParaRPr>
          </a:p>
        </p:txBody>
      </p:sp>
    </p:spTree>
    <p:extLst>
      <p:ext uri="{BB962C8B-B14F-4D97-AF65-F5344CB8AC3E}">
        <p14:creationId xmlns:p14="http://schemas.microsoft.com/office/powerpoint/2010/main" val="1216130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noFill/>
        </p:spPr>
      </p:sp>
      <p:sp>
        <p:nvSpPr>
          <p:cNvPr id="43011" name="Notes Placeholder 2"/>
          <p:cNvSpPr>
            <a:spLocks noGrp="1"/>
          </p:cNvSpPr>
          <p:nvPr>
            <p:ph type="body" idx="1"/>
          </p:nvPr>
        </p:nvSpPr>
        <p:spPr>
          <a:noFill/>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b="1" dirty="0" smtClean="0">
                <a:latin typeface="Verdana" pitchFamily="34" charset="0"/>
              </a:rPr>
              <a:t>Presenter Comments/Notes: </a:t>
            </a:r>
          </a:p>
          <a:p>
            <a:pPr eaLnBrk="1" hangingPunct="1">
              <a:spcBef>
                <a:spcPct val="0"/>
              </a:spcBef>
            </a:pPr>
            <a:r>
              <a:rPr lang="en-US" dirty="0" smtClean="0"/>
              <a:t>First, you need to know how much you are spending, and </a:t>
            </a:r>
            <a:r>
              <a:rPr lang="en-US" dirty="0" smtClean="0"/>
              <a:t>where. </a:t>
            </a:r>
            <a:endParaRPr lang="en-US" dirty="0" smtClean="0"/>
          </a:p>
          <a:p>
            <a:pPr eaLnBrk="1" hangingPunct="1">
              <a:spcBef>
                <a:spcPct val="0"/>
              </a:spcBef>
            </a:pPr>
            <a:endParaRPr lang="en-US" dirty="0" smtClean="0"/>
          </a:p>
          <a:p>
            <a:pPr eaLnBrk="1" hangingPunct="1">
              <a:spcBef>
                <a:spcPct val="0"/>
              </a:spcBef>
            </a:pPr>
            <a:r>
              <a:rPr lang="en-US" dirty="0" smtClean="0"/>
              <a:t>• A simple way to do this is to keep a spending diary for a month or two to see how much money you spend on a daily and monthly basis. Track your spending for several weeks. Record every </a:t>
            </a:r>
            <a:r>
              <a:rPr lang="en-US" dirty="0" smtClean="0"/>
              <a:t>dollar </a:t>
            </a:r>
            <a:r>
              <a:rPr lang="en-US" dirty="0" smtClean="0"/>
              <a:t>you spend and how you spend it, whether by cash, check, debit card, ATM card, or credit card. </a:t>
            </a:r>
          </a:p>
          <a:p>
            <a:pPr eaLnBrk="1" hangingPunct="1">
              <a:spcBef>
                <a:spcPct val="0"/>
              </a:spcBef>
            </a:pPr>
            <a:endParaRPr lang="en-US" dirty="0" smtClean="0"/>
          </a:p>
          <a:p>
            <a:pPr eaLnBrk="1" hangingPunct="1">
              <a:spcBef>
                <a:spcPct val="0"/>
              </a:spcBef>
            </a:pPr>
            <a:r>
              <a:rPr lang="en-US" dirty="0" smtClean="0"/>
              <a:t>• </a:t>
            </a:r>
            <a:r>
              <a:rPr lang="en-US" dirty="0" smtClean="0"/>
              <a:t>Also – try to keep </a:t>
            </a:r>
            <a:r>
              <a:rPr lang="en-US" dirty="0" smtClean="0"/>
              <a:t>all your receipts, sales slips, </a:t>
            </a:r>
            <a:r>
              <a:rPr lang="en-US" dirty="0" smtClean="0"/>
              <a:t>monthly </a:t>
            </a:r>
            <a:r>
              <a:rPr lang="en-US" dirty="0" smtClean="0"/>
              <a:t>statements and your checkbook register—you’</a:t>
            </a:r>
            <a:r>
              <a:rPr lang="en-US" altLang="ja-JP" dirty="0" smtClean="0"/>
              <a:t>ll need them for the next </a:t>
            </a:r>
            <a:r>
              <a:rPr lang="en-US" altLang="ja-JP" dirty="0" smtClean="0"/>
              <a:t>step</a:t>
            </a:r>
            <a:r>
              <a:rPr lang="en-US" altLang="ja-JP" baseline="0" dirty="0" smtClean="0"/>
              <a:t> to actually create your budget.</a:t>
            </a:r>
            <a:endParaRPr lang="en-US" altLang="ja-JP" dirty="0" smtClean="0"/>
          </a:p>
          <a:p>
            <a:pPr eaLnBrk="1" hangingPunct="1">
              <a:spcBef>
                <a:spcPct val="0"/>
              </a:spcBef>
            </a:pPr>
            <a:endParaRPr lang="en-US" altLang="ja-JP" dirty="0" smtClean="0"/>
          </a:p>
          <a:p>
            <a:pPr eaLnBrk="1" hangingPunct="1">
              <a:spcBef>
                <a:spcPct val="0"/>
              </a:spcBef>
            </a:pPr>
            <a:r>
              <a:rPr lang="en-US" sz="1200" b="0" i="0" u="none" baseline="0" dirty="0" smtClean="0"/>
              <a:t>.</a:t>
            </a:r>
          </a:p>
          <a:p>
            <a:pPr eaLnBrk="1" hangingPunct="1">
              <a:spcBef>
                <a:spcPct val="0"/>
              </a:spcBef>
            </a:pPr>
            <a:endParaRPr lang="en-US" altLang="ja-JP" dirty="0" smtClean="0"/>
          </a:p>
          <a:p>
            <a:pPr eaLnBrk="1" hangingPunct="1">
              <a:spcBef>
                <a:spcPct val="0"/>
              </a:spcBef>
            </a:pPr>
            <a:endParaRPr lang="en-US" dirty="0" smtClean="0"/>
          </a:p>
          <a:p>
            <a:pPr eaLnBrk="1" hangingPunct="1">
              <a:spcBef>
                <a:spcPct val="0"/>
              </a:spcBef>
            </a:pPr>
            <a:endParaRPr lang="en-US" dirty="0" smtClean="0"/>
          </a:p>
        </p:txBody>
      </p:sp>
      <p:sp>
        <p:nvSpPr>
          <p:cNvPr id="43012" name="Slide Number Placeholder 3"/>
          <p:cNvSpPr>
            <a:spLocks noGrp="1"/>
          </p:cNvSpPr>
          <p:nvPr>
            <p:ph type="sldNum" sz="quarter" idx="5"/>
          </p:nvPr>
        </p:nvSpPr>
        <p:spPr>
          <a:noFill/>
        </p:spPr>
        <p:txBody>
          <a:bodyPr/>
          <a:lstStyle/>
          <a:p>
            <a:pPr marL="0" marR="0" lvl="0" indent="0" algn="r" defTabSz="931750" rtl="0" eaLnBrk="1" fontAlgn="base" latinLnBrk="0" hangingPunct="1">
              <a:lnSpc>
                <a:spcPct val="100000"/>
              </a:lnSpc>
              <a:spcBef>
                <a:spcPct val="0"/>
              </a:spcBef>
              <a:spcAft>
                <a:spcPct val="0"/>
              </a:spcAft>
              <a:buClrTx/>
              <a:buSzTx/>
              <a:buFontTx/>
              <a:buNone/>
              <a:tabLst/>
              <a:defRPr/>
            </a:pPr>
            <a:fld id="{0A219F4C-41E1-4D73-8608-12B9862BC0A4}" type="slidenum">
              <a:rPr kumimoji="0" lang="en-US" sz="1300" b="0" i="0" u="none" strike="noStrike" kern="1200" cap="none" spc="0" normalizeH="0" baseline="0" noProof="0">
                <a:ln>
                  <a:noFill/>
                </a:ln>
                <a:solidFill>
                  <a:prstClr val="black"/>
                </a:solidFill>
                <a:effectLst/>
                <a:uLnTx/>
                <a:uFillTx/>
                <a:latin typeface="Arial" pitchFamily="34" charset="0"/>
                <a:ea typeface="MS PGothic" pitchFamily="34" charset="-128"/>
                <a:cs typeface="+mn-cs"/>
              </a:rPr>
              <a:pPr marL="0" marR="0" lvl="0" indent="0" algn="r" defTabSz="931750" rtl="0" eaLnBrk="1" fontAlgn="base" latinLnBrk="0" hangingPunct="1">
                <a:lnSpc>
                  <a:spcPct val="100000"/>
                </a:lnSpc>
                <a:spcBef>
                  <a:spcPct val="0"/>
                </a:spcBef>
                <a:spcAft>
                  <a:spcPct val="0"/>
                </a:spcAft>
                <a:buClrTx/>
                <a:buSzTx/>
                <a:buFontTx/>
                <a:buNone/>
                <a:tabLst/>
                <a:defRPr/>
              </a:pPr>
              <a:t>6</a:t>
            </a:fld>
            <a:endParaRPr kumimoji="0" lang="en-US" sz="1300" b="0" i="0" u="none" strike="noStrike" kern="1200" cap="none" spc="0" normalizeH="0" baseline="0" noProof="0">
              <a:ln>
                <a:noFill/>
              </a:ln>
              <a:solidFill>
                <a:prstClr val="black"/>
              </a:solidFill>
              <a:effectLst/>
              <a:uLnTx/>
              <a:uFillTx/>
              <a:latin typeface="Arial" pitchFamily="34" charset="0"/>
              <a:ea typeface="MS PGothic" pitchFamily="34" charset="-128"/>
              <a:cs typeface="+mn-cs"/>
            </a:endParaRPr>
          </a:p>
        </p:txBody>
      </p:sp>
    </p:spTree>
    <p:extLst>
      <p:ext uri="{BB962C8B-B14F-4D97-AF65-F5344CB8AC3E}">
        <p14:creationId xmlns:p14="http://schemas.microsoft.com/office/powerpoint/2010/main" val="10389213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noFill/>
        </p:spPr>
      </p:sp>
      <p:sp>
        <p:nvSpPr>
          <p:cNvPr id="44035" name="Notes Placeholder 2"/>
          <p:cNvSpPr>
            <a:spLocks noGrp="1"/>
          </p:cNvSpPr>
          <p:nvPr>
            <p:ph type="body" idx="1"/>
          </p:nvPr>
        </p:nvSpPr>
        <p:spPr>
          <a:noFill/>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b="1" dirty="0" smtClean="0">
                <a:latin typeface="Verdana" pitchFamily="34" charset="0"/>
              </a:rPr>
              <a:t>Presenter Comments/Notes: </a:t>
            </a:r>
          </a:p>
          <a:p>
            <a:pPr eaLnBrk="1" hangingPunct="1">
              <a:spcBef>
                <a:spcPct val="0"/>
              </a:spcBef>
            </a:pPr>
            <a:r>
              <a:rPr lang="en-US" i="1" dirty="0" smtClean="0"/>
              <a:t>Print</a:t>
            </a:r>
            <a:r>
              <a:rPr lang="en-US" i="1" baseline="0" dirty="0" smtClean="0"/>
              <a:t> and distribute copies of the worksheet shown above. You can find the worksheet on slide 30 of this presentation.</a:t>
            </a:r>
            <a:endParaRPr lang="en-US" dirty="0" smtClean="0"/>
          </a:p>
          <a:p>
            <a:pPr eaLnBrk="1" hangingPunct="1">
              <a:spcBef>
                <a:spcPct val="0"/>
              </a:spcBef>
            </a:pPr>
            <a:endParaRPr lang="en-US" dirty="0" smtClean="0"/>
          </a:p>
          <a:p>
            <a:pPr eaLnBrk="1" hangingPunct="1">
              <a:spcBef>
                <a:spcPct val="0"/>
              </a:spcBef>
            </a:pPr>
            <a:r>
              <a:rPr lang="en-US" dirty="0" smtClean="0"/>
              <a:t>In step 2, we</a:t>
            </a:r>
            <a:r>
              <a:rPr lang="ja-JP" altLang="en-US" dirty="0" smtClean="0"/>
              <a:t>’</a:t>
            </a:r>
            <a:r>
              <a:rPr lang="en-US" altLang="ja-JP" dirty="0" smtClean="0"/>
              <a:t>re going to itemize your income and expenses using the </a:t>
            </a:r>
            <a:r>
              <a:rPr lang="en-US" altLang="ja-JP" dirty="0" smtClean="0"/>
              <a:t>Spending</a:t>
            </a:r>
            <a:r>
              <a:rPr lang="en-US" altLang="ja-JP" baseline="0" dirty="0" smtClean="0"/>
              <a:t> Plan </a:t>
            </a:r>
            <a:r>
              <a:rPr lang="en-US" altLang="ja-JP" dirty="0" smtClean="0"/>
              <a:t>Worksheet</a:t>
            </a:r>
            <a:r>
              <a:rPr lang="en-US" altLang="ja-JP" dirty="0" smtClean="0"/>
              <a:t>, </a:t>
            </a:r>
            <a:endParaRPr lang="en-US" altLang="ja-JP" dirty="0" smtClean="0"/>
          </a:p>
          <a:p>
            <a:pPr eaLnBrk="1" hangingPunct="1">
              <a:spcBef>
                <a:spcPct val="0"/>
              </a:spcBef>
            </a:pPr>
            <a:endParaRPr lang="en-US" dirty="0" smtClean="0"/>
          </a:p>
          <a:p>
            <a:pPr eaLnBrk="1" hangingPunct="1">
              <a:spcBef>
                <a:spcPct val="0"/>
              </a:spcBef>
            </a:pPr>
            <a:r>
              <a:rPr lang="en-US" dirty="0" smtClean="0"/>
              <a:t>I asked</a:t>
            </a:r>
            <a:r>
              <a:rPr lang="en-US" baseline="0" dirty="0" smtClean="0"/>
              <a:t> Ana to get a copy of this sheet to you so you can use it after this session.  Or you can just create something like it, or find an app that works for you.</a:t>
            </a:r>
          </a:p>
          <a:p>
            <a:pPr eaLnBrk="1" hangingPunct="1">
              <a:spcBef>
                <a:spcPct val="0"/>
              </a:spcBef>
            </a:pPr>
            <a:r>
              <a:rPr lang="en-US" baseline="0" dirty="0" smtClean="0"/>
              <a:t>You can create an excel spreadsheet or use notes on your phone too.</a:t>
            </a:r>
            <a:endParaRPr lang="en-US" dirty="0" smtClean="0"/>
          </a:p>
          <a:p>
            <a:pPr eaLnBrk="1" hangingPunct="1">
              <a:spcBef>
                <a:spcPct val="0"/>
              </a:spcBef>
            </a:pPr>
            <a:endParaRPr lang="en-US" dirty="0" smtClean="0"/>
          </a:p>
        </p:txBody>
      </p:sp>
      <p:sp>
        <p:nvSpPr>
          <p:cNvPr id="44036" name="Slide Number Placeholder 3"/>
          <p:cNvSpPr>
            <a:spLocks noGrp="1"/>
          </p:cNvSpPr>
          <p:nvPr>
            <p:ph type="sldNum" sz="quarter" idx="5"/>
          </p:nvPr>
        </p:nvSpPr>
        <p:spPr>
          <a:noFill/>
        </p:spPr>
        <p:txBody>
          <a:bodyPr/>
          <a:lstStyle/>
          <a:p>
            <a:pPr marL="0" marR="0" lvl="0" indent="0" algn="r" defTabSz="931750" rtl="0" eaLnBrk="1" fontAlgn="base" latinLnBrk="0" hangingPunct="1">
              <a:lnSpc>
                <a:spcPct val="100000"/>
              </a:lnSpc>
              <a:spcBef>
                <a:spcPct val="0"/>
              </a:spcBef>
              <a:spcAft>
                <a:spcPct val="0"/>
              </a:spcAft>
              <a:buClrTx/>
              <a:buSzTx/>
              <a:buFontTx/>
              <a:buNone/>
              <a:tabLst/>
              <a:defRPr/>
            </a:pPr>
            <a:fld id="{530A6A3D-C5D2-498C-A0EB-DEEAA531DD88}" type="slidenum">
              <a:rPr kumimoji="0" lang="en-US" sz="1300" b="0" i="0" u="none" strike="noStrike" kern="1200" cap="none" spc="0" normalizeH="0" baseline="0" noProof="0">
                <a:ln>
                  <a:noFill/>
                </a:ln>
                <a:solidFill>
                  <a:prstClr val="black"/>
                </a:solidFill>
                <a:effectLst/>
                <a:uLnTx/>
                <a:uFillTx/>
                <a:latin typeface="Arial" pitchFamily="34" charset="0"/>
                <a:ea typeface="MS PGothic" pitchFamily="34" charset="-128"/>
                <a:cs typeface="+mn-cs"/>
              </a:rPr>
              <a:pPr marL="0" marR="0" lvl="0" indent="0" algn="r" defTabSz="931750" rtl="0" eaLnBrk="1" fontAlgn="base" latinLnBrk="0" hangingPunct="1">
                <a:lnSpc>
                  <a:spcPct val="100000"/>
                </a:lnSpc>
                <a:spcBef>
                  <a:spcPct val="0"/>
                </a:spcBef>
                <a:spcAft>
                  <a:spcPct val="0"/>
                </a:spcAft>
                <a:buClrTx/>
                <a:buSzTx/>
                <a:buFontTx/>
                <a:buNone/>
                <a:tabLst/>
                <a:defRPr/>
              </a:pPr>
              <a:t>7</a:t>
            </a:fld>
            <a:endParaRPr kumimoji="0" lang="en-US" sz="1300" b="0" i="0" u="none" strike="noStrike" kern="1200" cap="none" spc="0" normalizeH="0" baseline="0" noProof="0">
              <a:ln>
                <a:noFill/>
              </a:ln>
              <a:solidFill>
                <a:prstClr val="black"/>
              </a:solidFill>
              <a:effectLst/>
              <a:uLnTx/>
              <a:uFillTx/>
              <a:latin typeface="Arial" pitchFamily="34" charset="0"/>
              <a:ea typeface="MS PGothic" pitchFamily="34" charset="-128"/>
              <a:cs typeface="+mn-cs"/>
            </a:endParaRPr>
          </a:p>
        </p:txBody>
      </p:sp>
    </p:spTree>
    <p:extLst>
      <p:ext uri="{BB962C8B-B14F-4D97-AF65-F5344CB8AC3E}">
        <p14:creationId xmlns:p14="http://schemas.microsoft.com/office/powerpoint/2010/main" val="29373243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noFill/>
        </p:spPr>
      </p:sp>
      <p:sp>
        <p:nvSpPr>
          <p:cNvPr id="45059" name="Notes Placeholder 2"/>
          <p:cNvSpPr>
            <a:spLocks noGrp="1"/>
          </p:cNvSpPr>
          <p:nvPr>
            <p:ph type="body" idx="1"/>
          </p:nvPr>
        </p:nvSpPr>
        <p:spPr>
          <a:xfrm>
            <a:off x="701347" y="4426859"/>
            <a:ext cx="5578805" cy="4171698"/>
          </a:xfrm>
          <a:noFill/>
          <a:ln/>
        </p:spPr>
        <p:txBody>
          <a:bodyPr/>
          <a:lstStyle/>
          <a:p>
            <a:pPr marL="0" marR="0" lvl="0" indent="-220316" algn="l" defTabSz="914400" rtl="0" eaLnBrk="1" fontAlgn="base" latinLnBrk="0" hangingPunct="1">
              <a:lnSpc>
                <a:spcPct val="90000"/>
              </a:lnSpc>
              <a:spcBef>
                <a:spcPct val="0"/>
              </a:spcBef>
              <a:spcAft>
                <a:spcPct val="0"/>
              </a:spcAft>
              <a:buClrTx/>
              <a:buSzTx/>
              <a:buFontTx/>
              <a:buNone/>
              <a:tabLst/>
              <a:defRPr/>
            </a:pPr>
            <a:r>
              <a:rPr lang="en-US" sz="1100" b="1" dirty="0" smtClean="0">
                <a:latin typeface="Verdana" pitchFamily="34" charset="0"/>
              </a:rPr>
              <a:t>Presenter Comments/Notes: </a:t>
            </a:r>
          </a:p>
          <a:p>
            <a:pPr indent="-220316" eaLnBrk="1" hangingPunct="1">
              <a:lnSpc>
                <a:spcPct val="90000"/>
              </a:lnSpc>
              <a:spcBef>
                <a:spcPct val="0"/>
              </a:spcBef>
            </a:pPr>
            <a:r>
              <a:rPr lang="en-US" sz="1100" i="1" dirty="0" smtClean="0"/>
              <a:t>The Spending Plan Worksheet </a:t>
            </a:r>
            <a:r>
              <a:rPr lang="en-US" sz="1100" dirty="0"/>
              <a:t>will help give you an accurate account of where you're spending your  money. Let</a:t>
            </a:r>
            <a:r>
              <a:rPr lang="ja-JP" altLang="en-US" sz="1100" dirty="0"/>
              <a:t>’</a:t>
            </a:r>
            <a:r>
              <a:rPr lang="en-US" altLang="ja-JP" sz="1100" dirty="0"/>
              <a:t>s walk through it together.</a:t>
            </a:r>
          </a:p>
          <a:p>
            <a:pPr marL="220316" indent="-220316" eaLnBrk="1" hangingPunct="1">
              <a:lnSpc>
                <a:spcPct val="90000"/>
              </a:lnSpc>
              <a:spcBef>
                <a:spcPct val="0"/>
              </a:spcBef>
            </a:pPr>
            <a:endParaRPr lang="en-US" sz="1100" dirty="0" smtClean="0"/>
          </a:p>
          <a:p>
            <a:pPr marL="220316" indent="-220316" eaLnBrk="1" hangingPunct="1">
              <a:lnSpc>
                <a:spcPct val="90000"/>
              </a:lnSpc>
              <a:spcBef>
                <a:spcPct val="0"/>
              </a:spcBef>
            </a:pPr>
            <a:r>
              <a:rPr lang="en-US" sz="1100" dirty="0" smtClean="0"/>
              <a:t>After you’ve kept track of your spending next is to</a:t>
            </a:r>
          </a:p>
          <a:p>
            <a:pPr marL="220316" indent="-220316" eaLnBrk="1" hangingPunct="1">
              <a:lnSpc>
                <a:spcPct val="90000"/>
              </a:lnSpc>
              <a:spcBef>
                <a:spcPct val="0"/>
              </a:spcBef>
            </a:pPr>
            <a:endParaRPr lang="en-US" sz="1100" dirty="0"/>
          </a:p>
          <a:p>
            <a:pPr eaLnBrk="1" hangingPunct="1">
              <a:spcBef>
                <a:spcPct val="0"/>
              </a:spcBef>
            </a:pPr>
            <a:r>
              <a:rPr lang="en-US" sz="1100" b="1" baseline="0" dirty="0" smtClean="0"/>
              <a:t>First part of any budget is to itemize/break down your income and expenses-</a:t>
            </a:r>
            <a:r>
              <a:rPr lang="en-US" sz="1100" baseline="0" dirty="0" smtClean="0"/>
              <a:t>--It is important to track what your expenses are.</a:t>
            </a:r>
          </a:p>
          <a:p>
            <a:pPr eaLnBrk="1" hangingPunct="1">
              <a:spcBef>
                <a:spcPct val="0"/>
              </a:spcBef>
            </a:pPr>
            <a:r>
              <a:rPr lang="en-US" sz="1100" baseline="0" dirty="0" smtClean="0"/>
              <a:t>What are your </a:t>
            </a:r>
            <a:r>
              <a:rPr lang="en-US" sz="1100" b="1" i="0" u="none" baseline="0" dirty="0" smtClean="0"/>
              <a:t>Fixed Expenses?-</a:t>
            </a:r>
            <a:r>
              <a:rPr lang="en-US" sz="1100" b="0" i="0" u="none" baseline="0" dirty="0" smtClean="0"/>
              <a:t>Those expenses that occur regularly and do not really change from month to month such as the rent or car payment. </a:t>
            </a:r>
          </a:p>
          <a:p>
            <a:pPr eaLnBrk="1" hangingPunct="1">
              <a:spcBef>
                <a:spcPct val="0"/>
              </a:spcBef>
            </a:pPr>
            <a:r>
              <a:rPr lang="en-US" sz="1100" b="0" i="0" u="none" baseline="0" dirty="0" smtClean="0"/>
              <a:t>What are your </a:t>
            </a:r>
            <a:r>
              <a:rPr lang="en-US" sz="1100" b="1" i="0" u="none" baseline="0" dirty="0" smtClean="0"/>
              <a:t>Flexible Expenses? </a:t>
            </a:r>
            <a:r>
              <a:rPr lang="en-US" sz="1100" b="0" i="0" u="none" baseline="0" dirty="0" smtClean="0"/>
              <a:t>–Expenses that are necessities. You buy these regularly but have more control over how much you spend, e.g. groceries or gas.  Let’s use an example of why you have more control over these expenses.  How about gas?  What could you do differently one month to save money on gas? (Carpool, ride the bus).</a:t>
            </a:r>
          </a:p>
          <a:p>
            <a:pPr eaLnBrk="1" hangingPunct="1">
              <a:spcBef>
                <a:spcPct val="0"/>
              </a:spcBef>
            </a:pPr>
            <a:r>
              <a:rPr lang="en-US" sz="1100" b="0" i="0" u="none" baseline="0" dirty="0" smtClean="0"/>
              <a:t>Finally, What are your </a:t>
            </a:r>
            <a:r>
              <a:rPr lang="en-US" sz="1100" b="1" i="0" u="none" baseline="0" dirty="0" smtClean="0"/>
              <a:t>Discretionary Expenses?--</a:t>
            </a:r>
            <a:r>
              <a:rPr lang="en-US" sz="1100" b="0" i="0" u="none" baseline="0" dirty="0" smtClean="0"/>
              <a:t>Dollars you choose to spend, but don’t necessarily have to spend on things like clothes, movies, and going out to eat</a:t>
            </a:r>
            <a:endParaRPr lang="en-US" sz="1100" dirty="0"/>
          </a:p>
          <a:p>
            <a:pPr marL="220316" indent="-220316" eaLnBrk="1" hangingPunct="1">
              <a:lnSpc>
                <a:spcPct val="90000"/>
              </a:lnSpc>
              <a:spcBef>
                <a:spcPct val="0"/>
              </a:spcBef>
            </a:pPr>
            <a:endParaRPr lang="en-US" sz="1100" dirty="0" smtClean="0"/>
          </a:p>
          <a:p>
            <a:pPr marL="220316" indent="-220316" eaLnBrk="1" hangingPunct="1">
              <a:lnSpc>
                <a:spcPct val="90000"/>
              </a:lnSpc>
              <a:spcBef>
                <a:spcPct val="0"/>
              </a:spcBef>
            </a:pPr>
            <a:r>
              <a:rPr lang="en-US" sz="1100" dirty="0" smtClean="0"/>
              <a:t>At the bottom, after you’ve entered</a:t>
            </a:r>
            <a:r>
              <a:rPr lang="en-US" sz="1100" baseline="0" dirty="0" smtClean="0"/>
              <a:t> all of the different types of expense, you will</a:t>
            </a:r>
            <a:r>
              <a:rPr lang="en-US" sz="1100" dirty="0" smtClean="0"/>
              <a:t> enter your total</a:t>
            </a:r>
            <a:r>
              <a:rPr lang="en-US" sz="1100" baseline="0" dirty="0" smtClean="0"/>
              <a:t> monthly income.  The money you are earning from a job or other places.</a:t>
            </a:r>
            <a:endParaRPr lang="en-US" sz="1100" dirty="0" smtClean="0"/>
          </a:p>
          <a:p>
            <a:pPr marL="220316" indent="-220316" eaLnBrk="1" hangingPunct="1">
              <a:lnSpc>
                <a:spcPct val="90000"/>
              </a:lnSpc>
              <a:spcBef>
                <a:spcPct val="0"/>
              </a:spcBef>
            </a:pPr>
            <a:endParaRPr lang="en-US" sz="1100" dirty="0"/>
          </a:p>
          <a:p>
            <a:pPr marL="220316" indent="-220316" eaLnBrk="1" hangingPunct="1">
              <a:lnSpc>
                <a:spcPct val="90000"/>
              </a:lnSpc>
              <a:spcBef>
                <a:spcPct val="0"/>
              </a:spcBef>
            </a:pPr>
            <a:endParaRPr lang="en-US" sz="1100" dirty="0"/>
          </a:p>
          <a:p>
            <a:pPr marL="220316" indent="-220316" eaLnBrk="1" hangingPunct="1">
              <a:lnSpc>
                <a:spcPct val="90000"/>
              </a:lnSpc>
              <a:spcBef>
                <a:spcPct val="0"/>
              </a:spcBef>
            </a:pPr>
            <a:endParaRPr lang="en-US" sz="1100" dirty="0"/>
          </a:p>
        </p:txBody>
      </p:sp>
      <p:sp>
        <p:nvSpPr>
          <p:cNvPr id="45060" name="Slide Number Placeholder 3"/>
          <p:cNvSpPr>
            <a:spLocks noGrp="1"/>
          </p:cNvSpPr>
          <p:nvPr>
            <p:ph type="sldNum" sz="quarter" idx="5"/>
          </p:nvPr>
        </p:nvSpPr>
        <p:spPr>
          <a:noFill/>
        </p:spPr>
        <p:txBody>
          <a:bodyPr/>
          <a:lstStyle/>
          <a:p>
            <a:pPr marL="0" marR="0" lvl="0" indent="0" algn="r" defTabSz="931750" rtl="0" eaLnBrk="1" fontAlgn="base" latinLnBrk="0" hangingPunct="1">
              <a:lnSpc>
                <a:spcPct val="100000"/>
              </a:lnSpc>
              <a:spcBef>
                <a:spcPct val="0"/>
              </a:spcBef>
              <a:spcAft>
                <a:spcPct val="0"/>
              </a:spcAft>
              <a:buClrTx/>
              <a:buSzTx/>
              <a:buFontTx/>
              <a:buNone/>
              <a:tabLst/>
              <a:defRPr/>
            </a:pPr>
            <a:fld id="{368AB090-E527-469B-AEF1-D357888B948E}" type="slidenum">
              <a:rPr kumimoji="0" lang="en-US" sz="1300" b="0" i="0" u="none" strike="noStrike" kern="1200" cap="none" spc="0" normalizeH="0" baseline="0" noProof="0">
                <a:ln>
                  <a:noFill/>
                </a:ln>
                <a:solidFill>
                  <a:prstClr val="black"/>
                </a:solidFill>
                <a:effectLst/>
                <a:uLnTx/>
                <a:uFillTx/>
                <a:latin typeface="Arial" pitchFamily="34" charset="0"/>
                <a:ea typeface="MS PGothic" pitchFamily="34" charset="-128"/>
                <a:cs typeface="+mn-cs"/>
              </a:rPr>
              <a:pPr marL="0" marR="0" lvl="0" indent="0" algn="r" defTabSz="931750" rtl="0" eaLnBrk="1" fontAlgn="base" latinLnBrk="0" hangingPunct="1">
                <a:lnSpc>
                  <a:spcPct val="100000"/>
                </a:lnSpc>
                <a:spcBef>
                  <a:spcPct val="0"/>
                </a:spcBef>
                <a:spcAft>
                  <a:spcPct val="0"/>
                </a:spcAft>
                <a:buClrTx/>
                <a:buSzTx/>
                <a:buFontTx/>
                <a:buNone/>
                <a:tabLst/>
                <a:defRPr/>
              </a:pPr>
              <a:t>8</a:t>
            </a:fld>
            <a:endParaRPr kumimoji="0" lang="en-US" sz="1300" b="0" i="0" u="none" strike="noStrike" kern="1200" cap="none" spc="0" normalizeH="0" baseline="0" noProof="0">
              <a:ln>
                <a:noFill/>
              </a:ln>
              <a:solidFill>
                <a:prstClr val="black"/>
              </a:solidFill>
              <a:effectLst/>
              <a:uLnTx/>
              <a:uFillTx/>
              <a:latin typeface="Arial" pitchFamily="34" charset="0"/>
              <a:ea typeface="MS PGothic" pitchFamily="34" charset="-128"/>
              <a:cs typeface="+mn-cs"/>
            </a:endParaRPr>
          </a:p>
        </p:txBody>
      </p:sp>
    </p:spTree>
    <p:extLst>
      <p:ext uri="{BB962C8B-B14F-4D97-AF65-F5344CB8AC3E}">
        <p14:creationId xmlns:p14="http://schemas.microsoft.com/office/powerpoint/2010/main" val="12948341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noFill/>
        </p:spPr>
      </p:sp>
      <p:sp>
        <p:nvSpPr>
          <p:cNvPr id="46083" name="Notes Placeholder 2"/>
          <p:cNvSpPr>
            <a:spLocks noGrp="1"/>
          </p:cNvSpPr>
          <p:nvPr>
            <p:ph type="body" idx="1"/>
          </p:nvPr>
        </p:nvSpPr>
        <p:spPr>
          <a:noFill/>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b="1" dirty="0" smtClean="0">
                <a:latin typeface="Verdana" pitchFamily="34" charset="0"/>
              </a:rPr>
              <a:t>Presenter Comments/Notes: </a:t>
            </a:r>
            <a:endParaRPr lang="en-US" sz="1200" b="1" dirty="0" smtClean="0">
              <a:latin typeface="Verdan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US" sz="1200" b="1" dirty="0" smtClean="0">
              <a:latin typeface="Verdan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1200" dirty="0" smtClean="0"/>
              <a:t>Ste</a:t>
            </a:r>
            <a:r>
              <a:rPr lang="en-US" sz="1200" baseline="0" dirty="0" smtClean="0"/>
              <a:t>p 3 -</a:t>
            </a:r>
            <a:r>
              <a:rPr lang="en-US" sz="1200" dirty="0" smtClean="0"/>
              <a:t>Once you</a:t>
            </a:r>
            <a:r>
              <a:rPr lang="en-US" altLang="ja-JP" sz="1200" dirty="0" smtClean="0"/>
              <a:t>’ve itemized and subtotaled all your income and expenses, you can determine your net cash flow, which is your total monthly income less your total monthly expenses.  Hopefully, you have money left over at the bottom.</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US" sz="1200" b="1" dirty="0" smtClean="0">
              <a:latin typeface="Verdana" pitchFamily="34" charset="0"/>
            </a:endParaRPr>
          </a:p>
          <a:p>
            <a:pPr eaLnBrk="1" hangingPunct="1">
              <a:spcBef>
                <a:spcPct val="0"/>
              </a:spcBef>
            </a:pPr>
            <a:r>
              <a:rPr lang="en-US" dirty="0" smtClean="0"/>
              <a:t>• </a:t>
            </a:r>
            <a:r>
              <a:rPr lang="en-US" dirty="0" smtClean="0"/>
              <a:t>If you have money left over, you have a </a:t>
            </a:r>
            <a:r>
              <a:rPr lang="en-US" u="sng" dirty="0" smtClean="0"/>
              <a:t>positive cash flow</a:t>
            </a:r>
            <a:r>
              <a:rPr lang="en-US" dirty="0" smtClean="0"/>
              <a:t>. If so, you're in good shape—you're spending less than you're earning. Maybe you’ll</a:t>
            </a:r>
            <a:r>
              <a:rPr lang="en-US" altLang="ja-JP" dirty="0" smtClean="0"/>
              <a:t> want to budget the extra money to pay </a:t>
            </a:r>
            <a:r>
              <a:rPr lang="en-US" altLang="ja-JP" dirty="0" smtClean="0"/>
              <a:t>any</a:t>
            </a:r>
            <a:r>
              <a:rPr lang="en-US" altLang="ja-JP" baseline="0" dirty="0" smtClean="0"/>
              <a:t> </a:t>
            </a:r>
            <a:r>
              <a:rPr lang="en-US" altLang="ja-JP" dirty="0" smtClean="0"/>
              <a:t>debts </a:t>
            </a:r>
            <a:r>
              <a:rPr lang="en-US" altLang="ja-JP" dirty="0" smtClean="0"/>
              <a:t>or to </a:t>
            </a:r>
            <a:r>
              <a:rPr lang="en-US" altLang="ja-JP" dirty="0" smtClean="0"/>
              <a:t>put that money into savings</a:t>
            </a:r>
            <a:r>
              <a:rPr lang="en-US" altLang="ja-JP" dirty="0" smtClean="0"/>
              <a:t>.</a:t>
            </a:r>
          </a:p>
          <a:p>
            <a:pPr eaLnBrk="1" hangingPunct="1">
              <a:spcBef>
                <a:spcPct val="0"/>
              </a:spcBef>
            </a:pPr>
            <a:endParaRPr lang="en-US" dirty="0" smtClean="0"/>
          </a:p>
          <a:p>
            <a:pPr eaLnBrk="1" hangingPunct="1">
              <a:spcBef>
                <a:spcPct val="0"/>
              </a:spcBef>
            </a:pPr>
            <a:r>
              <a:rPr lang="en-US" dirty="0" smtClean="0"/>
              <a:t>• If your expenses exceed your income, you have a </a:t>
            </a:r>
            <a:r>
              <a:rPr lang="en-US" u="sng" dirty="0" smtClean="0"/>
              <a:t>negative cash flow</a:t>
            </a:r>
            <a:r>
              <a:rPr lang="en-US" dirty="0" smtClean="0"/>
              <a:t>. One way to deal with this is to reduce your "variable" expenses—the expenses that aren't fixed every month. </a:t>
            </a:r>
            <a:r>
              <a:rPr lang="en-US" dirty="0" smtClean="0"/>
              <a:t>Like your gas or eating</a:t>
            </a:r>
            <a:r>
              <a:rPr lang="en-US" baseline="0" dirty="0" smtClean="0"/>
              <a:t> out.</a:t>
            </a:r>
            <a:endParaRPr lang="en-US" dirty="0" smtClean="0"/>
          </a:p>
          <a:p>
            <a:pPr eaLnBrk="1" hangingPunct="1">
              <a:spcBef>
                <a:spcPct val="0"/>
              </a:spcBef>
            </a:pPr>
            <a:endParaRPr lang="en-US" dirty="0" smtClean="0"/>
          </a:p>
          <a:p>
            <a:pPr eaLnBrk="1" hangingPunct="1">
              <a:spcBef>
                <a:spcPct val="0"/>
              </a:spcBef>
            </a:pPr>
            <a:endParaRPr lang="en-US" dirty="0" smtClean="0"/>
          </a:p>
        </p:txBody>
      </p:sp>
      <p:sp>
        <p:nvSpPr>
          <p:cNvPr id="46084" name="Slide Number Placeholder 3"/>
          <p:cNvSpPr>
            <a:spLocks noGrp="1"/>
          </p:cNvSpPr>
          <p:nvPr>
            <p:ph type="sldNum" sz="quarter" idx="5"/>
          </p:nvPr>
        </p:nvSpPr>
        <p:spPr>
          <a:noFill/>
        </p:spPr>
        <p:txBody>
          <a:bodyPr/>
          <a:lstStyle/>
          <a:p>
            <a:pPr marL="0" marR="0" lvl="0" indent="0" algn="r" defTabSz="931750" rtl="0" eaLnBrk="1" fontAlgn="base" latinLnBrk="0" hangingPunct="1">
              <a:lnSpc>
                <a:spcPct val="100000"/>
              </a:lnSpc>
              <a:spcBef>
                <a:spcPct val="0"/>
              </a:spcBef>
              <a:spcAft>
                <a:spcPct val="0"/>
              </a:spcAft>
              <a:buClrTx/>
              <a:buSzTx/>
              <a:buFontTx/>
              <a:buNone/>
              <a:tabLst/>
              <a:defRPr/>
            </a:pPr>
            <a:fld id="{90CCAA9B-8960-4D8C-8087-A1D1437AC86D}" type="slidenum">
              <a:rPr kumimoji="0" lang="en-US" sz="1300" b="0" i="0" u="none" strike="noStrike" kern="1200" cap="none" spc="0" normalizeH="0" baseline="0" noProof="0">
                <a:ln>
                  <a:noFill/>
                </a:ln>
                <a:solidFill>
                  <a:prstClr val="black"/>
                </a:solidFill>
                <a:effectLst/>
                <a:uLnTx/>
                <a:uFillTx/>
                <a:latin typeface="Arial" pitchFamily="34" charset="0"/>
                <a:ea typeface="MS PGothic" pitchFamily="34" charset="-128"/>
                <a:cs typeface="+mn-cs"/>
              </a:rPr>
              <a:pPr marL="0" marR="0" lvl="0" indent="0" algn="r" defTabSz="931750" rtl="0" eaLnBrk="1" fontAlgn="base" latinLnBrk="0" hangingPunct="1">
                <a:lnSpc>
                  <a:spcPct val="100000"/>
                </a:lnSpc>
                <a:spcBef>
                  <a:spcPct val="0"/>
                </a:spcBef>
                <a:spcAft>
                  <a:spcPct val="0"/>
                </a:spcAft>
                <a:buClrTx/>
                <a:buSzTx/>
                <a:buFontTx/>
                <a:buNone/>
                <a:tabLst/>
                <a:defRPr/>
              </a:pPr>
              <a:t>9</a:t>
            </a:fld>
            <a:endParaRPr kumimoji="0" lang="en-US" sz="1300" b="0" i="0" u="none" strike="noStrike" kern="1200" cap="none" spc="0" normalizeH="0" baseline="0" noProof="0">
              <a:ln>
                <a:noFill/>
              </a:ln>
              <a:solidFill>
                <a:prstClr val="black"/>
              </a:solidFill>
              <a:effectLst/>
              <a:uLnTx/>
              <a:uFillTx/>
              <a:latin typeface="Arial" pitchFamily="34" charset="0"/>
              <a:ea typeface="MS PGothic" pitchFamily="34" charset="-128"/>
              <a:cs typeface="+mn-cs"/>
            </a:endParaRPr>
          </a:p>
        </p:txBody>
      </p:sp>
    </p:spTree>
    <p:extLst>
      <p:ext uri="{BB962C8B-B14F-4D97-AF65-F5344CB8AC3E}">
        <p14:creationId xmlns:p14="http://schemas.microsoft.com/office/powerpoint/2010/main" val="34792877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550863" y="2015825"/>
            <a:ext cx="8043862" cy="1554480"/>
          </a:xfrm>
        </p:spPr>
        <p:txBody>
          <a:bodyPr lIns="0" tIns="0" rIns="0" bIns="0" anchor="b"/>
          <a:lstStyle>
            <a:lvl1pPr>
              <a:lnSpc>
                <a:spcPts val="5000"/>
              </a:lnSpc>
              <a:defRPr sz="5000" b="0" spc="-100" baseline="0"/>
            </a:lvl1pPr>
          </a:lstStyle>
          <a:p>
            <a:r>
              <a:rPr lang="en-US" dirty="0" smtClean="0"/>
              <a:t>Click to edit Master title style</a:t>
            </a:r>
            <a:endParaRPr lang="en-US" dirty="0"/>
          </a:p>
        </p:txBody>
      </p:sp>
      <p:sp>
        <p:nvSpPr>
          <p:cNvPr id="59395" name="Rectangle 3"/>
          <p:cNvSpPr>
            <a:spLocks noGrp="1" noChangeArrowheads="1"/>
          </p:cNvSpPr>
          <p:nvPr>
            <p:ph type="subTitle" idx="1"/>
          </p:nvPr>
        </p:nvSpPr>
        <p:spPr>
          <a:xfrm>
            <a:off x="548640" y="4301825"/>
            <a:ext cx="8043862" cy="1828800"/>
          </a:xfrm>
        </p:spPr>
        <p:txBody>
          <a:bodyPr lIns="0" tIns="0" rIns="0" bIns="0"/>
          <a:lstStyle>
            <a:lvl1pPr marL="0" indent="0">
              <a:buFont typeface="Wingdings" pitchFamily="2" charset="2"/>
              <a:buNone/>
              <a:defRPr sz="3600" b="0">
                <a:solidFill>
                  <a:schemeClr val="bg2"/>
                </a:solidFill>
                <a:latin typeface="+mj-lt"/>
              </a:defRPr>
            </a:lvl1pPr>
          </a:lstStyle>
          <a:p>
            <a:r>
              <a:rPr lang="en-US" dirty="0" smtClean="0"/>
              <a:t>Click to edit Master subtitle style</a:t>
            </a:r>
            <a:endParaRPr lang="en-US" dirty="0"/>
          </a:p>
        </p:txBody>
      </p:sp>
      <p:pic>
        <p:nvPicPr>
          <p:cNvPr id="5" name="Picture 4" descr="HOB Logo.horizontal_w-tag_CMYK.jpg"/>
          <p:cNvPicPr>
            <a:picLocks noChangeAspect="1"/>
          </p:cNvPicPr>
          <p:nvPr userDrawn="1"/>
        </p:nvPicPr>
        <p:blipFill>
          <a:blip r:embed="rId2" cstate="print"/>
          <a:stretch>
            <a:fillRect/>
          </a:stretch>
        </p:blipFill>
        <p:spPr>
          <a:xfrm>
            <a:off x="534389" y="254993"/>
            <a:ext cx="3657600" cy="1030309"/>
          </a:xfrm>
          <a:prstGeom prst="rect">
            <a:avLst/>
          </a:prstGeom>
        </p:spPr>
      </p:pic>
      <p:sp>
        <p:nvSpPr>
          <p:cNvPr id="7" name="Line 9"/>
          <p:cNvSpPr>
            <a:spLocks noChangeShapeType="1"/>
          </p:cNvSpPr>
          <p:nvPr userDrawn="1"/>
        </p:nvSpPr>
        <p:spPr bwMode="auto">
          <a:xfrm>
            <a:off x="538163" y="3823843"/>
            <a:ext cx="805815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44FA36-3B3B-4A4C-811C-183D15992261}" type="slidenum">
              <a:rPr lang="en-US" smtClean="0"/>
              <a:t>‹#›</a:t>
            </a:fld>
            <a:endParaRPr lang="en-US"/>
          </a:p>
        </p:txBody>
      </p:sp>
    </p:spTree>
    <p:extLst>
      <p:ext uri="{BB962C8B-B14F-4D97-AF65-F5344CB8AC3E}">
        <p14:creationId xmlns:p14="http://schemas.microsoft.com/office/powerpoint/2010/main" val="2936292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44FA36-3B3B-4A4C-811C-183D15992261}" type="slidenum">
              <a:rPr lang="en-US" smtClean="0"/>
              <a:t>‹#›</a:t>
            </a:fld>
            <a:endParaRPr lang="en-US"/>
          </a:p>
        </p:txBody>
      </p:sp>
    </p:spTree>
    <p:extLst>
      <p:ext uri="{BB962C8B-B14F-4D97-AF65-F5344CB8AC3E}">
        <p14:creationId xmlns:p14="http://schemas.microsoft.com/office/powerpoint/2010/main" val="512315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44FA36-3B3B-4A4C-811C-183D15992261}" type="slidenum">
              <a:rPr lang="en-US" smtClean="0"/>
              <a:t>‹#›</a:t>
            </a:fld>
            <a:endParaRPr lang="en-US"/>
          </a:p>
        </p:txBody>
      </p:sp>
    </p:spTree>
    <p:extLst>
      <p:ext uri="{BB962C8B-B14F-4D97-AF65-F5344CB8AC3E}">
        <p14:creationId xmlns:p14="http://schemas.microsoft.com/office/powerpoint/2010/main" val="2404331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44FA36-3B3B-4A4C-811C-183D15992261}" type="slidenum">
              <a:rPr lang="en-US" smtClean="0"/>
              <a:t>‹#›</a:t>
            </a:fld>
            <a:endParaRPr lang="en-US"/>
          </a:p>
        </p:txBody>
      </p:sp>
    </p:spTree>
    <p:extLst>
      <p:ext uri="{BB962C8B-B14F-4D97-AF65-F5344CB8AC3E}">
        <p14:creationId xmlns:p14="http://schemas.microsoft.com/office/powerpoint/2010/main" val="39458045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44FA36-3B3B-4A4C-811C-183D15992261}" type="slidenum">
              <a:rPr lang="en-US" smtClean="0"/>
              <a:t>‹#›</a:t>
            </a:fld>
            <a:endParaRPr lang="en-US"/>
          </a:p>
        </p:txBody>
      </p:sp>
    </p:spTree>
    <p:extLst>
      <p:ext uri="{BB962C8B-B14F-4D97-AF65-F5344CB8AC3E}">
        <p14:creationId xmlns:p14="http://schemas.microsoft.com/office/powerpoint/2010/main" val="673904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44FA36-3B3B-4A4C-811C-183D15992261}" type="slidenum">
              <a:rPr lang="en-US" smtClean="0"/>
              <a:t>‹#›</a:t>
            </a:fld>
            <a:endParaRPr lang="en-US"/>
          </a:p>
        </p:txBody>
      </p:sp>
    </p:spTree>
    <p:extLst>
      <p:ext uri="{BB962C8B-B14F-4D97-AF65-F5344CB8AC3E}">
        <p14:creationId xmlns:p14="http://schemas.microsoft.com/office/powerpoint/2010/main" val="7443582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4FA36-3B3B-4A4C-811C-183D15992261}" type="slidenum">
              <a:rPr lang="en-US" smtClean="0"/>
              <a:t>‹#›</a:t>
            </a:fld>
            <a:endParaRPr lang="en-US"/>
          </a:p>
        </p:txBody>
      </p:sp>
    </p:spTree>
    <p:extLst>
      <p:ext uri="{BB962C8B-B14F-4D97-AF65-F5344CB8AC3E}">
        <p14:creationId xmlns:p14="http://schemas.microsoft.com/office/powerpoint/2010/main" val="4885995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4FA36-3B3B-4A4C-811C-183D15992261}" type="slidenum">
              <a:rPr lang="en-US" smtClean="0"/>
              <a:t>‹#›</a:t>
            </a:fld>
            <a:endParaRPr lang="en-US"/>
          </a:p>
        </p:txBody>
      </p:sp>
    </p:spTree>
    <p:extLst>
      <p:ext uri="{BB962C8B-B14F-4D97-AF65-F5344CB8AC3E}">
        <p14:creationId xmlns:p14="http://schemas.microsoft.com/office/powerpoint/2010/main" val="1098390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44FA36-3B3B-4A4C-811C-183D15992261}" type="slidenum">
              <a:rPr lang="en-US" smtClean="0"/>
              <a:t>‹#›</a:t>
            </a:fld>
            <a:endParaRPr lang="en-US"/>
          </a:p>
        </p:txBody>
      </p:sp>
    </p:spTree>
    <p:extLst>
      <p:ext uri="{BB962C8B-B14F-4D97-AF65-F5344CB8AC3E}">
        <p14:creationId xmlns:p14="http://schemas.microsoft.com/office/powerpoint/2010/main" val="10705013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550863" y="2015825"/>
            <a:ext cx="8043862" cy="1554480"/>
          </a:xfrm>
        </p:spPr>
        <p:txBody>
          <a:bodyPr lIns="0" tIns="0" rIns="0" bIns="0" anchor="b"/>
          <a:lstStyle>
            <a:lvl1pPr>
              <a:lnSpc>
                <a:spcPts val="5000"/>
              </a:lnSpc>
              <a:defRPr sz="5000" b="0" spc="-100" baseline="0"/>
            </a:lvl1pPr>
          </a:lstStyle>
          <a:p>
            <a:r>
              <a:rPr lang="en-US" dirty="0"/>
              <a:t>Click to edit Master title style</a:t>
            </a:r>
          </a:p>
        </p:txBody>
      </p:sp>
      <p:sp>
        <p:nvSpPr>
          <p:cNvPr id="59395" name="Rectangle 3"/>
          <p:cNvSpPr>
            <a:spLocks noGrp="1" noChangeArrowheads="1"/>
          </p:cNvSpPr>
          <p:nvPr>
            <p:ph type="subTitle" idx="1"/>
          </p:nvPr>
        </p:nvSpPr>
        <p:spPr>
          <a:xfrm>
            <a:off x="548640" y="4301825"/>
            <a:ext cx="8043862" cy="1828800"/>
          </a:xfrm>
        </p:spPr>
        <p:txBody>
          <a:bodyPr lIns="0" tIns="0" rIns="0" bIns="0"/>
          <a:lstStyle>
            <a:lvl1pPr marL="0" indent="0">
              <a:buFont typeface="Wingdings" pitchFamily="2" charset="2"/>
              <a:buNone/>
              <a:defRPr sz="3600" b="1">
                <a:solidFill>
                  <a:schemeClr val="bg2"/>
                </a:solidFill>
                <a:latin typeface="+mj-lt"/>
              </a:defRPr>
            </a:lvl1pPr>
          </a:lstStyle>
          <a:p>
            <a:r>
              <a:rPr lang="en-US" dirty="0"/>
              <a:t>Click to edit Master subtitle style</a:t>
            </a:r>
          </a:p>
        </p:txBody>
      </p:sp>
      <p:pic>
        <p:nvPicPr>
          <p:cNvPr id="5" name="Picture 4" descr="HOB Logo.horizontal_w-tag_CMYK.jpg"/>
          <p:cNvPicPr>
            <a:picLocks noChangeAspect="1"/>
          </p:cNvPicPr>
          <p:nvPr userDrawn="1"/>
        </p:nvPicPr>
        <p:blipFill>
          <a:blip r:embed="rId2" cstate="print"/>
          <a:stretch>
            <a:fillRect/>
          </a:stretch>
        </p:blipFill>
        <p:spPr>
          <a:xfrm>
            <a:off x="534389" y="254993"/>
            <a:ext cx="3657600" cy="1030309"/>
          </a:xfrm>
          <a:prstGeom prst="rect">
            <a:avLst/>
          </a:prstGeom>
        </p:spPr>
      </p:pic>
      <p:cxnSp>
        <p:nvCxnSpPr>
          <p:cNvPr id="8" name="Straight Connector 7"/>
          <p:cNvCxnSpPr/>
          <p:nvPr userDrawn="1"/>
        </p:nvCxnSpPr>
        <p:spPr bwMode="auto">
          <a:xfrm>
            <a:off x="550863" y="3823843"/>
            <a:ext cx="8043862" cy="0"/>
          </a:xfrm>
          <a:prstGeom prst="line">
            <a:avLst/>
          </a:prstGeom>
          <a:noFill/>
          <a:ln w="50800"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2259342109"/>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nSpc>
                <a:spcPct val="100000"/>
              </a:lnSpc>
              <a:spcBef>
                <a:spcPts val="1000"/>
              </a:spcBef>
              <a:defRPr/>
            </a:lvl1pPr>
            <a:lvl2pPr>
              <a:lnSpc>
                <a:spcPct val="100000"/>
              </a:lnSpc>
              <a:spcBef>
                <a:spcPts val="1000"/>
              </a:spcBef>
              <a:defRPr/>
            </a:lvl2pPr>
            <a:lvl3pPr>
              <a:lnSpc>
                <a:spcPct val="100000"/>
              </a:lnSpc>
              <a:spcBef>
                <a:spcPts val="1000"/>
              </a:spcBef>
              <a:defRPr/>
            </a:lvl3pPr>
            <a:lvl4pPr>
              <a:lnSpc>
                <a:spcPct val="100000"/>
              </a:lnSpc>
              <a:spcBef>
                <a:spcPts val="1000"/>
              </a:spcBef>
              <a:defRPr/>
            </a:lvl4pPr>
            <a:lvl5pPr>
              <a:lnSpc>
                <a:spcPct val="100000"/>
              </a:lnSpc>
              <a:spcBef>
                <a:spcPts val="10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pPr>
              <a:defRPr/>
            </a:pPr>
            <a:fld id="{2587CB5D-3E4C-4E32-980E-AFB2FFCEAF83}" type="slidenum">
              <a:rPr lang="en-US"/>
              <a:pPr>
                <a:defRPr/>
              </a:pPr>
              <a:t>‹#›</a:t>
            </a:fld>
            <a:endParaRPr lang="en-US" dirty="0">
              <a:solidFill>
                <a:srgbClr val="000000"/>
              </a:solidFill>
            </a:endParaRPr>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nSpc>
                <a:spcPct val="100000"/>
              </a:lnSpc>
              <a:spcBef>
                <a:spcPts val="1000"/>
              </a:spcBef>
              <a:defRPr/>
            </a:lvl1pPr>
            <a:lvl2pPr>
              <a:lnSpc>
                <a:spcPct val="100000"/>
              </a:lnSpc>
              <a:spcBef>
                <a:spcPts val="1000"/>
              </a:spcBef>
              <a:defRPr/>
            </a:lvl2pPr>
            <a:lvl3pPr>
              <a:lnSpc>
                <a:spcPct val="100000"/>
              </a:lnSpc>
              <a:spcBef>
                <a:spcPts val="1000"/>
              </a:spcBef>
              <a:defRPr/>
            </a:lvl3pPr>
            <a:lvl4pPr>
              <a:lnSpc>
                <a:spcPct val="100000"/>
              </a:lnSpc>
              <a:spcBef>
                <a:spcPts val="1000"/>
              </a:spcBef>
              <a:defRPr/>
            </a:lvl4pPr>
            <a:lvl5pPr>
              <a:lnSpc>
                <a:spcPct val="100000"/>
              </a:lnSpc>
              <a:spcBef>
                <a:spcPts val="10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pPr>
              <a:defRPr/>
            </a:pPr>
            <a:fld id="{2587CB5D-3E4C-4E32-980E-AFB2FFCEAF83}" type="slidenum">
              <a:rPr lang="en-US">
                <a:solidFill>
                  <a:srgbClr val="5098AC"/>
                </a:solidFill>
              </a:rPr>
              <a:pPr>
                <a:defRPr/>
              </a:pPr>
              <a:t>‹#›</a:t>
            </a:fld>
            <a:endParaRPr lang="en-US" dirty="0">
              <a:solidFill>
                <a:srgbClr val="000000"/>
              </a:solidFill>
            </a:endParaRPr>
          </a:p>
        </p:txBody>
      </p:sp>
    </p:spTree>
    <p:extLst>
      <p:ext uri="{BB962C8B-B14F-4D97-AF65-F5344CB8AC3E}">
        <p14:creationId xmlns:p14="http://schemas.microsoft.com/office/powerpoint/2010/main" val="391954325"/>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dirty="0" smtClean="0"/>
              <a:t>Click to edit Master title style</a:t>
            </a:r>
            <a:endParaRPr lang="en-US" dirty="0"/>
          </a:p>
        </p:txBody>
      </p:sp>
      <p:sp>
        <p:nvSpPr>
          <p:cNvPr id="3" name="Content Placeholder 2"/>
          <p:cNvSpPr>
            <a:spLocks noGrp="1"/>
          </p:cNvSpPr>
          <p:nvPr>
            <p:ph sz="half" idx="1"/>
          </p:nvPr>
        </p:nvSpPr>
        <p:spPr>
          <a:xfrm>
            <a:off x="550863" y="1371599"/>
            <a:ext cx="3941007" cy="5197475"/>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37014" y="1371599"/>
            <a:ext cx="3957712" cy="5197475"/>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0"/>
          </p:nvPr>
        </p:nvSpPr>
        <p:spPr/>
        <p:txBody>
          <a:bodyPr/>
          <a:lstStyle>
            <a:lvl1pPr>
              <a:defRPr/>
            </a:lvl1pPr>
          </a:lstStyle>
          <a:p>
            <a:pPr>
              <a:defRPr/>
            </a:pPr>
            <a:fld id="{2746D12C-EE10-4D99-9E71-97B7F0B85363}" type="slidenum">
              <a:rPr lang="en-US">
                <a:solidFill>
                  <a:srgbClr val="5098AC"/>
                </a:solidFill>
              </a:rPr>
              <a:pPr>
                <a:defRPr/>
              </a:pPr>
              <a:t>‹#›</a:t>
            </a:fld>
            <a:endParaRPr lang="en-US" dirty="0">
              <a:solidFill>
                <a:srgbClr val="000000"/>
              </a:solidFill>
            </a:endParaRPr>
          </a:p>
        </p:txBody>
      </p:sp>
    </p:spTree>
    <p:extLst>
      <p:ext uri="{BB962C8B-B14F-4D97-AF65-F5344CB8AC3E}">
        <p14:creationId xmlns:p14="http://schemas.microsoft.com/office/powerpoint/2010/main" val="2601599114"/>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lvl1pPr>
              <a:defRPr/>
            </a:lvl1pPr>
          </a:lstStyle>
          <a:p>
            <a:pPr>
              <a:defRPr/>
            </a:pPr>
            <a:fld id="{C6DD0DAE-F3F3-40D8-9B48-720A67EB0BFF}" type="slidenum">
              <a:rPr lang="en-US">
                <a:solidFill>
                  <a:srgbClr val="5098AC"/>
                </a:solidFill>
              </a:rPr>
              <a:pPr>
                <a:defRPr/>
              </a:pPr>
              <a:t>‹#›</a:t>
            </a:fld>
            <a:endParaRPr lang="en-US" dirty="0">
              <a:solidFill>
                <a:srgbClr val="000000"/>
              </a:solidFill>
            </a:endParaRPr>
          </a:p>
        </p:txBody>
      </p:sp>
    </p:spTree>
    <p:extLst>
      <p:ext uri="{BB962C8B-B14F-4D97-AF65-F5344CB8AC3E}">
        <p14:creationId xmlns:p14="http://schemas.microsoft.com/office/powerpoint/2010/main" val="3360160257"/>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F94F33D4-F7A4-4E4C-AAF3-CA59B98AB79B}" type="slidenum">
              <a:rPr lang="en-US">
                <a:solidFill>
                  <a:srgbClr val="5098AC"/>
                </a:solidFill>
              </a:rPr>
              <a:pPr>
                <a:defRPr/>
              </a:pPr>
              <a:t>‹#›</a:t>
            </a:fld>
            <a:endParaRPr lang="en-US" dirty="0">
              <a:solidFill>
                <a:srgbClr val="000000"/>
              </a:solidFill>
            </a:endParaRPr>
          </a:p>
        </p:txBody>
      </p:sp>
    </p:spTree>
    <p:extLst>
      <p:ext uri="{BB962C8B-B14F-4D97-AF65-F5344CB8AC3E}">
        <p14:creationId xmlns:p14="http://schemas.microsoft.com/office/powerpoint/2010/main" val="1285663439"/>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628650" y="6356350"/>
            <a:ext cx="2057400" cy="365125"/>
          </a:xfrm>
          <a:prstGeom prst="rect">
            <a:avLst/>
          </a:prstGeom>
        </p:spPr>
        <p:txBody>
          <a:bodyPr/>
          <a:lstStyle/>
          <a:p>
            <a:endParaRPr lang="en-US"/>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EC70BFDA-2D74-4625-B1AA-3C86F3830745}" type="slidenum">
              <a:rPr lang="en-US" smtClean="0"/>
              <a:t>‹#›</a:t>
            </a:fld>
            <a:endParaRPr lang="en-US"/>
          </a:p>
        </p:txBody>
      </p:sp>
    </p:spTree>
    <p:extLst>
      <p:ext uri="{BB962C8B-B14F-4D97-AF65-F5344CB8AC3E}">
        <p14:creationId xmlns:p14="http://schemas.microsoft.com/office/powerpoint/2010/main" val="27428976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8650" y="6356350"/>
            <a:ext cx="2057400" cy="365125"/>
          </a:xfrm>
          <a:prstGeom prst="rect">
            <a:avLst/>
          </a:prstGeom>
        </p:spPr>
        <p:txBody>
          <a:bodyPr/>
          <a:lstStyle/>
          <a:p>
            <a:endParaRPr lang="en-US"/>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EC70BFDA-2D74-4625-B1AA-3C86F3830745}" type="slidenum">
              <a:rPr lang="en-US" smtClean="0"/>
              <a:t>‹#›</a:t>
            </a:fld>
            <a:endParaRPr lang="en-US"/>
          </a:p>
        </p:txBody>
      </p:sp>
    </p:spTree>
    <p:extLst>
      <p:ext uri="{BB962C8B-B14F-4D97-AF65-F5344CB8AC3E}">
        <p14:creationId xmlns:p14="http://schemas.microsoft.com/office/powerpoint/2010/main" val="3826453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628650" y="6356350"/>
            <a:ext cx="2057400" cy="365125"/>
          </a:xfrm>
          <a:prstGeom prst="rect">
            <a:avLst/>
          </a:prstGeom>
        </p:spPr>
        <p:txBody>
          <a:bodyPr/>
          <a:lstStyle/>
          <a:p>
            <a:endParaRPr lang="en-US"/>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EC70BFDA-2D74-4625-B1AA-3C86F3830745}" type="slidenum">
              <a:rPr lang="en-US" smtClean="0"/>
              <a:t>‹#›</a:t>
            </a:fld>
            <a:endParaRPr lang="en-US"/>
          </a:p>
        </p:txBody>
      </p:sp>
    </p:spTree>
    <p:extLst>
      <p:ext uri="{BB962C8B-B14F-4D97-AF65-F5344CB8AC3E}">
        <p14:creationId xmlns:p14="http://schemas.microsoft.com/office/powerpoint/2010/main" val="14924421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8650" y="6356350"/>
            <a:ext cx="2057400" cy="365125"/>
          </a:xfrm>
          <a:prstGeom prst="rect">
            <a:avLst/>
          </a:prstGeom>
        </p:spPr>
        <p:txBody>
          <a:bodyPr/>
          <a:lstStyle/>
          <a:p>
            <a:endParaRPr lang="en-US"/>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p>
            <a:fld id="{EC70BFDA-2D74-4625-B1AA-3C86F3830745}" type="slidenum">
              <a:rPr lang="en-US" smtClean="0"/>
              <a:t>‹#›</a:t>
            </a:fld>
            <a:endParaRPr lang="en-US"/>
          </a:p>
        </p:txBody>
      </p:sp>
    </p:spTree>
    <p:extLst>
      <p:ext uri="{BB962C8B-B14F-4D97-AF65-F5344CB8AC3E}">
        <p14:creationId xmlns:p14="http://schemas.microsoft.com/office/powerpoint/2010/main" val="2153693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28650" y="6356350"/>
            <a:ext cx="2057400" cy="365125"/>
          </a:xfrm>
          <a:prstGeom prst="rect">
            <a:avLst/>
          </a:prstGeom>
        </p:spPr>
        <p:txBody>
          <a:bodyPr/>
          <a:lstStyle/>
          <a:p>
            <a:endParaRPr lang="en-US"/>
          </a:p>
        </p:txBody>
      </p:sp>
      <p:sp>
        <p:nvSpPr>
          <p:cNvPr id="8" name="Footer Placeholder 7"/>
          <p:cNvSpPr>
            <a:spLocks noGrp="1"/>
          </p:cNvSpPr>
          <p:nvPr>
            <p:ph type="ftr" sz="quarter" idx="11"/>
          </p:nvPr>
        </p:nvSpPr>
        <p:spPr>
          <a:xfrm>
            <a:off x="3028950" y="6356350"/>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0"/>
            <a:ext cx="2057400" cy="365125"/>
          </a:xfrm>
          <a:prstGeom prst="rect">
            <a:avLst/>
          </a:prstGeom>
        </p:spPr>
        <p:txBody>
          <a:bodyPr/>
          <a:lstStyle/>
          <a:p>
            <a:fld id="{EC70BFDA-2D74-4625-B1AA-3C86F3830745}" type="slidenum">
              <a:rPr lang="en-US" smtClean="0"/>
              <a:t>‹#›</a:t>
            </a:fld>
            <a:endParaRPr lang="en-US"/>
          </a:p>
        </p:txBody>
      </p:sp>
    </p:spTree>
    <p:extLst>
      <p:ext uri="{BB962C8B-B14F-4D97-AF65-F5344CB8AC3E}">
        <p14:creationId xmlns:p14="http://schemas.microsoft.com/office/powerpoint/2010/main" val="8738669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28650" y="6356350"/>
            <a:ext cx="2057400" cy="365125"/>
          </a:xfrm>
          <a:prstGeom prst="rect">
            <a:avLst/>
          </a:prstGeom>
        </p:spPr>
        <p:txBody>
          <a:bodyPr/>
          <a:lstStyle/>
          <a:p>
            <a:endParaRPr lang="en-US"/>
          </a:p>
        </p:txBody>
      </p:sp>
      <p:sp>
        <p:nvSpPr>
          <p:cNvPr id="4" name="Footer Placeholder 3"/>
          <p:cNvSpPr>
            <a:spLocks noGrp="1"/>
          </p:cNvSpPr>
          <p:nvPr>
            <p:ph type="ftr" sz="quarter" idx="11"/>
          </p:nvPr>
        </p:nvSpPr>
        <p:spPr>
          <a:xfrm>
            <a:off x="3028950" y="6356350"/>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p>
            <a:fld id="{EC70BFDA-2D74-4625-B1AA-3C86F3830745}" type="slidenum">
              <a:rPr lang="en-US" smtClean="0"/>
              <a:t>‹#›</a:t>
            </a:fld>
            <a:endParaRPr lang="en-US"/>
          </a:p>
        </p:txBody>
      </p:sp>
    </p:spTree>
    <p:extLst>
      <p:ext uri="{BB962C8B-B14F-4D97-AF65-F5344CB8AC3E}">
        <p14:creationId xmlns:p14="http://schemas.microsoft.com/office/powerpoint/2010/main" val="3924768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dirty="0" smtClean="0"/>
              <a:t>Click to edit Master title style</a:t>
            </a:r>
            <a:endParaRPr lang="en-US" dirty="0"/>
          </a:p>
        </p:txBody>
      </p:sp>
      <p:sp>
        <p:nvSpPr>
          <p:cNvPr id="3" name="Content Placeholder 2"/>
          <p:cNvSpPr>
            <a:spLocks noGrp="1"/>
          </p:cNvSpPr>
          <p:nvPr>
            <p:ph sz="half" idx="1"/>
          </p:nvPr>
        </p:nvSpPr>
        <p:spPr>
          <a:xfrm>
            <a:off x="550863" y="1371599"/>
            <a:ext cx="3941007" cy="5197475"/>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7014" y="1371599"/>
            <a:ext cx="3957712" cy="5197475"/>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4"/>
          <p:cNvSpPr>
            <a:spLocks noGrp="1"/>
          </p:cNvSpPr>
          <p:nvPr>
            <p:ph type="sldNum" sz="quarter" idx="10"/>
          </p:nvPr>
        </p:nvSpPr>
        <p:spPr/>
        <p:txBody>
          <a:bodyPr/>
          <a:lstStyle>
            <a:lvl1pPr>
              <a:defRPr/>
            </a:lvl1pPr>
          </a:lstStyle>
          <a:p>
            <a:pPr>
              <a:defRPr/>
            </a:pPr>
            <a:fld id="{2746D12C-EE10-4D99-9E71-97B7F0B85363}" type="slidenum">
              <a:rPr lang="en-US"/>
              <a:pPr>
                <a:defRPr/>
              </a:pPr>
              <a:t>‹#›</a:t>
            </a:fld>
            <a:endParaRPr lang="en-US" dirty="0">
              <a:solidFill>
                <a:srgbClr val="000000"/>
              </a:solidFill>
            </a:endParaRPr>
          </a:p>
        </p:txBody>
      </p:sp>
    </p:spTree>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0"/>
            <a:ext cx="2057400" cy="365125"/>
          </a:xfrm>
          <a:prstGeom prst="rect">
            <a:avLst/>
          </a:prstGeom>
        </p:spPr>
        <p:txBody>
          <a:bodyPr/>
          <a:lstStyle/>
          <a:p>
            <a:endParaRPr lang="en-US"/>
          </a:p>
        </p:txBody>
      </p:sp>
      <p:sp>
        <p:nvSpPr>
          <p:cNvPr id="3" name="Footer Placeholder 2"/>
          <p:cNvSpPr>
            <a:spLocks noGrp="1"/>
          </p:cNvSpPr>
          <p:nvPr>
            <p:ph type="ftr" sz="quarter" idx="11"/>
          </p:nvPr>
        </p:nvSpPr>
        <p:spPr>
          <a:xfrm>
            <a:off x="3028950" y="6356350"/>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0"/>
            <a:ext cx="2057400" cy="365125"/>
          </a:xfrm>
          <a:prstGeom prst="rect">
            <a:avLst/>
          </a:prstGeom>
        </p:spPr>
        <p:txBody>
          <a:bodyPr/>
          <a:lstStyle/>
          <a:p>
            <a:fld id="{EC70BFDA-2D74-4625-B1AA-3C86F3830745}" type="slidenum">
              <a:rPr lang="en-US" smtClean="0"/>
              <a:t>‹#›</a:t>
            </a:fld>
            <a:endParaRPr lang="en-US"/>
          </a:p>
        </p:txBody>
      </p:sp>
    </p:spTree>
    <p:extLst>
      <p:ext uri="{BB962C8B-B14F-4D97-AF65-F5344CB8AC3E}">
        <p14:creationId xmlns:p14="http://schemas.microsoft.com/office/powerpoint/2010/main" val="2218836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p>
            <a:endParaRPr lang="en-US"/>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p>
            <a:fld id="{EC70BFDA-2D74-4625-B1AA-3C86F3830745}" type="slidenum">
              <a:rPr lang="en-US" smtClean="0"/>
              <a:t>‹#›</a:t>
            </a:fld>
            <a:endParaRPr lang="en-US"/>
          </a:p>
        </p:txBody>
      </p:sp>
    </p:spTree>
    <p:extLst>
      <p:ext uri="{BB962C8B-B14F-4D97-AF65-F5344CB8AC3E}">
        <p14:creationId xmlns:p14="http://schemas.microsoft.com/office/powerpoint/2010/main" val="23805741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p>
            <a:endParaRPr lang="en-US"/>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p>
            <a:fld id="{EC70BFDA-2D74-4625-B1AA-3C86F3830745}" type="slidenum">
              <a:rPr lang="en-US" smtClean="0"/>
              <a:t>‹#›</a:t>
            </a:fld>
            <a:endParaRPr lang="en-US"/>
          </a:p>
        </p:txBody>
      </p:sp>
    </p:spTree>
    <p:extLst>
      <p:ext uri="{BB962C8B-B14F-4D97-AF65-F5344CB8AC3E}">
        <p14:creationId xmlns:p14="http://schemas.microsoft.com/office/powerpoint/2010/main" val="33691360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8650" y="6356350"/>
            <a:ext cx="2057400" cy="365125"/>
          </a:xfrm>
          <a:prstGeom prst="rect">
            <a:avLst/>
          </a:prstGeom>
        </p:spPr>
        <p:txBody>
          <a:bodyPr/>
          <a:lstStyle/>
          <a:p>
            <a:endParaRPr lang="en-US"/>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EC70BFDA-2D74-4625-B1AA-3C86F3830745}" type="slidenum">
              <a:rPr lang="en-US" smtClean="0"/>
              <a:t>‹#›</a:t>
            </a:fld>
            <a:endParaRPr lang="en-US"/>
          </a:p>
        </p:txBody>
      </p:sp>
    </p:spTree>
    <p:extLst>
      <p:ext uri="{BB962C8B-B14F-4D97-AF65-F5344CB8AC3E}">
        <p14:creationId xmlns:p14="http://schemas.microsoft.com/office/powerpoint/2010/main" val="6356777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8650" y="6356350"/>
            <a:ext cx="2057400" cy="365125"/>
          </a:xfrm>
          <a:prstGeom prst="rect">
            <a:avLst/>
          </a:prstGeom>
        </p:spPr>
        <p:txBody>
          <a:bodyPr/>
          <a:lstStyle/>
          <a:p>
            <a:endParaRPr lang="en-US"/>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EC70BFDA-2D74-4625-B1AA-3C86F3830745}" type="slidenum">
              <a:rPr lang="en-US" smtClean="0"/>
              <a:t>‹#›</a:t>
            </a:fld>
            <a:endParaRPr lang="en-US"/>
          </a:p>
        </p:txBody>
      </p:sp>
    </p:spTree>
    <p:extLst>
      <p:ext uri="{BB962C8B-B14F-4D97-AF65-F5344CB8AC3E}">
        <p14:creationId xmlns:p14="http://schemas.microsoft.com/office/powerpoint/2010/main" val="164943481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550863" y="2015825"/>
            <a:ext cx="8043862" cy="1554480"/>
          </a:xfrm>
        </p:spPr>
        <p:txBody>
          <a:bodyPr lIns="0" tIns="0" rIns="0" bIns="0" anchor="b"/>
          <a:lstStyle>
            <a:lvl1pPr>
              <a:lnSpc>
                <a:spcPts val="5000"/>
              </a:lnSpc>
              <a:defRPr sz="5000" b="0" spc="-100" baseline="0"/>
            </a:lvl1pPr>
          </a:lstStyle>
          <a:p>
            <a:r>
              <a:rPr lang="en-US" dirty="0" smtClean="0"/>
              <a:t>Click to edit Master title style</a:t>
            </a:r>
            <a:endParaRPr lang="en-US" dirty="0"/>
          </a:p>
        </p:txBody>
      </p:sp>
      <p:sp>
        <p:nvSpPr>
          <p:cNvPr id="59395" name="Rectangle 3"/>
          <p:cNvSpPr>
            <a:spLocks noGrp="1" noChangeArrowheads="1"/>
          </p:cNvSpPr>
          <p:nvPr>
            <p:ph type="subTitle" idx="1"/>
          </p:nvPr>
        </p:nvSpPr>
        <p:spPr>
          <a:xfrm>
            <a:off x="548640" y="4301825"/>
            <a:ext cx="8043862" cy="1828800"/>
          </a:xfrm>
        </p:spPr>
        <p:txBody>
          <a:bodyPr lIns="0" tIns="0" rIns="0" bIns="0"/>
          <a:lstStyle>
            <a:lvl1pPr marL="0" indent="0">
              <a:buFont typeface="Wingdings" pitchFamily="2" charset="2"/>
              <a:buNone/>
              <a:defRPr sz="3600" b="0">
                <a:solidFill>
                  <a:schemeClr val="bg2"/>
                </a:solidFill>
                <a:latin typeface="+mj-lt"/>
              </a:defRPr>
            </a:lvl1pPr>
          </a:lstStyle>
          <a:p>
            <a:r>
              <a:rPr lang="en-US" dirty="0" smtClean="0"/>
              <a:t>Click to edit Master subtitle style</a:t>
            </a:r>
            <a:endParaRPr lang="en-US" dirty="0"/>
          </a:p>
        </p:txBody>
      </p:sp>
      <p:pic>
        <p:nvPicPr>
          <p:cNvPr id="5" name="Picture 4" descr="HOB Logo.horizontal_w-tag_CMYK.jpg"/>
          <p:cNvPicPr>
            <a:picLocks noChangeAspect="1"/>
          </p:cNvPicPr>
          <p:nvPr userDrawn="1"/>
        </p:nvPicPr>
        <p:blipFill>
          <a:blip r:embed="rId2" cstate="print"/>
          <a:stretch>
            <a:fillRect/>
          </a:stretch>
        </p:blipFill>
        <p:spPr>
          <a:xfrm>
            <a:off x="534389" y="254993"/>
            <a:ext cx="3657600" cy="1030309"/>
          </a:xfrm>
          <a:prstGeom prst="rect">
            <a:avLst/>
          </a:prstGeom>
        </p:spPr>
      </p:pic>
      <p:sp>
        <p:nvSpPr>
          <p:cNvPr id="7" name="Line 9"/>
          <p:cNvSpPr>
            <a:spLocks noChangeShapeType="1"/>
          </p:cNvSpPr>
          <p:nvPr userDrawn="1"/>
        </p:nvSpPr>
        <p:spPr bwMode="auto">
          <a:xfrm>
            <a:off x="538163" y="3823843"/>
            <a:ext cx="805815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455713174"/>
      </p:ext>
    </p:extLst>
  </p:cSld>
  <p:clrMapOvr>
    <a:masterClrMapping/>
  </p:clrMapOvr>
  <p:transition>
    <p:fade/>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nSpc>
                <a:spcPct val="100000"/>
              </a:lnSpc>
              <a:spcBef>
                <a:spcPts val="1000"/>
              </a:spcBef>
              <a:defRPr/>
            </a:lvl1pPr>
            <a:lvl2pPr>
              <a:lnSpc>
                <a:spcPct val="100000"/>
              </a:lnSpc>
              <a:spcBef>
                <a:spcPts val="1000"/>
              </a:spcBef>
              <a:defRPr/>
            </a:lvl2pPr>
            <a:lvl3pPr>
              <a:lnSpc>
                <a:spcPct val="100000"/>
              </a:lnSpc>
              <a:spcBef>
                <a:spcPts val="1000"/>
              </a:spcBef>
              <a:defRPr/>
            </a:lvl3pPr>
            <a:lvl4pPr>
              <a:lnSpc>
                <a:spcPct val="100000"/>
              </a:lnSpc>
              <a:spcBef>
                <a:spcPts val="1000"/>
              </a:spcBef>
              <a:defRPr/>
            </a:lvl4pPr>
            <a:lvl5pPr>
              <a:lnSpc>
                <a:spcPct val="100000"/>
              </a:lnSpc>
              <a:spcBef>
                <a:spcPts val="10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pPr>
              <a:defRPr/>
            </a:pPr>
            <a:fld id="{2587CB5D-3E4C-4E32-980E-AFB2FFCEAF83}" type="slidenum">
              <a:rPr lang="en-US"/>
              <a:pPr>
                <a:defRPr/>
              </a:pPr>
              <a:t>‹#›</a:t>
            </a:fld>
            <a:endParaRPr lang="en-US" dirty="0">
              <a:solidFill>
                <a:srgbClr val="000000"/>
              </a:solidFill>
            </a:endParaRPr>
          </a:p>
        </p:txBody>
      </p:sp>
    </p:spTree>
    <p:extLst>
      <p:ext uri="{BB962C8B-B14F-4D97-AF65-F5344CB8AC3E}">
        <p14:creationId xmlns:p14="http://schemas.microsoft.com/office/powerpoint/2010/main" val="1378405434"/>
      </p:ext>
    </p:extLst>
  </p:cSld>
  <p:clrMapOvr>
    <a:masterClrMapping/>
  </p:clrMapOvr>
  <p:transition>
    <p:fade/>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dirty="0" smtClean="0"/>
              <a:t>Click to edit Master title style</a:t>
            </a:r>
            <a:endParaRPr lang="en-US" dirty="0"/>
          </a:p>
        </p:txBody>
      </p:sp>
      <p:sp>
        <p:nvSpPr>
          <p:cNvPr id="3" name="Content Placeholder 2"/>
          <p:cNvSpPr>
            <a:spLocks noGrp="1"/>
          </p:cNvSpPr>
          <p:nvPr>
            <p:ph sz="half" idx="1"/>
          </p:nvPr>
        </p:nvSpPr>
        <p:spPr>
          <a:xfrm>
            <a:off x="550863" y="1371599"/>
            <a:ext cx="3941007" cy="5197475"/>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7014" y="1371599"/>
            <a:ext cx="3957712" cy="5197475"/>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4"/>
          <p:cNvSpPr>
            <a:spLocks noGrp="1"/>
          </p:cNvSpPr>
          <p:nvPr>
            <p:ph type="sldNum" sz="quarter" idx="10"/>
          </p:nvPr>
        </p:nvSpPr>
        <p:spPr/>
        <p:txBody>
          <a:bodyPr/>
          <a:lstStyle>
            <a:lvl1pPr>
              <a:defRPr/>
            </a:lvl1pPr>
          </a:lstStyle>
          <a:p>
            <a:pPr>
              <a:defRPr/>
            </a:pPr>
            <a:fld id="{2746D12C-EE10-4D99-9E71-97B7F0B85363}" type="slidenum">
              <a:rPr lang="en-US"/>
              <a:pPr>
                <a:defRPr/>
              </a:pPr>
              <a:t>‹#›</a:t>
            </a:fld>
            <a:endParaRPr lang="en-US" dirty="0">
              <a:solidFill>
                <a:srgbClr val="000000"/>
              </a:solidFill>
            </a:endParaRPr>
          </a:p>
        </p:txBody>
      </p:sp>
    </p:spTree>
    <p:extLst>
      <p:ext uri="{BB962C8B-B14F-4D97-AF65-F5344CB8AC3E}">
        <p14:creationId xmlns:p14="http://schemas.microsoft.com/office/powerpoint/2010/main" val="3555258596"/>
      </p:ext>
    </p:extLst>
  </p:cSld>
  <p:clrMapOvr>
    <a:masterClrMapping/>
  </p:clrMapOvr>
  <p:transition>
    <p:fade/>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lvl1pPr>
              <a:defRPr/>
            </a:lvl1pPr>
          </a:lstStyle>
          <a:p>
            <a:pPr>
              <a:defRPr/>
            </a:pPr>
            <a:fld id="{C6DD0DAE-F3F3-40D8-9B48-720A67EB0BFF}" type="slidenum">
              <a:rPr lang="en-US"/>
              <a:pPr>
                <a:defRPr/>
              </a:pPr>
              <a:t>‹#›</a:t>
            </a:fld>
            <a:endParaRPr lang="en-US" dirty="0">
              <a:solidFill>
                <a:srgbClr val="000000"/>
              </a:solidFill>
            </a:endParaRPr>
          </a:p>
        </p:txBody>
      </p:sp>
    </p:spTree>
    <p:extLst>
      <p:ext uri="{BB962C8B-B14F-4D97-AF65-F5344CB8AC3E}">
        <p14:creationId xmlns:p14="http://schemas.microsoft.com/office/powerpoint/2010/main" val="1109309251"/>
      </p:ext>
    </p:extLst>
  </p:cSld>
  <p:clrMapOvr>
    <a:masterClrMapping/>
  </p:clrMapOvr>
  <p:transition>
    <p:fade/>
  </p:transition>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F94F33D4-F7A4-4E4C-AAF3-CA59B98AB79B}" type="slidenum">
              <a:rPr lang="en-US"/>
              <a:pPr>
                <a:defRPr/>
              </a:pPr>
              <a:t>‹#›</a:t>
            </a:fld>
            <a:endParaRPr lang="en-US" dirty="0">
              <a:solidFill>
                <a:srgbClr val="000000"/>
              </a:solidFill>
            </a:endParaRPr>
          </a:p>
        </p:txBody>
      </p:sp>
    </p:spTree>
    <p:extLst>
      <p:ext uri="{BB962C8B-B14F-4D97-AF65-F5344CB8AC3E}">
        <p14:creationId xmlns:p14="http://schemas.microsoft.com/office/powerpoint/2010/main" val="2285137018"/>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lvl1pPr>
              <a:defRPr/>
            </a:lvl1pPr>
          </a:lstStyle>
          <a:p>
            <a:pPr>
              <a:defRPr/>
            </a:pPr>
            <a:fld id="{C6DD0DAE-F3F3-40D8-9B48-720A67EB0BFF}" type="slidenum">
              <a:rPr lang="en-US"/>
              <a:pPr>
                <a:defRPr/>
              </a:pPr>
              <a:t>‹#›</a:t>
            </a:fld>
            <a:endParaRPr lang="en-US" dirty="0">
              <a:solidFill>
                <a:srgbClr val="000000"/>
              </a:solidFill>
            </a:endParaRPr>
          </a:p>
        </p:txBody>
      </p:sp>
    </p:spTree>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5" name="Line 9"/>
          <p:cNvSpPr>
            <a:spLocks noChangeShapeType="1"/>
          </p:cNvSpPr>
          <p:nvPr/>
        </p:nvSpPr>
        <p:spPr bwMode="auto">
          <a:xfrm>
            <a:off x="538163" y="3581400"/>
            <a:ext cx="805815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6" name="Picture 3" descr="logo-and-stagecoach-lockup-ppt"/>
          <p:cNvPicPr>
            <a:picLocks noChangeAspect="1" noChangeArrowheads="1"/>
          </p:cNvPicPr>
          <p:nvPr/>
        </p:nvPicPr>
        <p:blipFill>
          <a:blip r:embed="rId2">
            <a:extLst>
              <a:ext uri="{28A0092B-C50C-407E-A947-70E740481C1C}">
                <a14:useLocalDpi xmlns:a14="http://schemas.microsoft.com/office/drawing/2010/main" val="0"/>
              </a:ext>
            </a:extLst>
          </a:blip>
          <a:srcRect t="79585"/>
          <a:stretch>
            <a:fillRect/>
          </a:stretch>
        </p:blipFill>
        <p:spPr bwMode="auto">
          <a:xfrm>
            <a:off x="5137150" y="5403850"/>
            <a:ext cx="36703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46786" y="1305643"/>
            <a:ext cx="7772400" cy="1959882"/>
          </a:xfrm>
          <a:noFill/>
          <a:ln w="9525">
            <a:noFill/>
            <a:miter lim="800000"/>
            <a:headEnd/>
            <a:tailEnd/>
          </a:ln>
        </p:spPr>
        <p:txBody>
          <a:bodyPr anchor="b"/>
          <a:lstStyle>
            <a:lvl1pPr algn="l" rtl="0" eaLnBrk="1" fontAlgn="base" hangingPunct="1">
              <a:lnSpc>
                <a:spcPct val="105000"/>
              </a:lnSpc>
              <a:spcBef>
                <a:spcPct val="0"/>
              </a:spcBef>
              <a:spcAft>
                <a:spcPct val="0"/>
              </a:spcAft>
              <a:defRPr lang="en-US" sz="4800" dirty="0">
                <a:solidFill>
                  <a:schemeClr val="bg2"/>
                </a:solidFill>
                <a:latin typeface="+mj-lt"/>
                <a:ea typeface="+mj-ea"/>
                <a:cs typeface="+mj-cs"/>
              </a:defRPr>
            </a:lvl1pPr>
          </a:lstStyle>
          <a:p>
            <a:r>
              <a:rPr lang="en-US" smtClean="0"/>
              <a:t>Click to edit Master title style</a:t>
            </a:r>
            <a:endParaRPr lang="en-US" dirty="0"/>
          </a:p>
        </p:txBody>
      </p:sp>
      <p:sp>
        <p:nvSpPr>
          <p:cNvPr id="3" name="Subtitle 2"/>
          <p:cNvSpPr>
            <a:spLocks noGrp="1"/>
          </p:cNvSpPr>
          <p:nvPr>
            <p:ph type="subTitle" idx="1"/>
          </p:nvPr>
        </p:nvSpPr>
        <p:spPr>
          <a:xfrm>
            <a:off x="546786" y="3657600"/>
            <a:ext cx="6400800" cy="914400"/>
          </a:xfrm>
          <a:noFill/>
          <a:ln w="9525">
            <a:noFill/>
            <a:miter lim="800000"/>
            <a:headEnd/>
            <a:tailEnd/>
          </a:ln>
          <a:effectLst/>
        </p:spPr>
        <p:txBody>
          <a:bodyPr rIns="91440" bIns="45720">
            <a:normAutofit/>
          </a:bodyPr>
          <a:lstStyle>
            <a:lvl1pPr marL="0" indent="0" algn="l" rtl="0" eaLnBrk="1" fontAlgn="base" hangingPunct="1">
              <a:lnSpc>
                <a:spcPct val="120000"/>
              </a:lnSpc>
              <a:spcBef>
                <a:spcPct val="20000"/>
              </a:spcBef>
              <a:spcAft>
                <a:spcPct val="0"/>
              </a:spcAft>
              <a:buFont typeface="Wingdings" pitchFamily="2" charset="2"/>
              <a:buNone/>
              <a:defRPr lang="en-US" sz="1800" b="1" baseline="0" dirty="0">
                <a:solidFill>
                  <a:srgbClr val="000000"/>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7" name="Text Placeholder 16"/>
          <p:cNvSpPr>
            <a:spLocks noGrp="1"/>
          </p:cNvSpPr>
          <p:nvPr>
            <p:ph type="body" sz="quarter" idx="15"/>
          </p:nvPr>
        </p:nvSpPr>
        <p:spPr>
          <a:xfrm>
            <a:off x="546786" y="5275171"/>
            <a:ext cx="2819400" cy="762000"/>
          </a:xfrm>
        </p:spPr>
        <p:txBody>
          <a:bodyPr>
            <a:noAutofit/>
          </a:bodyPr>
          <a:lstStyle>
            <a:lvl1pPr marL="0" indent="0">
              <a:buNone/>
              <a:defRPr sz="1200">
                <a:solidFill>
                  <a:schemeClr val="bg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solidFill>
                  <a:schemeClr val="tx2"/>
                </a:solidFill>
              </a:defRPr>
            </a:lvl5pPr>
          </a:lstStyle>
          <a:p>
            <a:pPr lvl="0"/>
            <a:r>
              <a:rPr lang="en-US" smtClean="0"/>
              <a:t>Edit Master text styles</a:t>
            </a:r>
          </a:p>
        </p:txBody>
      </p:sp>
      <p:pic>
        <p:nvPicPr>
          <p:cNvPr id="9" name="Picture 8" descr="HOB Logo.horizontal_w-tag_CMYK.jpg"/>
          <p:cNvPicPr>
            <a:picLocks noChangeAspect="1"/>
          </p:cNvPicPr>
          <p:nvPr userDrawn="1"/>
        </p:nvPicPr>
        <p:blipFill>
          <a:blip r:embed="rId3" cstate="print"/>
          <a:stretch>
            <a:fillRect/>
          </a:stretch>
        </p:blipFill>
        <p:spPr>
          <a:xfrm>
            <a:off x="546786" y="333286"/>
            <a:ext cx="2865897" cy="807294"/>
          </a:xfrm>
          <a:prstGeom prst="rect">
            <a:avLst/>
          </a:prstGeom>
        </p:spPr>
      </p:pic>
    </p:spTree>
    <p:extLst>
      <p:ext uri="{BB962C8B-B14F-4D97-AF65-F5344CB8AC3E}">
        <p14:creationId xmlns:p14="http://schemas.microsoft.com/office/powerpoint/2010/main" val="1732520377"/>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Line 9"/>
          <p:cNvSpPr>
            <a:spLocks noChangeShapeType="1"/>
          </p:cNvSpPr>
          <p:nvPr userDrawn="1"/>
        </p:nvSpPr>
        <p:spPr bwMode="auto">
          <a:xfrm>
            <a:off x="554038" y="4344988"/>
            <a:ext cx="5775325" cy="0"/>
          </a:xfrm>
          <a:prstGeom prst="line">
            <a:avLst/>
          </a:prstGeom>
          <a:noFill/>
          <a:ln w="38100">
            <a:solidFill>
              <a:schemeClr val="accent4"/>
            </a:solidFill>
            <a:round/>
            <a:headEnd/>
            <a:tailEnd/>
          </a:ln>
        </p:spPr>
        <p:txBody>
          <a:bodyPr wrap="none" anchor="ctr"/>
          <a:lstStyle/>
          <a:p>
            <a:pPr>
              <a:defRPr/>
            </a:pPr>
            <a:endParaRPr lang="en-US"/>
          </a:p>
        </p:txBody>
      </p:sp>
      <p:sp>
        <p:nvSpPr>
          <p:cNvPr id="9" name="Rectangle 4"/>
          <p:cNvSpPr>
            <a:spLocks noChangeArrowheads="1"/>
          </p:cNvSpPr>
          <p:nvPr userDrawn="1"/>
        </p:nvSpPr>
        <p:spPr bwMode="auto">
          <a:xfrm>
            <a:off x="436563" y="6537325"/>
            <a:ext cx="5257800" cy="230832"/>
          </a:xfrm>
          <a:prstGeom prst="rect">
            <a:avLst/>
          </a:prstGeom>
          <a:noFill/>
          <a:ln w="9525" algn="ctr">
            <a:noFill/>
            <a:miter lim="800000"/>
            <a:headEnd/>
            <a:tailEnd/>
          </a:ln>
        </p:spPr>
        <p:txBody>
          <a:bodyPr>
            <a:spAutoFit/>
          </a:bodyPr>
          <a:lstStyle/>
          <a:p>
            <a:pPr eaLnBrk="0" hangingPunct="0">
              <a:defRPr/>
            </a:pPr>
            <a:r>
              <a:rPr lang="en-US" sz="900" b="0" dirty="0">
                <a:solidFill>
                  <a:schemeClr val="tx2"/>
                </a:solidFill>
                <a:latin typeface="Arial" pitchFamily="34" charset="0"/>
                <a:cs typeface="Arial" pitchFamily="34" charset="0"/>
              </a:rPr>
              <a:t>© </a:t>
            </a:r>
            <a:r>
              <a:rPr lang="en-US" sz="900" b="0" dirty="0" smtClean="0">
                <a:solidFill>
                  <a:schemeClr val="tx2"/>
                </a:solidFill>
                <a:latin typeface="Arial" pitchFamily="34" charset="0"/>
                <a:cs typeface="Arial" pitchFamily="34" charset="0"/>
              </a:rPr>
              <a:t>2014 </a:t>
            </a:r>
            <a:r>
              <a:rPr lang="en-US" sz="900" b="0" dirty="0">
                <a:solidFill>
                  <a:schemeClr val="tx2"/>
                </a:solidFill>
                <a:latin typeface="Arial" pitchFamily="34" charset="0"/>
                <a:cs typeface="Arial" pitchFamily="34" charset="0"/>
              </a:rPr>
              <a:t>Wells Fargo Bank, N.A. All rights reserved. Member FDIC.</a:t>
            </a:r>
          </a:p>
        </p:txBody>
      </p:sp>
      <p:sp>
        <p:nvSpPr>
          <p:cNvPr id="2" name="Title 1"/>
          <p:cNvSpPr>
            <a:spLocks noGrp="1"/>
          </p:cNvSpPr>
          <p:nvPr>
            <p:ph type="ctrTitle"/>
          </p:nvPr>
        </p:nvSpPr>
        <p:spPr>
          <a:xfrm>
            <a:off x="457200" y="2743200"/>
            <a:ext cx="7772400" cy="1470025"/>
          </a:xfrm>
          <a:noFill/>
          <a:ln w="9525">
            <a:noFill/>
            <a:miter lim="800000"/>
            <a:headEnd/>
            <a:tailEnd/>
          </a:ln>
        </p:spPr>
        <p:txBody>
          <a:bodyPr anchor="b"/>
          <a:lstStyle>
            <a:lvl1pPr algn="l" rtl="0" eaLnBrk="1" fontAlgn="base" hangingPunct="1">
              <a:lnSpc>
                <a:spcPct val="105000"/>
              </a:lnSpc>
              <a:spcBef>
                <a:spcPct val="0"/>
              </a:spcBef>
              <a:spcAft>
                <a:spcPct val="0"/>
              </a:spcAft>
              <a:defRPr lang="en-US" sz="4800" dirty="0">
                <a:solidFill>
                  <a:schemeClr val="accent1"/>
                </a:solidFill>
                <a:latin typeface="Arial" pitchFamily="34" charset="0"/>
                <a:ea typeface="+mj-ea"/>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4572000"/>
            <a:ext cx="6400800" cy="914400"/>
          </a:xfrm>
          <a:noFill/>
          <a:ln w="9525">
            <a:noFill/>
            <a:miter lim="800000"/>
            <a:headEnd/>
            <a:tailEnd/>
          </a:ln>
          <a:effectLst/>
        </p:spPr>
        <p:txBody>
          <a:bodyPr tIns="0">
            <a:normAutofit/>
          </a:bodyPr>
          <a:lstStyle>
            <a:lvl1pPr marL="0" indent="0" algn="l" rtl="0" eaLnBrk="1" fontAlgn="base" hangingPunct="1">
              <a:lnSpc>
                <a:spcPct val="100000"/>
              </a:lnSpc>
              <a:spcBef>
                <a:spcPts val="0"/>
              </a:spcBef>
              <a:spcAft>
                <a:spcPct val="0"/>
              </a:spcAft>
              <a:buFont typeface="Wingdings" pitchFamily="2" charset="2"/>
              <a:buNone/>
              <a:defRPr lang="en-US" sz="1800" b="1" baseline="0" dirty="0">
                <a:solidFill>
                  <a:schemeClr val="tx2"/>
                </a:solidFill>
                <a:latin typeface="Arial"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7" name="Text Placeholder 16"/>
          <p:cNvSpPr>
            <a:spLocks noGrp="1"/>
          </p:cNvSpPr>
          <p:nvPr>
            <p:ph type="body" sz="quarter" idx="15"/>
          </p:nvPr>
        </p:nvSpPr>
        <p:spPr>
          <a:xfrm>
            <a:off x="438150" y="5791200"/>
            <a:ext cx="2819400" cy="762000"/>
          </a:xfrm>
        </p:spPr>
        <p:txBody>
          <a:bodyPr>
            <a:noAutofit/>
          </a:bodyPr>
          <a:lstStyle>
            <a:lvl1pPr marL="0" indent="0">
              <a:buNone/>
              <a:defRPr sz="1200">
                <a:solidFill>
                  <a:schemeClr val="tx2"/>
                </a:solidFill>
                <a:latin typeface="Arial" pitchFamily="34" charset="0"/>
                <a:cs typeface="Arial" pitchFamily="34" charset="0"/>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solidFill>
                  <a:schemeClr val="tx2"/>
                </a:solidFill>
              </a:defRPr>
            </a:lvl5pPr>
          </a:lstStyle>
          <a:p>
            <a:pPr lvl="0"/>
            <a:r>
              <a:rPr lang="en-US" smtClean="0"/>
              <a:t>Click to edit Master text styles</a:t>
            </a:r>
          </a:p>
        </p:txBody>
      </p:sp>
      <p:sp>
        <p:nvSpPr>
          <p:cNvPr id="10" name="Slide Number Placeholder 5"/>
          <p:cNvSpPr>
            <a:spLocks noGrp="1"/>
          </p:cNvSpPr>
          <p:nvPr>
            <p:ph type="sldNum" sz="quarter" idx="16"/>
          </p:nvPr>
        </p:nvSpPr>
        <p:spPr/>
        <p:txBody>
          <a:bodyPr/>
          <a:lstStyle>
            <a:lvl1pPr>
              <a:defRPr smtClean="0">
                <a:latin typeface="Arial" pitchFamily="34" charset="0"/>
                <a:cs typeface="Arial" pitchFamily="34" charset="0"/>
              </a:defRPr>
            </a:lvl1pPr>
          </a:lstStyle>
          <a:p>
            <a:pPr>
              <a:defRPr/>
            </a:pPr>
            <a:fld id="{C7517992-FCB5-4619-A45C-11BE5AE8CA8C}" type="slidenum">
              <a:rPr lang="en-US" smtClean="0"/>
              <a:pPr>
                <a:defRPr/>
              </a:pPr>
              <a:t>‹#›</a:t>
            </a:fld>
            <a:endParaRPr lang="en-US"/>
          </a:p>
        </p:txBody>
      </p:sp>
    </p:spTree>
    <p:extLst>
      <p:ext uri="{BB962C8B-B14F-4D97-AF65-F5344CB8AC3E}">
        <p14:creationId xmlns:p14="http://schemas.microsoft.com/office/powerpoint/2010/main" val="3079558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429328"/>
            <a:ext cx="8229600" cy="5047672"/>
          </a:xfrm>
        </p:spPr>
        <p:txBody>
          <a:bodyPr/>
          <a:lstStyle>
            <a:lvl1pPr>
              <a:spcBef>
                <a:spcPts val="800"/>
              </a:spcBef>
              <a:defRPr/>
            </a:lvl1pPr>
            <a:lvl2pPr>
              <a:spcBef>
                <a:spcPts val="800"/>
              </a:spcBef>
              <a:defRPr/>
            </a:lvl2pPr>
            <a:lvl3pPr>
              <a:spcBef>
                <a:spcPts val="800"/>
              </a:spcBef>
              <a:defRPr/>
            </a:lvl3pPr>
            <a:lvl4pPr>
              <a:spcBef>
                <a:spcPts val="800"/>
              </a:spcBef>
              <a:defRPr/>
            </a:lvl4pPr>
            <a:lvl5pPr>
              <a:spcBef>
                <a:spcPts val="8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7AB5AE3-45C5-47B4-8233-DF965BAAFCDF}" type="datetime1">
              <a:rPr lang="en-US"/>
              <a:pPr>
                <a:defRPr/>
              </a:pPr>
              <a:t>8/7/2020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F1EF078-D22C-4B96-A44D-D4980E862592}" type="slidenum">
              <a:rPr lang="en-US"/>
              <a:pPr>
                <a:defRPr/>
              </a:pPr>
              <a:t>‹#›</a:t>
            </a:fld>
            <a:endParaRPr lang="en-US"/>
          </a:p>
        </p:txBody>
      </p:sp>
    </p:spTree>
    <p:extLst>
      <p:ext uri="{BB962C8B-B14F-4D97-AF65-F5344CB8AC3E}">
        <p14:creationId xmlns:p14="http://schemas.microsoft.com/office/powerpoint/2010/main" val="2502035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Color Bar">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4724400" cy="9144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429328"/>
            <a:ext cx="4724400" cy="5047672"/>
          </a:xfrm>
        </p:spPr>
        <p:txBody>
          <a:bodyPr/>
          <a:lstStyle>
            <a:lvl1pPr>
              <a:spcBef>
                <a:spcPts val="800"/>
              </a:spcBef>
              <a:defRPr/>
            </a:lvl1pPr>
            <a:lvl2pPr>
              <a:spcBef>
                <a:spcPts val="800"/>
              </a:spcBef>
              <a:defRPr/>
            </a:lvl2pPr>
            <a:lvl3pPr>
              <a:spcBef>
                <a:spcPts val="800"/>
              </a:spcBef>
              <a:defRPr/>
            </a:lvl3pPr>
            <a:lvl4pPr>
              <a:spcBef>
                <a:spcPts val="800"/>
              </a:spcBef>
              <a:defRPr/>
            </a:lvl4pPr>
            <a:lvl5pPr>
              <a:spcBef>
                <a:spcPts val="8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7AB5AE3-45C5-47B4-8233-DF965BAAFCDF}" type="datetime1">
              <a:rPr lang="en-US"/>
              <a:pPr>
                <a:defRPr/>
              </a:pPr>
              <a:t>8/7/2020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F1EF078-D22C-4B96-A44D-D4980E862592}" type="slidenum">
              <a:rPr lang="en-US"/>
              <a:pPr>
                <a:defRPr/>
              </a:pPr>
              <a:t>‹#›</a:t>
            </a:fld>
            <a:endParaRPr lang="en-US"/>
          </a:p>
        </p:txBody>
      </p:sp>
    </p:spTree>
    <p:extLst>
      <p:ext uri="{BB962C8B-B14F-4D97-AF65-F5344CB8AC3E}">
        <p14:creationId xmlns:p14="http://schemas.microsoft.com/office/powerpoint/2010/main" val="2398222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2286000"/>
            <a:ext cx="8229600" cy="3840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FDFBED5-8614-47B1-A7F7-9E2AF2EA413C}" type="datetime1">
              <a:rPr lang="en-US"/>
              <a:pPr>
                <a:defRPr/>
              </a:pPr>
              <a:t>8/7/2020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725129-F8CE-42DD-82CF-ED6ED388D712}" type="slidenum">
              <a:rPr lang="en-US"/>
              <a:pPr>
                <a:defRPr/>
              </a:pPr>
              <a:t>‹#›</a:t>
            </a:fld>
            <a:endParaRPr lang="en-US"/>
          </a:p>
        </p:txBody>
      </p:sp>
    </p:spTree>
    <p:extLst>
      <p:ext uri="{BB962C8B-B14F-4D97-AF65-F5344CB8AC3E}">
        <p14:creationId xmlns:p14="http://schemas.microsoft.com/office/powerpoint/2010/main" val="2075842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Divider tex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3200401"/>
            <a:ext cx="7772400" cy="533400"/>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itle 6"/>
          <p:cNvSpPr>
            <a:spLocks noGrp="1"/>
          </p:cNvSpPr>
          <p:nvPr>
            <p:ph type="title"/>
          </p:nvPr>
        </p:nvSpPr>
        <p:spPr>
          <a:xfrm>
            <a:off x="457200" y="2304288"/>
            <a:ext cx="8343900" cy="1143000"/>
          </a:xfrm>
        </p:spPr>
        <p:txBody>
          <a:bodyPr/>
          <a:lstStyle>
            <a:lvl1pPr>
              <a:defRPr sz="5000"/>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E4C6BDB3-0D94-42B0-8EF6-73D37748B6FA}" type="datetime1">
              <a:rPr lang="en-US"/>
              <a:pPr>
                <a:defRPr/>
              </a:pPr>
              <a:t>8/7/2020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5C3E421-1C45-4A38-BD64-1E4C58132F54}" type="slidenum">
              <a:rPr lang="en-US"/>
              <a:pPr>
                <a:defRPr/>
              </a:pPr>
              <a:t>‹#›</a:t>
            </a:fld>
            <a:endParaRPr lang="en-US"/>
          </a:p>
        </p:txBody>
      </p:sp>
    </p:spTree>
    <p:extLst>
      <p:ext uri="{BB962C8B-B14F-4D97-AF65-F5344CB8AC3E}">
        <p14:creationId xmlns:p14="http://schemas.microsoft.com/office/powerpoint/2010/main" val="320983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99604E2-80BB-492F-9B6D-4B88EF92BAFF}" type="datetime1">
              <a:rPr lang="en-US"/>
              <a:pPr>
                <a:defRPr/>
              </a:pPr>
              <a:t>8/7/2020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4D5D5C6-A8F7-44FD-B902-DBCF7D159B69}" type="slidenum">
              <a:rPr lang="en-US"/>
              <a:pPr>
                <a:defRPr/>
              </a:pPr>
              <a:t>‹#›</a:t>
            </a:fld>
            <a:endParaRPr lang="en-US"/>
          </a:p>
        </p:txBody>
      </p:sp>
    </p:spTree>
    <p:extLst>
      <p:ext uri="{BB962C8B-B14F-4D97-AF65-F5344CB8AC3E}">
        <p14:creationId xmlns:p14="http://schemas.microsoft.com/office/powerpoint/2010/main" val="71943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5CB7D6B-4BFA-4A58-8E9E-326636400544}" type="datetime1">
              <a:rPr lang="en-US"/>
              <a:pPr>
                <a:defRPr/>
              </a:pPr>
              <a:t>8/7/2020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6BDF916-0DDA-4E81-A596-408D0F36443D}" type="slidenum">
              <a:rPr lang="en-US"/>
              <a:pPr>
                <a:defRPr/>
              </a:pPr>
              <a:t>‹#›</a:t>
            </a:fld>
            <a:endParaRPr lang="en-US"/>
          </a:p>
        </p:txBody>
      </p:sp>
    </p:spTree>
    <p:extLst>
      <p:ext uri="{BB962C8B-B14F-4D97-AF65-F5344CB8AC3E}">
        <p14:creationId xmlns:p14="http://schemas.microsoft.com/office/powerpoint/2010/main" val="322987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90F1293-58C3-4224-BCF9-EE9C353037DA}" type="datetime1">
              <a:rPr lang="en-US"/>
              <a:pPr>
                <a:defRPr/>
              </a:pPr>
              <a:t>8/7/2020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8CE25C4-0A19-42BF-BB44-82566C478451}" type="slidenum">
              <a:rPr lang="en-US"/>
              <a:pPr>
                <a:defRPr/>
              </a:pPr>
              <a:t>‹#›</a:t>
            </a:fld>
            <a:endParaRPr lang="en-US"/>
          </a:p>
        </p:txBody>
      </p:sp>
    </p:spTree>
    <p:extLst>
      <p:ext uri="{BB962C8B-B14F-4D97-AF65-F5344CB8AC3E}">
        <p14:creationId xmlns:p14="http://schemas.microsoft.com/office/powerpoint/2010/main" val="1837055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4BD8D63-416E-4D9B-B026-7001821A07A1}" type="datetime1">
              <a:rPr lang="en-US"/>
              <a:pPr>
                <a:defRPr/>
              </a:pPr>
              <a:t>8/7/2020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3CF4407-454D-43DA-962D-614A3A80335C}" type="slidenum">
              <a:rPr lang="en-US"/>
              <a:pPr>
                <a:defRPr/>
              </a:pPr>
              <a:t>‹#›</a:t>
            </a:fld>
            <a:endParaRPr lang="en-US"/>
          </a:p>
        </p:txBody>
      </p:sp>
    </p:spTree>
    <p:extLst>
      <p:ext uri="{BB962C8B-B14F-4D97-AF65-F5344CB8AC3E}">
        <p14:creationId xmlns:p14="http://schemas.microsoft.com/office/powerpoint/2010/main" val="35041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F94F33D4-F7A4-4E4C-AAF3-CA59B98AB79B}" type="slidenum">
              <a:rPr lang="en-US"/>
              <a:pPr>
                <a:defRPr/>
              </a:pPr>
              <a:t>‹#›</a:t>
            </a:fld>
            <a:endParaRPr lang="en-US" dirty="0">
              <a:solidFill>
                <a:srgbClr val="000000"/>
              </a:solidFill>
            </a:endParaRPr>
          </a:p>
        </p:txBody>
      </p:sp>
    </p:spTree>
  </p:cSld>
  <p:clrMapOvr>
    <a:masterClrMapping/>
  </p:clrMapOvr>
  <p:transition>
    <p:fade/>
  </p:transition>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Quote Page">
    <p:spTree>
      <p:nvGrpSpPr>
        <p:cNvPr id="1" name=""/>
        <p:cNvGrpSpPr/>
        <p:nvPr/>
      </p:nvGrpSpPr>
      <p:grpSpPr>
        <a:xfrm>
          <a:off x="0" y="0"/>
          <a:ext cx="0" cy="0"/>
          <a:chOff x="0" y="0"/>
          <a:chExt cx="0" cy="0"/>
        </a:xfrm>
      </p:grpSpPr>
      <p:sp>
        <p:nvSpPr>
          <p:cNvPr id="2" name="Title 1"/>
          <p:cNvSpPr>
            <a:spLocks noGrp="1"/>
          </p:cNvSpPr>
          <p:nvPr>
            <p:ph type="title"/>
          </p:nvPr>
        </p:nvSpPr>
        <p:spPr>
          <a:xfrm>
            <a:off x="458788" y="1422399"/>
            <a:ext cx="8537294" cy="5072529"/>
          </a:xfrm>
        </p:spPr>
        <p:txBody>
          <a:bodyPr rtlCol="0">
            <a:normAutofit/>
          </a:bodyPr>
          <a:lstStyle>
            <a:lvl1pPr marL="342900" indent="-166688" algn="l" defTabSz="914400" rtl="0" eaLnBrk="1" latinLnBrk="0" hangingPunct="1">
              <a:spcBef>
                <a:spcPct val="20000"/>
              </a:spcBef>
              <a:buFont typeface="Wingdings" pitchFamily="2" charset="2"/>
              <a:buNone/>
              <a:defRPr lang="en-US" sz="2800" kern="1200" dirty="0" smtClean="0">
                <a:solidFill>
                  <a:schemeClr val="bg1"/>
                </a:solidFill>
                <a:latin typeface="Arial" pitchFamily="34" charset="0"/>
                <a:ea typeface="+mn-ea"/>
                <a:cs typeface="+mn-cs"/>
              </a:defRPr>
            </a:lvl1pPr>
          </a:lstStyle>
          <a:p>
            <a:r>
              <a:rPr lang="en-US" dirty="0" smtClean="0"/>
              <a:t>Click to edit Master title style</a:t>
            </a:r>
            <a:endParaRPr lang="en-US" dirty="0"/>
          </a:p>
        </p:txBody>
      </p:sp>
      <p:sp>
        <p:nvSpPr>
          <p:cNvPr id="9" name="Text Placeholder 8"/>
          <p:cNvSpPr>
            <a:spLocks noGrp="1"/>
          </p:cNvSpPr>
          <p:nvPr>
            <p:ph type="body" sz="quarter" idx="13"/>
          </p:nvPr>
        </p:nvSpPr>
        <p:spPr>
          <a:xfrm>
            <a:off x="4948238" y="3495675"/>
            <a:ext cx="3470275" cy="403225"/>
          </a:xfrm>
        </p:spPr>
        <p:txBody>
          <a:bodyPr>
            <a:normAutofit/>
          </a:bodyPr>
          <a:lstStyle>
            <a:lvl1pPr marL="0" indent="0" algn="r">
              <a:buNone/>
              <a:defRPr sz="1800" i="1">
                <a:solidFill>
                  <a:schemeClr val="bg1"/>
                </a:solidFill>
              </a:defRPr>
            </a:lvl1pPr>
          </a:lstStyle>
          <a:p>
            <a:pPr lvl="0"/>
            <a:r>
              <a:rPr lang="en-US" smtClean="0"/>
              <a:t>Click to edit Master text styles</a:t>
            </a:r>
          </a:p>
        </p:txBody>
      </p:sp>
      <p:sp>
        <p:nvSpPr>
          <p:cNvPr id="4" name="Date Placeholder 2"/>
          <p:cNvSpPr>
            <a:spLocks noGrp="1"/>
          </p:cNvSpPr>
          <p:nvPr>
            <p:ph type="dt" sz="half" idx="14"/>
          </p:nvPr>
        </p:nvSpPr>
        <p:spPr/>
        <p:txBody>
          <a:bodyPr/>
          <a:lstStyle>
            <a:lvl1pPr>
              <a:defRPr smtClean="0"/>
            </a:lvl1pPr>
          </a:lstStyle>
          <a:p>
            <a:pPr>
              <a:defRPr/>
            </a:pPr>
            <a:fld id="{2E631712-1911-4BB1-818D-89EE09B45242}" type="datetime1">
              <a:rPr lang="en-US"/>
              <a:pPr>
                <a:defRPr/>
              </a:pPr>
              <a:t>8/7/2020</a:t>
            </a:fld>
            <a:endParaRPr lang="en-US"/>
          </a:p>
        </p:txBody>
      </p:sp>
      <p:sp>
        <p:nvSpPr>
          <p:cNvPr id="5" name="Footer Placeholder 3"/>
          <p:cNvSpPr>
            <a:spLocks noGrp="1"/>
          </p:cNvSpPr>
          <p:nvPr>
            <p:ph type="ftr" sz="quarter" idx="15"/>
          </p:nvPr>
        </p:nvSpPr>
        <p:spPr/>
        <p:txBody>
          <a:bodyPr/>
          <a:lstStyle>
            <a:lvl1pPr>
              <a:defRPr/>
            </a:lvl1pPr>
          </a:lstStyle>
          <a:p>
            <a:pPr>
              <a:defRPr/>
            </a:pPr>
            <a:endParaRPr lang="en-US"/>
          </a:p>
        </p:txBody>
      </p:sp>
      <p:sp>
        <p:nvSpPr>
          <p:cNvPr id="6" name="Slide Number Placeholder 4"/>
          <p:cNvSpPr>
            <a:spLocks noGrp="1"/>
          </p:cNvSpPr>
          <p:nvPr>
            <p:ph type="sldNum" sz="quarter" idx="16"/>
          </p:nvPr>
        </p:nvSpPr>
        <p:spPr/>
        <p:txBody>
          <a:bodyPr/>
          <a:lstStyle>
            <a:lvl1pPr>
              <a:defRPr smtClean="0"/>
            </a:lvl1pPr>
          </a:lstStyle>
          <a:p>
            <a:pPr>
              <a:defRPr/>
            </a:pPr>
            <a:fld id="{6615DA2E-723F-4D15-A1D6-AB79A13E7E87}" type="slidenum">
              <a:rPr lang="en-US"/>
              <a:pPr>
                <a:defRPr/>
              </a:pPr>
              <a:t>‹#›</a:t>
            </a:fld>
            <a:endParaRPr lang="en-US"/>
          </a:p>
        </p:txBody>
      </p:sp>
    </p:spTree>
    <p:extLst>
      <p:ext uri="{BB962C8B-B14F-4D97-AF65-F5344CB8AC3E}">
        <p14:creationId xmlns:p14="http://schemas.microsoft.com/office/powerpoint/2010/main" val="2312967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5" name="Line 9"/>
          <p:cNvSpPr>
            <a:spLocks noChangeShapeType="1"/>
          </p:cNvSpPr>
          <p:nvPr/>
        </p:nvSpPr>
        <p:spPr bwMode="auto">
          <a:xfrm>
            <a:off x="538163" y="3581400"/>
            <a:ext cx="805815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6" name="Picture 3" descr="logo-and-stagecoach-lockup-ppt"/>
          <p:cNvPicPr>
            <a:picLocks noChangeAspect="1" noChangeArrowheads="1"/>
          </p:cNvPicPr>
          <p:nvPr/>
        </p:nvPicPr>
        <p:blipFill>
          <a:blip r:embed="rId2">
            <a:extLst>
              <a:ext uri="{28A0092B-C50C-407E-A947-70E740481C1C}">
                <a14:useLocalDpi xmlns:a14="http://schemas.microsoft.com/office/drawing/2010/main" val="0"/>
              </a:ext>
            </a:extLst>
          </a:blip>
          <a:srcRect t="79585"/>
          <a:stretch>
            <a:fillRect/>
          </a:stretch>
        </p:blipFill>
        <p:spPr bwMode="auto">
          <a:xfrm>
            <a:off x="5137150" y="5403850"/>
            <a:ext cx="36703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46786" y="1305643"/>
            <a:ext cx="7772400" cy="1959882"/>
          </a:xfrm>
          <a:noFill/>
          <a:ln w="9525">
            <a:noFill/>
            <a:miter lim="800000"/>
            <a:headEnd/>
            <a:tailEnd/>
          </a:ln>
        </p:spPr>
        <p:txBody>
          <a:bodyPr anchor="b"/>
          <a:lstStyle>
            <a:lvl1pPr algn="l" rtl="0" eaLnBrk="1" fontAlgn="base" hangingPunct="1">
              <a:lnSpc>
                <a:spcPct val="105000"/>
              </a:lnSpc>
              <a:spcBef>
                <a:spcPct val="0"/>
              </a:spcBef>
              <a:spcAft>
                <a:spcPct val="0"/>
              </a:spcAft>
              <a:defRPr lang="en-US" sz="4800" dirty="0">
                <a:solidFill>
                  <a:schemeClr val="bg2"/>
                </a:solidFill>
                <a:latin typeface="+mj-lt"/>
                <a:ea typeface="+mj-ea"/>
                <a:cs typeface="+mj-cs"/>
              </a:defRPr>
            </a:lvl1pPr>
          </a:lstStyle>
          <a:p>
            <a:r>
              <a:rPr lang="en-US" smtClean="0"/>
              <a:t>Click to edit Master title style</a:t>
            </a:r>
            <a:endParaRPr lang="en-US" dirty="0"/>
          </a:p>
        </p:txBody>
      </p:sp>
      <p:sp>
        <p:nvSpPr>
          <p:cNvPr id="3" name="Subtitle 2"/>
          <p:cNvSpPr>
            <a:spLocks noGrp="1"/>
          </p:cNvSpPr>
          <p:nvPr>
            <p:ph type="subTitle" idx="1"/>
          </p:nvPr>
        </p:nvSpPr>
        <p:spPr>
          <a:xfrm>
            <a:off x="546786" y="3657600"/>
            <a:ext cx="6400800" cy="914400"/>
          </a:xfrm>
          <a:noFill/>
          <a:ln w="9525">
            <a:noFill/>
            <a:miter lim="800000"/>
            <a:headEnd/>
            <a:tailEnd/>
          </a:ln>
          <a:effectLst/>
        </p:spPr>
        <p:txBody>
          <a:bodyPr rIns="91440" bIns="45720">
            <a:normAutofit/>
          </a:bodyPr>
          <a:lstStyle>
            <a:lvl1pPr marL="0" indent="0" algn="l" rtl="0" eaLnBrk="1" fontAlgn="base" hangingPunct="1">
              <a:lnSpc>
                <a:spcPct val="120000"/>
              </a:lnSpc>
              <a:spcBef>
                <a:spcPct val="20000"/>
              </a:spcBef>
              <a:spcAft>
                <a:spcPct val="0"/>
              </a:spcAft>
              <a:buFont typeface="Wingdings" pitchFamily="2" charset="2"/>
              <a:buNone/>
              <a:defRPr lang="en-US" sz="1800" b="1" baseline="0" dirty="0">
                <a:solidFill>
                  <a:srgbClr val="000000"/>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7" name="Text Placeholder 16"/>
          <p:cNvSpPr>
            <a:spLocks noGrp="1"/>
          </p:cNvSpPr>
          <p:nvPr>
            <p:ph type="body" sz="quarter" idx="15"/>
          </p:nvPr>
        </p:nvSpPr>
        <p:spPr>
          <a:xfrm>
            <a:off x="546786" y="5275171"/>
            <a:ext cx="2819400" cy="762000"/>
          </a:xfrm>
        </p:spPr>
        <p:txBody>
          <a:bodyPr>
            <a:noAutofit/>
          </a:bodyPr>
          <a:lstStyle>
            <a:lvl1pPr marL="0" indent="0">
              <a:buNone/>
              <a:defRPr sz="1200">
                <a:solidFill>
                  <a:schemeClr val="bg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solidFill>
                  <a:schemeClr val="tx2"/>
                </a:solidFill>
              </a:defRPr>
            </a:lvl5pPr>
          </a:lstStyle>
          <a:p>
            <a:pPr lvl="0"/>
            <a:r>
              <a:rPr lang="en-US" smtClean="0"/>
              <a:t>Edit Master text styles</a:t>
            </a:r>
          </a:p>
        </p:txBody>
      </p:sp>
      <p:pic>
        <p:nvPicPr>
          <p:cNvPr id="9" name="Picture 8" descr="HOB Logo.horizontal_w-tag_CMYK.jpg"/>
          <p:cNvPicPr>
            <a:picLocks noChangeAspect="1"/>
          </p:cNvPicPr>
          <p:nvPr userDrawn="1"/>
        </p:nvPicPr>
        <p:blipFill>
          <a:blip r:embed="rId3" cstate="print"/>
          <a:stretch>
            <a:fillRect/>
          </a:stretch>
        </p:blipFill>
        <p:spPr>
          <a:xfrm>
            <a:off x="546786" y="333286"/>
            <a:ext cx="2865897" cy="807294"/>
          </a:xfrm>
          <a:prstGeom prst="rect">
            <a:avLst/>
          </a:prstGeom>
        </p:spPr>
      </p:pic>
    </p:spTree>
    <p:extLst>
      <p:ext uri="{BB962C8B-B14F-4D97-AF65-F5344CB8AC3E}">
        <p14:creationId xmlns:p14="http://schemas.microsoft.com/office/powerpoint/2010/main" val="385905537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4FA36-3B3B-4A4C-811C-183D15992261}" type="slidenum">
              <a:rPr lang="en-US" smtClean="0"/>
              <a:t>‹#›</a:t>
            </a:fld>
            <a:endParaRPr lang="en-US"/>
          </a:p>
        </p:txBody>
      </p:sp>
    </p:spTree>
    <p:extLst>
      <p:ext uri="{BB962C8B-B14F-4D97-AF65-F5344CB8AC3E}">
        <p14:creationId xmlns:p14="http://schemas.microsoft.com/office/powerpoint/2010/main" val="943973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4FA36-3B3B-4A4C-811C-183D15992261}" type="slidenum">
              <a:rPr lang="en-US" smtClean="0"/>
              <a:t>‹#›</a:t>
            </a:fld>
            <a:endParaRPr lang="en-US"/>
          </a:p>
        </p:txBody>
      </p:sp>
    </p:spTree>
    <p:extLst>
      <p:ext uri="{BB962C8B-B14F-4D97-AF65-F5344CB8AC3E}">
        <p14:creationId xmlns:p14="http://schemas.microsoft.com/office/powerpoint/2010/main" val="2606712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4FA36-3B3B-4A4C-811C-183D15992261}" type="slidenum">
              <a:rPr lang="en-US" smtClean="0"/>
              <a:t>‹#›</a:t>
            </a:fld>
            <a:endParaRPr lang="en-US"/>
          </a:p>
        </p:txBody>
      </p:sp>
    </p:spTree>
    <p:extLst>
      <p:ext uri="{BB962C8B-B14F-4D97-AF65-F5344CB8AC3E}">
        <p14:creationId xmlns:p14="http://schemas.microsoft.com/office/powerpoint/2010/main" val="4516045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theme" Target="../theme/theme3.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4.jp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4.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5.jpg"/></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7.xml"/><Relationship Id="rId7" Type="http://schemas.openxmlformats.org/officeDocument/2006/relationships/theme" Target="../theme/theme5.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5" Type="http://schemas.openxmlformats.org/officeDocument/2006/relationships/slideLayout" Target="../slideLayouts/slideLayout39.xml"/><Relationship Id="rId4" Type="http://schemas.openxmlformats.org/officeDocument/2006/relationships/slideLayout" Target="../slideLayouts/slideLayout3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theme" Target="../theme/theme6.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550863" y="258763"/>
            <a:ext cx="8043862" cy="10096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title style</a:t>
            </a:r>
          </a:p>
        </p:txBody>
      </p:sp>
      <p:sp>
        <p:nvSpPr>
          <p:cNvPr id="3075" name="Rectangle 3"/>
          <p:cNvSpPr>
            <a:spLocks noGrp="1" noChangeArrowheads="1"/>
          </p:cNvSpPr>
          <p:nvPr>
            <p:ph type="body" idx="1"/>
          </p:nvPr>
        </p:nvSpPr>
        <p:spPr bwMode="auto">
          <a:xfrm>
            <a:off x="550863" y="1448789"/>
            <a:ext cx="8043862" cy="512028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8372" name="Rectangle 4"/>
          <p:cNvSpPr>
            <a:spLocks noGrp="1" noChangeArrowheads="1"/>
          </p:cNvSpPr>
          <p:nvPr>
            <p:ph type="sldNum" sz="quarter" idx="4"/>
          </p:nvPr>
        </p:nvSpPr>
        <p:spPr bwMode="auto">
          <a:xfrm>
            <a:off x="8594725" y="6569075"/>
            <a:ext cx="365760" cy="2889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r" eaLnBrk="0" hangingPunct="0">
              <a:defRPr sz="1000">
                <a:solidFill>
                  <a:schemeClr val="tx2"/>
                </a:solidFill>
                <a:latin typeface="+mn-lt"/>
                <a:ea typeface="ＭＳ Ｐゴシック" pitchFamily="34" charset="-128"/>
                <a:cs typeface="+mn-cs"/>
              </a:defRPr>
            </a:lvl1pPr>
          </a:lstStyle>
          <a:p>
            <a:pPr>
              <a:defRPr/>
            </a:pPr>
            <a:fld id="{937F2037-485C-4029-AB58-DA0CC97D04D9}"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179" r:id="rId1"/>
    <p:sldLayoutId id="2147484180" r:id="rId2"/>
    <p:sldLayoutId id="2147484182" r:id="rId3"/>
    <p:sldLayoutId id="2147484184" r:id="rId4"/>
    <p:sldLayoutId id="2147484185" r:id="rId5"/>
    <p:sldLayoutId id="2147484192" r:id="rId6"/>
  </p:sldLayoutIdLst>
  <p:transition>
    <p:fade/>
  </p:transition>
  <p:timing>
    <p:tnLst>
      <p:par>
        <p:cTn id="1" dur="indefinite" restart="never" nodeType="tmRoot"/>
      </p:par>
    </p:tnLst>
  </p:timing>
  <p:hf sldNum="0" hdr="0" ftr="0" dt="0"/>
  <p:txStyles>
    <p:titleStyle>
      <a:lvl1pPr algn="l" rtl="0" eaLnBrk="1" fontAlgn="base" hangingPunct="1">
        <a:lnSpc>
          <a:spcPct val="105000"/>
        </a:lnSpc>
        <a:spcBef>
          <a:spcPct val="0"/>
        </a:spcBef>
        <a:spcAft>
          <a:spcPct val="0"/>
        </a:spcAft>
        <a:defRPr sz="3200" b="0" spc="-100" baseline="0">
          <a:solidFill>
            <a:schemeClr val="tx2"/>
          </a:solidFill>
          <a:latin typeface="+mj-lt"/>
          <a:ea typeface="MS PGothic"/>
          <a:cs typeface="MS PGothic"/>
        </a:defRPr>
      </a:lvl1pPr>
      <a:lvl2pPr algn="l" rtl="0" eaLnBrk="1" fontAlgn="base" hangingPunct="1">
        <a:lnSpc>
          <a:spcPct val="105000"/>
        </a:lnSpc>
        <a:spcBef>
          <a:spcPct val="0"/>
        </a:spcBef>
        <a:spcAft>
          <a:spcPct val="0"/>
        </a:spcAft>
        <a:defRPr sz="3200">
          <a:solidFill>
            <a:schemeClr val="tx2"/>
          </a:solidFill>
          <a:latin typeface="Georgia" pitchFamily="18" charset="0"/>
          <a:ea typeface="MS PGothic"/>
          <a:cs typeface="MS PGothic"/>
        </a:defRPr>
      </a:lvl2pPr>
      <a:lvl3pPr algn="l" rtl="0" eaLnBrk="1" fontAlgn="base" hangingPunct="1">
        <a:lnSpc>
          <a:spcPct val="105000"/>
        </a:lnSpc>
        <a:spcBef>
          <a:spcPct val="0"/>
        </a:spcBef>
        <a:spcAft>
          <a:spcPct val="0"/>
        </a:spcAft>
        <a:defRPr sz="3200">
          <a:solidFill>
            <a:schemeClr val="tx2"/>
          </a:solidFill>
          <a:latin typeface="Georgia" pitchFamily="18" charset="0"/>
          <a:ea typeface="MS PGothic"/>
          <a:cs typeface="MS PGothic"/>
        </a:defRPr>
      </a:lvl3pPr>
      <a:lvl4pPr algn="l" rtl="0" eaLnBrk="1" fontAlgn="base" hangingPunct="1">
        <a:lnSpc>
          <a:spcPct val="105000"/>
        </a:lnSpc>
        <a:spcBef>
          <a:spcPct val="0"/>
        </a:spcBef>
        <a:spcAft>
          <a:spcPct val="0"/>
        </a:spcAft>
        <a:defRPr sz="3200">
          <a:solidFill>
            <a:schemeClr val="tx2"/>
          </a:solidFill>
          <a:latin typeface="Georgia" pitchFamily="18" charset="0"/>
          <a:ea typeface="MS PGothic"/>
          <a:cs typeface="MS PGothic"/>
        </a:defRPr>
      </a:lvl4pPr>
      <a:lvl5pPr algn="l" rtl="0" eaLnBrk="1" fontAlgn="base" hangingPunct="1">
        <a:lnSpc>
          <a:spcPct val="105000"/>
        </a:lnSpc>
        <a:spcBef>
          <a:spcPct val="0"/>
        </a:spcBef>
        <a:spcAft>
          <a:spcPct val="0"/>
        </a:spcAft>
        <a:defRPr sz="3200">
          <a:solidFill>
            <a:schemeClr val="tx2"/>
          </a:solidFill>
          <a:latin typeface="Georgia" pitchFamily="18" charset="0"/>
          <a:ea typeface="MS PGothic"/>
          <a:cs typeface="MS PGothic"/>
        </a:defRPr>
      </a:lvl5pPr>
      <a:lvl6pPr marL="457200" algn="l" rtl="0" eaLnBrk="1" fontAlgn="base" hangingPunct="1">
        <a:lnSpc>
          <a:spcPct val="105000"/>
        </a:lnSpc>
        <a:spcBef>
          <a:spcPct val="0"/>
        </a:spcBef>
        <a:spcAft>
          <a:spcPct val="0"/>
        </a:spcAft>
        <a:defRPr sz="3200">
          <a:solidFill>
            <a:schemeClr val="tx2"/>
          </a:solidFill>
          <a:latin typeface="Georgia" pitchFamily="18" charset="0"/>
          <a:ea typeface="ＭＳ Ｐゴシック" pitchFamily="34" charset="-128"/>
        </a:defRPr>
      </a:lvl6pPr>
      <a:lvl7pPr marL="914400" algn="l" rtl="0" eaLnBrk="1" fontAlgn="base" hangingPunct="1">
        <a:lnSpc>
          <a:spcPct val="105000"/>
        </a:lnSpc>
        <a:spcBef>
          <a:spcPct val="0"/>
        </a:spcBef>
        <a:spcAft>
          <a:spcPct val="0"/>
        </a:spcAft>
        <a:defRPr sz="3200">
          <a:solidFill>
            <a:schemeClr val="tx2"/>
          </a:solidFill>
          <a:latin typeface="Georgia" pitchFamily="18" charset="0"/>
          <a:ea typeface="ＭＳ Ｐゴシック" pitchFamily="34" charset="-128"/>
        </a:defRPr>
      </a:lvl7pPr>
      <a:lvl8pPr marL="1371600" algn="l" rtl="0" eaLnBrk="1" fontAlgn="base" hangingPunct="1">
        <a:lnSpc>
          <a:spcPct val="105000"/>
        </a:lnSpc>
        <a:spcBef>
          <a:spcPct val="0"/>
        </a:spcBef>
        <a:spcAft>
          <a:spcPct val="0"/>
        </a:spcAft>
        <a:defRPr sz="3200">
          <a:solidFill>
            <a:schemeClr val="tx2"/>
          </a:solidFill>
          <a:latin typeface="Georgia" pitchFamily="18" charset="0"/>
          <a:ea typeface="ＭＳ Ｐゴシック" pitchFamily="34" charset="-128"/>
        </a:defRPr>
      </a:lvl8pPr>
      <a:lvl9pPr marL="1828800" algn="l" rtl="0" eaLnBrk="1" fontAlgn="base" hangingPunct="1">
        <a:lnSpc>
          <a:spcPct val="105000"/>
        </a:lnSpc>
        <a:spcBef>
          <a:spcPct val="0"/>
        </a:spcBef>
        <a:spcAft>
          <a:spcPct val="0"/>
        </a:spcAft>
        <a:defRPr sz="3200">
          <a:solidFill>
            <a:schemeClr val="tx2"/>
          </a:solidFill>
          <a:latin typeface="Georgia" pitchFamily="18" charset="0"/>
          <a:ea typeface="ＭＳ Ｐゴシック" pitchFamily="34" charset="-128"/>
        </a:defRPr>
      </a:lvl9pPr>
    </p:titleStyle>
    <p:bodyStyle>
      <a:lvl1pPr marL="225425" indent="-225425" algn="l" rtl="0" eaLnBrk="1" fontAlgn="base" hangingPunct="1">
        <a:lnSpc>
          <a:spcPct val="100000"/>
        </a:lnSpc>
        <a:spcBef>
          <a:spcPts val="600"/>
        </a:spcBef>
        <a:spcAft>
          <a:spcPct val="0"/>
        </a:spcAft>
        <a:buFont typeface="Arial" pitchFamily="34" charset="0"/>
        <a:buChar char="•"/>
        <a:defRPr sz="2400">
          <a:solidFill>
            <a:srgbClr val="000000"/>
          </a:solidFill>
          <a:latin typeface="+mn-lt"/>
          <a:ea typeface="+mn-ea"/>
          <a:cs typeface="ヒラギノ角ゴ Pro W3"/>
        </a:defRPr>
      </a:lvl1pPr>
      <a:lvl2pPr marL="569913" indent="-225425" algn="l" rtl="0" eaLnBrk="1" fontAlgn="base" hangingPunct="1">
        <a:lnSpc>
          <a:spcPct val="100000"/>
        </a:lnSpc>
        <a:spcBef>
          <a:spcPts val="600"/>
        </a:spcBef>
        <a:spcAft>
          <a:spcPct val="0"/>
        </a:spcAft>
        <a:buFont typeface="Arial" pitchFamily="34" charset="0"/>
        <a:buChar char="•"/>
        <a:defRPr sz="2000">
          <a:solidFill>
            <a:srgbClr val="000000"/>
          </a:solidFill>
          <a:latin typeface="+mn-lt"/>
          <a:ea typeface="+mn-ea"/>
          <a:cs typeface="ヒラギノ角ゴ Pro W3"/>
        </a:defRPr>
      </a:lvl2pPr>
      <a:lvl3pPr marL="914400" indent="-225425" algn="l" rtl="0" eaLnBrk="1" fontAlgn="base" hangingPunct="1">
        <a:lnSpc>
          <a:spcPct val="100000"/>
        </a:lnSpc>
        <a:spcBef>
          <a:spcPts val="600"/>
        </a:spcBef>
        <a:spcAft>
          <a:spcPct val="0"/>
        </a:spcAft>
        <a:buFont typeface="Arial" pitchFamily="34" charset="0"/>
        <a:buChar char="•"/>
        <a:defRPr>
          <a:solidFill>
            <a:srgbClr val="000000"/>
          </a:solidFill>
          <a:latin typeface="+mn-lt"/>
          <a:ea typeface="+mn-ea"/>
          <a:cs typeface="ヒラギノ角ゴ Pro W3"/>
        </a:defRPr>
      </a:lvl3pPr>
      <a:lvl4pPr marL="1266825" indent="-233363" algn="l" rtl="0" eaLnBrk="1" fontAlgn="base" hangingPunct="1">
        <a:lnSpc>
          <a:spcPct val="100000"/>
        </a:lnSpc>
        <a:spcBef>
          <a:spcPts val="600"/>
        </a:spcBef>
        <a:spcAft>
          <a:spcPct val="0"/>
        </a:spcAft>
        <a:buFont typeface="Arial" pitchFamily="34" charset="0"/>
        <a:buChar char="•"/>
        <a:defRPr sz="1600">
          <a:solidFill>
            <a:srgbClr val="000000"/>
          </a:solidFill>
          <a:latin typeface="+mn-lt"/>
          <a:ea typeface="+mn-ea"/>
          <a:cs typeface="ヒラギノ角ゴ Pro W3"/>
        </a:defRPr>
      </a:lvl4pPr>
      <a:lvl5pPr marL="1603375" indent="-225425" algn="l" rtl="0" eaLnBrk="1" fontAlgn="base" hangingPunct="1">
        <a:lnSpc>
          <a:spcPct val="100000"/>
        </a:lnSpc>
        <a:spcBef>
          <a:spcPts val="600"/>
        </a:spcBef>
        <a:spcAft>
          <a:spcPct val="0"/>
        </a:spcAft>
        <a:buFont typeface="Arial" pitchFamily="34" charset="0"/>
        <a:buChar char="•"/>
        <a:defRPr sz="1400">
          <a:solidFill>
            <a:srgbClr val="000000"/>
          </a:solidFill>
          <a:latin typeface="+mn-lt"/>
          <a:ea typeface="+mn-ea"/>
          <a:cs typeface="ヒラギノ角ゴ Pro W3"/>
        </a:defRPr>
      </a:lvl5pPr>
      <a:lvl6pPr marL="20113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6pPr>
      <a:lvl7pPr marL="24685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7pPr>
      <a:lvl8pPr marL="29257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8pPr>
      <a:lvl9pPr marL="33829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44FA36-3B3B-4A4C-811C-183D15992261}" type="slidenum">
              <a:rPr lang="en-US" smtClean="0"/>
              <a:t>‹#›</a:t>
            </a:fld>
            <a:endParaRPr lang="en-US"/>
          </a:p>
        </p:txBody>
      </p:sp>
      <p:pic>
        <p:nvPicPr>
          <p:cNvPr id="7" name="Picture 6" descr="Cityscape_Orange.png"/>
          <p:cNvPicPr>
            <a:picLocks noChangeAspect="1"/>
          </p:cNvPicPr>
          <p:nvPr userDrawn="1"/>
        </p:nvPicPr>
        <p:blipFill>
          <a:blip r:embed="rId14" cstate="print"/>
          <a:srcRect/>
          <a:stretch>
            <a:fillRect/>
          </a:stretch>
        </p:blipFill>
        <p:spPr bwMode="auto">
          <a:xfrm>
            <a:off x="-247650" y="0"/>
            <a:ext cx="9639300" cy="6858000"/>
          </a:xfrm>
          <a:prstGeom prst="rect">
            <a:avLst/>
          </a:prstGeom>
          <a:noFill/>
          <a:ln w="9525">
            <a:noFill/>
            <a:miter lim="800000"/>
            <a:headEnd/>
            <a:tailEnd/>
          </a:ln>
        </p:spPr>
      </p:pic>
    </p:spTree>
    <p:extLst>
      <p:ext uri="{BB962C8B-B14F-4D97-AF65-F5344CB8AC3E}">
        <p14:creationId xmlns:p14="http://schemas.microsoft.com/office/powerpoint/2010/main" val="1844262926"/>
      </p:ext>
    </p:extLst>
  </p:cSld>
  <p:clrMap bg1="lt1" tx1="dk1" bg2="lt2" tx2="dk2" accent1="accent1" accent2="accent2" accent3="accent3" accent4="accent4" accent5="accent5" accent6="accent6" hlink="hlink" folHlink="folHlink"/>
  <p:sldLayoutIdLst>
    <p:sldLayoutId id="2147484194" r:id="rId1"/>
    <p:sldLayoutId id="2147484195" r:id="rId2"/>
    <p:sldLayoutId id="2147484196" r:id="rId3"/>
    <p:sldLayoutId id="2147484197" r:id="rId4"/>
    <p:sldLayoutId id="2147484198" r:id="rId5"/>
    <p:sldLayoutId id="2147484199" r:id="rId6"/>
    <p:sldLayoutId id="2147484200" r:id="rId7"/>
    <p:sldLayoutId id="2147484201" r:id="rId8"/>
    <p:sldLayoutId id="2147484202" r:id="rId9"/>
    <p:sldLayoutId id="2147484203" r:id="rId10"/>
    <p:sldLayoutId id="2147484204" r:id="rId11"/>
    <p:sldLayoutId id="2147484205"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550863" y="258763"/>
            <a:ext cx="8043862" cy="10096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title style</a:t>
            </a:r>
          </a:p>
        </p:txBody>
      </p:sp>
      <p:sp>
        <p:nvSpPr>
          <p:cNvPr id="3075" name="Rectangle 3"/>
          <p:cNvSpPr>
            <a:spLocks noGrp="1" noChangeArrowheads="1"/>
          </p:cNvSpPr>
          <p:nvPr>
            <p:ph type="body" idx="1"/>
          </p:nvPr>
        </p:nvSpPr>
        <p:spPr bwMode="auto">
          <a:xfrm>
            <a:off x="550863" y="1448789"/>
            <a:ext cx="8043862" cy="512028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8372" name="Rectangle 4"/>
          <p:cNvSpPr>
            <a:spLocks noGrp="1" noChangeArrowheads="1"/>
          </p:cNvSpPr>
          <p:nvPr>
            <p:ph type="sldNum" sz="quarter" idx="4"/>
          </p:nvPr>
        </p:nvSpPr>
        <p:spPr bwMode="auto">
          <a:xfrm>
            <a:off x="8594725" y="6569075"/>
            <a:ext cx="365760" cy="2889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r" eaLnBrk="0" hangingPunct="0">
              <a:defRPr sz="1000">
                <a:solidFill>
                  <a:schemeClr val="tx2"/>
                </a:solidFill>
                <a:latin typeface="+mn-lt"/>
                <a:ea typeface="ＭＳ Ｐゴシック" pitchFamily="34" charset="-128"/>
                <a:cs typeface="+mn-cs"/>
              </a:defRPr>
            </a:lvl1pPr>
          </a:lstStyle>
          <a:p>
            <a:pPr>
              <a:defRPr/>
            </a:pPr>
            <a:fld id="{937F2037-485C-4029-AB58-DA0CC97D04D9}" type="slidenum">
              <a:rPr lang="en-US" smtClean="0">
                <a:solidFill>
                  <a:srgbClr val="5098AC"/>
                </a:solidFill>
              </a:rPr>
              <a:pPr>
                <a:defRPr/>
              </a:pPr>
              <a:t>‹#›</a:t>
            </a:fld>
            <a:endParaRPr lang="en-US" dirty="0">
              <a:solidFill>
                <a:srgbClr val="5098AC"/>
              </a:solidFill>
            </a:endParaRPr>
          </a:p>
        </p:txBody>
      </p:sp>
    </p:spTree>
    <p:extLst>
      <p:ext uri="{BB962C8B-B14F-4D97-AF65-F5344CB8AC3E}">
        <p14:creationId xmlns:p14="http://schemas.microsoft.com/office/powerpoint/2010/main" val="3663873234"/>
      </p:ext>
    </p:extLst>
  </p:cSld>
  <p:clrMap bg1="lt1" tx1="dk1" bg2="lt2" tx2="dk2" accent1="accent1" accent2="accent2" accent3="accent3" accent4="accent4" accent5="accent5" accent6="accent6" hlink="hlink" folHlink="folHlink"/>
  <p:sldLayoutIdLst>
    <p:sldLayoutId id="2147484187" r:id="rId1"/>
    <p:sldLayoutId id="2147484188" r:id="rId2"/>
    <p:sldLayoutId id="2147484189" r:id="rId3"/>
    <p:sldLayoutId id="2147484190" r:id="rId4"/>
    <p:sldLayoutId id="2147484191" r:id="rId5"/>
  </p:sldLayoutIdLst>
  <p:transition>
    <p:fade/>
  </p:transition>
  <p:timing>
    <p:tnLst>
      <p:par>
        <p:cTn id="1" dur="indefinite" restart="never" nodeType="tmRoot"/>
      </p:par>
    </p:tnLst>
  </p:timing>
  <p:hf sldNum="0" hdr="0" ftr="0" dt="0"/>
  <p:txStyles>
    <p:titleStyle>
      <a:lvl1pPr algn="l" rtl="0" eaLnBrk="0" fontAlgn="base" hangingPunct="0">
        <a:lnSpc>
          <a:spcPct val="105000"/>
        </a:lnSpc>
        <a:spcBef>
          <a:spcPct val="0"/>
        </a:spcBef>
        <a:spcAft>
          <a:spcPct val="0"/>
        </a:spcAft>
        <a:defRPr sz="3200" b="1" spc="-100" baseline="0">
          <a:solidFill>
            <a:schemeClr val="tx2"/>
          </a:solidFill>
          <a:latin typeface="+mj-lt"/>
          <a:ea typeface="MS PGothic"/>
          <a:cs typeface="MS PGothic"/>
        </a:defRPr>
      </a:lvl1pPr>
      <a:lvl2pPr algn="l" rtl="0" eaLnBrk="0" fontAlgn="base" hangingPunct="0">
        <a:lnSpc>
          <a:spcPct val="105000"/>
        </a:lnSpc>
        <a:spcBef>
          <a:spcPct val="0"/>
        </a:spcBef>
        <a:spcAft>
          <a:spcPct val="0"/>
        </a:spcAft>
        <a:defRPr sz="3200">
          <a:solidFill>
            <a:schemeClr val="tx2"/>
          </a:solidFill>
          <a:latin typeface="Georgia" pitchFamily="18" charset="0"/>
          <a:ea typeface="MS PGothic"/>
          <a:cs typeface="MS PGothic"/>
        </a:defRPr>
      </a:lvl2pPr>
      <a:lvl3pPr algn="l" rtl="0" eaLnBrk="0" fontAlgn="base" hangingPunct="0">
        <a:lnSpc>
          <a:spcPct val="105000"/>
        </a:lnSpc>
        <a:spcBef>
          <a:spcPct val="0"/>
        </a:spcBef>
        <a:spcAft>
          <a:spcPct val="0"/>
        </a:spcAft>
        <a:defRPr sz="3200">
          <a:solidFill>
            <a:schemeClr val="tx2"/>
          </a:solidFill>
          <a:latin typeface="Georgia" pitchFamily="18" charset="0"/>
          <a:ea typeface="MS PGothic"/>
          <a:cs typeface="MS PGothic"/>
        </a:defRPr>
      </a:lvl3pPr>
      <a:lvl4pPr algn="l" rtl="0" eaLnBrk="0" fontAlgn="base" hangingPunct="0">
        <a:lnSpc>
          <a:spcPct val="105000"/>
        </a:lnSpc>
        <a:spcBef>
          <a:spcPct val="0"/>
        </a:spcBef>
        <a:spcAft>
          <a:spcPct val="0"/>
        </a:spcAft>
        <a:defRPr sz="3200">
          <a:solidFill>
            <a:schemeClr val="tx2"/>
          </a:solidFill>
          <a:latin typeface="Georgia" pitchFamily="18" charset="0"/>
          <a:ea typeface="MS PGothic"/>
          <a:cs typeface="MS PGothic"/>
        </a:defRPr>
      </a:lvl4pPr>
      <a:lvl5pPr algn="l" rtl="0" eaLnBrk="0" fontAlgn="base" hangingPunct="0">
        <a:lnSpc>
          <a:spcPct val="105000"/>
        </a:lnSpc>
        <a:spcBef>
          <a:spcPct val="0"/>
        </a:spcBef>
        <a:spcAft>
          <a:spcPct val="0"/>
        </a:spcAft>
        <a:defRPr sz="3200">
          <a:solidFill>
            <a:schemeClr val="tx2"/>
          </a:solidFill>
          <a:latin typeface="Georgia" pitchFamily="18" charset="0"/>
          <a:ea typeface="MS PGothic"/>
          <a:cs typeface="MS PGothic"/>
        </a:defRPr>
      </a:lvl5pPr>
      <a:lvl6pPr marL="457200" algn="l" rtl="0" fontAlgn="base">
        <a:lnSpc>
          <a:spcPct val="105000"/>
        </a:lnSpc>
        <a:spcBef>
          <a:spcPct val="0"/>
        </a:spcBef>
        <a:spcAft>
          <a:spcPct val="0"/>
        </a:spcAft>
        <a:defRPr sz="3200">
          <a:solidFill>
            <a:schemeClr val="tx2"/>
          </a:solidFill>
          <a:latin typeface="Georgia" pitchFamily="18" charset="0"/>
          <a:ea typeface="ＭＳ Ｐゴシック" pitchFamily="34" charset="-128"/>
        </a:defRPr>
      </a:lvl6pPr>
      <a:lvl7pPr marL="914400" algn="l" rtl="0" fontAlgn="base">
        <a:lnSpc>
          <a:spcPct val="105000"/>
        </a:lnSpc>
        <a:spcBef>
          <a:spcPct val="0"/>
        </a:spcBef>
        <a:spcAft>
          <a:spcPct val="0"/>
        </a:spcAft>
        <a:defRPr sz="3200">
          <a:solidFill>
            <a:schemeClr val="tx2"/>
          </a:solidFill>
          <a:latin typeface="Georgia" pitchFamily="18" charset="0"/>
          <a:ea typeface="ＭＳ Ｐゴシック" pitchFamily="34" charset="-128"/>
        </a:defRPr>
      </a:lvl7pPr>
      <a:lvl8pPr marL="1371600" algn="l" rtl="0" fontAlgn="base">
        <a:lnSpc>
          <a:spcPct val="105000"/>
        </a:lnSpc>
        <a:spcBef>
          <a:spcPct val="0"/>
        </a:spcBef>
        <a:spcAft>
          <a:spcPct val="0"/>
        </a:spcAft>
        <a:defRPr sz="3200">
          <a:solidFill>
            <a:schemeClr val="tx2"/>
          </a:solidFill>
          <a:latin typeface="Georgia" pitchFamily="18" charset="0"/>
          <a:ea typeface="ＭＳ Ｐゴシック" pitchFamily="34" charset="-128"/>
        </a:defRPr>
      </a:lvl8pPr>
      <a:lvl9pPr marL="1828800" algn="l" rtl="0" fontAlgn="base">
        <a:lnSpc>
          <a:spcPct val="105000"/>
        </a:lnSpc>
        <a:spcBef>
          <a:spcPct val="0"/>
        </a:spcBef>
        <a:spcAft>
          <a:spcPct val="0"/>
        </a:spcAft>
        <a:defRPr sz="3200">
          <a:solidFill>
            <a:schemeClr val="tx2"/>
          </a:solidFill>
          <a:latin typeface="Georgia" pitchFamily="18" charset="0"/>
          <a:ea typeface="ＭＳ Ｐゴシック" pitchFamily="34" charset="-128"/>
        </a:defRPr>
      </a:lvl9pPr>
    </p:titleStyle>
    <p:bodyStyle>
      <a:lvl1pPr marL="225425" indent="-225425" algn="l" rtl="0" eaLnBrk="0" fontAlgn="base" hangingPunct="0">
        <a:lnSpc>
          <a:spcPct val="100000"/>
        </a:lnSpc>
        <a:spcBef>
          <a:spcPts val="600"/>
        </a:spcBef>
        <a:spcAft>
          <a:spcPct val="0"/>
        </a:spcAft>
        <a:buFont typeface="Arial" pitchFamily="34" charset="0"/>
        <a:buChar char="•"/>
        <a:defRPr sz="2400">
          <a:solidFill>
            <a:srgbClr val="000000"/>
          </a:solidFill>
          <a:latin typeface="+mn-lt"/>
          <a:ea typeface="+mn-ea"/>
          <a:cs typeface="ヒラギノ角ゴ Pro W3"/>
        </a:defRPr>
      </a:lvl1pPr>
      <a:lvl2pPr marL="569913" indent="-225425" algn="l" rtl="0" eaLnBrk="0" fontAlgn="base" hangingPunct="0">
        <a:lnSpc>
          <a:spcPct val="100000"/>
        </a:lnSpc>
        <a:spcBef>
          <a:spcPts val="600"/>
        </a:spcBef>
        <a:spcAft>
          <a:spcPct val="0"/>
        </a:spcAft>
        <a:buFont typeface="Arial" pitchFamily="34" charset="0"/>
        <a:buChar char="•"/>
        <a:defRPr sz="2000">
          <a:solidFill>
            <a:srgbClr val="000000"/>
          </a:solidFill>
          <a:latin typeface="+mn-lt"/>
          <a:ea typeface="+mn-ea"/>
          <a:cs typeface="ヒラギノ角ゴ Pro W3"/>
        </a:defRPr>
      </a:lvl2pPr>
      <a:lvl3pPr marL="914400" indent="-225425" algn="l" rtl="0" eaLnBrk="0" fontAlgn="base" hangingPunct="0">
        <a:lnSpc>
          <a:spcPct val="100000"/>
        </a:lnSpc>
        <a:spcBef>
          <a:spcPts val="600"/>
        </a:spcBef>
        <a:spcAft>
          <a:spcPct val="0"/>
        </a:spcAft>
        <a:buFont typeface="Arial" pitchFamily="34" charset="0"/>
        <a:buChar char="•"/>
        <a:defRPr>
          <a:solidFill>
            <a:srgbClr val="000000"/>
          </a:solidFill>
          <a:latin typeface="+mn-lt"/>
          <a:ea typeface="+mn-ea"/>
          <a:cs typeface="ヒラギノ角ゴ Pro W3"/>
        </a:defRPr>
      </a:lvl3pPr>
      <a:lvl4pPr marL="1266825" indent="-233363" algn="l" rtl="0" eaLnBrk="0" fontAlgn="base" hangingPunct="0">
        <a:lnSpc>
          <a:spcPct val="100000"/>
        </a:lnSpc>
        <a:spcBef>
          <a:spcPts val="600"/>
        </a:spcBef>
        <a:spcAft>
          <a:spcPct val="0"/>
        </a:spcAft>
        <a:buFont typeface="Arial" pitchFamily="34" charset="0"/>
        <a:buChar char="•"/>
        <a:defRPr sz="1600">
          <a:solidFill>
            <a:srgbClr val="000000"/>
          </a:solidFill>
          <a:latin typeface="+mn-lt"/>
          <a:ea typeface="+mn-ea"/>
          <a:cs typeface="ヒラギノ角ゴ Pro W3"/>
        </a:defRPr>
      </a:lvl4pPr>
      <a:lvl5pPr marL="1603375" indent="-225425" algn="l" rtl="0" eaLnBrk="0" fontAlgn="base" hangingPunct="0">
        <a:lnSpc>
          <a:spcPct val="100000"/>
        </a:lnSpc>
        <a:spcBef>
          <a:spcPts val="600"/>
        </a:spcBef>
        <a:spcAft>
          <a:spcPct val="0"/>
        </a:spcAft>
        <a:buFont typeface="Arial" pitchFamily="34" charset="0"/>
        <a:buChar char="•"/>
        <a:defRPr sz="1400">
          <a:solidFill>
            <a:srgbClr val="000000"/>
          </a:solidFill>
          <a:latin typeface="+mn-lt"/>
          <a:ea typeface="+mn-ea"/>
          <a:cs typeface="ヒラギノ角ゴ Pro W3"/>
        </a:defRPr>
      </a:lvl5pPr>
      <a:lvl6pPr marL="2011363" indent="-173038" algn="l" rtl="0" fontAlgn="base">
        <a:lnSpc>
          <a:spcPct val="120000"/>
        </a:lnSpc>
        <a:spcBef>
          <a:spcPct val="20000"/>
        </a:spcBef>
        <a:spcAft>
          <a:spcPct val="0"/>
        </a:spcAft>
        <a:buFont typeface="Wingdings" pitchFamily="2" charset="2"/>
        <a:buChar char="§"/>
        <a:defRPr sz="1400">
          <a:solidFill>
            <a:srgbClr val="000000"/>
          </a:solidFill>
          <a:latin typeface="+mn-lt"/>
          <a:ea typeface="+mn-ea"/>
        </a:defRPr>
      </a:lvl6pPr>
      <a:lvl7pPr marL="2468563" indent="-173038" algn="l" rtl="0" fontAlgn="base">
        <a:lnSpc>
          <a:spcPct val="120000"/>
        </a:lnSpc>
        <a:spcBef>
          <a:spcPct val="20000"/>
        </a:spcBef>
        <a:spcAft>
          <a:spcPct val="0"/>
        </a:spcAft>
        <a:buFont typeface="Wingdings" pitchFamily="2" charset="2"/>
        <a:buChar char="§"/>
        <a:defRPr sz="1400">
          <a:solidFill>
            <a:srgbClr val="000000"/>
          </a:solidFill>
          <a:latin typeface="+mn-lt"/>
          <a:ea typeface="+mn-ea"/>
        </a:defRPr>
      </a:lvl7pPr>
      <a:lvl8pPr marL="2925763" indent="-173038" algn="l" rtl="0" fontAlgn="base">
        <a:lnSpc>
          <a:spcPct val="120000"/>
        </a:lnSpc>
        <a:spcBef>
          <a:spcPct val="20000"/>
        </a:spcBef>
        <a:spcAft>
          <a:spcPct val="0"/>
        </a:spcAft>
        <a:buFont typeface="Wingdings" pitchFamily="2" charset="2"/>
        <a:buChar char="§"/>
        <a:defRPr sz="1400">
          <a:solidFill>
            <a:srgbClr val="000000"/>
          </a:solidFill>
          <a:latin typeface="+mn-lt"/>
          <a:ea typeface="+mn-ea"/>
        </a:defRPr>
      </a:lvl8pPr>
      <a:lvl9pPr marL="3382963" indent="-173038" algn="l" rtl="0" fontAlgn="base">
        <a:lnSpc>
          <a:spcPct val="120000"/>
        </a:lnSpc>
        <a:spcBef>
          <a:spcPct val="20000"/>
        </a:spcBef>
        <a:spcAft>
          <a:spcPct val="0"/>
        </a:spcAft>
        <a:buFont typeface="Wingdings" pitchFamily="2" charset="2"/>
        <a:buChar char="§"/>
        <a:defRPr sz="14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k object 16"/>
          <p:cNvSpPr/>
          <p:nvPr userDrawn="1"/>
        </p:nvSpPr>
        <p:spPr>
          <a:xfrm>
            <a:off x="402388" y="3676021"/>
            <a:ext cx="710391" cy="2338106"/>
          </a:xfrm>
          <a:prstGeom prst="rect">
            <a:avLst/>
          </a:prstGeom>
          <a:blipFill>
            <a:blip r:embed="rId13" cstate="print"/>
            <a:stretch>
              <a:fillRect/>
            </a:stretch>
          </a:blipFill>
        </p:spPr>
        <p:txBody>
          <a:bodyPr wrap="square" lIns="0" tIns="0" rIns="0" bIns="0" rtlCol="0"/>
          <a:lstStyle>
            <a:defPPr>
              <a:defRPr lang="en-US"/>
            </a:defPPr>
            <a:lvl1pPr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1pPr>
            <a:lvl2pPr marL="457200"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2pPr>
            <a:lvl3pPr marL="914400"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3pPr>
            <a:lvl4pPr marL="1371600"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4pPr>
            <a:lvl5pPr marL="1828800"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5pPr>
            <a:lvl6pPr marL="2286000" algn="l" defTabSz="914400" rtl="0" eaLnBrk="1" latinLnBrk="0" hangingPunct="1">
              <a:defRPr sz="1600" kern="1200">
                <a:solidFill>
                  <a:schemeClr val="tx1"/>
                </a:solidFill>
                <a:latin typeface="Verdana" pitchFamily="34" charset="0"/>
                <a:ea typeface="MS PGothic" pitchFamily="34" charset="-128"/>
                <a:cs typeface="+mn-cs"/>
              </a:defRPr>
            </a:lvl6pPr>
            <a:lvl7pPr marL="2743200" algn="l" defTabSz="914400" rtl="0" eaLnBrk="1" latinLnBrk="0" hangingPunct="1">
              <a:defRPr sz="1600" kern="1200">
                <a:solidFill>
                  <a:schemeClr val="tx1"/>
                </a:solidFill>
                <a:latin typeface="Verdana" pitchFamily="34" charset="0"/>
                <a:ea typeface="MS PGothic" pitchFamily="34" charset="-128"/>
                <a:cs typeface="+mn-cs"/>
              </a:defRPr>
            </a:lvl7pPr>
            <a:lvl8pPr marL="3200400" algn="l" defTabSz="914400" rtl="0" eaLnBrk="1" latinLnBrk="0" hangingPunct="1">
              <a:defRPr sz="1600" kern="1200">
                <a:solidFill>
                  <a:schemeClr val="tx1"/>
                </a:solidFill>
                <a:latin typeface="Verdana" pitchFamily="34" charset="0"/>
                <a:ea typeface="MS PGothic" pitchFamily="34" charset="-128"/>
                <a:cs typeface="+mn-cs"/>
              </a:defRPr>
            </a:lvl8pPr>
            <a:lvl9pPr marL="3657600" algn="l" defTabSz="914400" rtl="0" eaLnBrk="1" latinLnBrk="0" hangingPunct="1">
              <a:defRPr sz="1600" kern="1200">
                <a:solidFill>
                  <a:schemeClr val="tx1"/>
                </a:solidFill>
                <a:latin typeface="Verdana" pitchFamily="34" charset="0"/>
                <a:ea typeface="MS PGothic" pitchFamily="34" charset="-128"/>
                <a:cs typeface="+mn-cs"/>
              </a:defRPr>
            </a:lvl9pPr>
          </a:lstStyle>
          <a:p>
            <a:endParaRPr sz="1412"/>
          </a:p>
        </p:txBody>
      </p:sp>
      <p:sp>
        <p:nvSpPr>
          <p:cNvPr id="8" name="bk object 17"/>
          <p:cNvSpPr/>
          <p:nvPr userDrawn="1"/>
        </p:nvSpPr>
        <p:spPr>
          <a:xfrm>
            <a:off x="229639" y="786584"/>
            <a:ext cx="883140" cy="808504"/>
          </a:xfrm>
          <a:prstGeom prst="rect">
            <a:avLst/>
          </a:prstGeom>
          <a:blipFill>
            <a:blip r:embed="rId14" cstate="print"/>
            <a:stretch>
              <a:fillRect/>
            </a:stretch>
          </a:blipFill>
        </p:spPr>
        <p:txBody>
          <a:bodyPr wrap="square" lIns="0" tIns="0" rIns="0" bIns="0" rtlCol="0"/>
          <a:lstStyle>
            <a:defPPr>
              <a:defRPr lang="en-US"/>
            </a:defPPr>
            <a:lvl1pPr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1pPr>
            <a:lvl2pPr marL="457200"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2pPr>
            <a:lvl3pPr marL="914400"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3pPr>
            <a:lvl4pPr marL="1371600"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4pPr>
            <a:lvl5pPr marL="1828800"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5pPr>
            <a:lvl6pPr marL="2286000" algn="l" defTabSz="914400" rtl="0" eaLnBrk="1" latinLnBrk="0" hangingPunct="1">
              <a:defRPr sz="1600" kern="1200">
                <a:solidFill>
                  <a:schemeClr val="tx1"/>
                </a:solidFill>
                <a:latin typeface="Verdana" pitchFamily="34" charset="0"/>
                <a:ea typeface="MS PGothic" pitchFamily="34" charset="-128"/>
                <a:cs typeface="+mn-cs"/>
              </a:defRPr>
            </a:lvl6pPr>
            <a:lvl7pPr marL="2743200" algn="l" defTabSz="914400" rtl="0" eaLnBrk="1" latinLnBrk="0" hangingPunct="1">
              <a:defRPr sz="1600" kern="1200">
                <a:solidFill>
                  <a:schemeClr val="tx1"/>
                </a:solidFill>
                <a:latin typeface="Verdana" pitchFamily="34" charset="0"/>
                <a:ea typeface="MS PGothic" pitchFamily="34" charset="-128"/>
                <a:cs typeface="+mn-cs"/>
              </a:defRPr>
            </a:lvl7pPr>
            <a:lvl8pPr marL="3200400" algn="l" defTabSz="914400" rtl="0" eaLnBrk="1" latinLnBrk="0" hangingPunct="1">
              <a:defRPr sz="1600" kern="1200">
                <a:solidFill>
                  <a:schemeClr val="tx1"/>
                </a:solidFill>
                <a:latin typeface="Verdana" pitchFamily="34" charset="0"/>
                <a:ea typeface="MS PGothic" pitchFamily="34" charset="-128"/>
                <a:cs typeface="+mn-cs"/>
              </a:defRPr>
            </a:lvl8pPr>
            <a:lvl9pPr marL="3657600" algn="l" defTabSz="914400" rtl="0" eaLnBrk="1" latinLnBrk="0" hangingPunct="1">
              <a:defRPr sz="1600" kern="1200">
                <a:solidFill>
                  <a:schemeClr val="tx1"/>
                </a:solidFill>
                <a:latin typeface="Verdana" pitchFamily="34" charset="0"/>
                <a:ea typeface="MS PGothic" pitchFamily="34" charset="-128"/>
                <a:cs typeface="+mn-cs"/>
              </a:defRPr>
            </a:lvl9pPr>
          </a:lstStyle>
          <a:p>
            <a:endParaRPr sz="1412"/>
          </a:p>
        </p:txBody>
      </p:sp>
      <p:sp>
        <p:nvSpPr>
          <p:cNvPr id="9" name="bk object 18"/>
          <p:cNvSpPr/>
          <p:nvPr userDrawn="1"/>
        </p:nvSpPr>
        <p:spPr>
          <a:xfrm>
            <a:off x="1320685" y="786584"/>
            <a:ext cx="0" cy="5244353"/>
          </a:xfrm>
          <a:custGeom>
            <a:avLst/>
            <a:gdLst/>
            <a:ahLst/>
            <a:cxnLst/>
            <a:rect l="l" t="t" r="r" b="b"/>
            <a:pathLst>
              <a:path h="5943600">
                <a:moveTo>
                  <a:pt x="0" y="5943600"/>
                </a:moveTo>
                <a:lnTo>
                  <a:pt x="0" y="0"/>
                </a:lnTo>
              </a:path>
            </a:pathLst>
          </a:custGeom>
          <a:ln w="12700">
            <a:solidFill>
              <a:srgbClr val="5097AC"/>
            </a:solidFill>
          </a:ln>
        </p:spPr>
        <p:txBody>
          <a:bodyPr wrap="square" lIns="0" tIns="0" rIns="0" bIns="0" rtlCol="0"/>
          <a:lstStyle>
            <a:defPPr>
              <a:defRPr lang="en-US"/>
            </a:defPPr>
            <a:lvl1pPr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1pPr>
            <a:lvl2pPr marL="457200"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2pPr>
            <a:lvl3pPr marL="914400"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3pPr>
            <a:lvl4pPr marL="1371600"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4pPr>
            <a:lvl5pPr marL="1828800"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5pPr>
            <a:lvl6pPr marL="2286000" algn="l" defTabSz="914400" rtl="0" eaLnBrk="1" latinLnBrk="0" hangingPunct="1">
              <a:defRPr sz="1600" kern="1200">
                <a:solidFill>
                  <a:schemeClr val="tx1"/>
                </a:solidFill>
                <a:latin typeface="Verdana" pitchFamily="34" charset="0"/>
                <a:ea typeface="MS PGothic" pitchFamily="34" charset="-128"/>
                <a:cs typeface="+mn-cs"/>
              </a:defRPr>
            </a:lvl6pPr>
            <a:lvl7pPr marL="2743200" algn="l" defTabSz="914400" rtl="0" eaLnBrk="1" latinLnBrk="0" hangingPunct="1">
              <a:defRPr sz="1600" kern="1200">
                <a:solidFill>
                  <a:schemeClr val="tx1"/>
                </a:solidFill>
                <a:latin typeface="Verdana" pitchFamily="34" charset="0"/>
                <a:ea typeface="MS PGothic" pitchFamily="34" charset="-128"/>
                <a:cs typeface="+mn-cs"/>
              </a:defRPr>
            </a:lvl7pPr>
            <a:lvl8pPr marL="3200400" algn="l" defTabSz="914400" rtl="0" eaLnBrk="1" latinLnBrk="0" hangingPunct="1">
              <a:defRPr sz="1600" kern="1200">
                <a:solidFill>
                  <a:schemeClr val="tx1"/>
                </a:solidFill>
                <a:latin typeface="Verdana" pitchFamily="34" charset="0"/>
                <a:ea typeface="MS PGothic" pitchFamily="34" charset="-128"/>
                <a:cs typeface="+mn-cs"/>
              </a:defRPr>
            </a:lvl8pPr>
            <a:lvl9pPr marL="3657600" algn="l" defTabSz="914400" rtl="0" eaLnBrk="1" latinLnBrk="0" hangingPunct="1">
              <a:defRPr sz="1600" kern="1200">
                <a:solidFill>
                  <a:schemeClr val="tx1"/>
                </a:solidFill>
                <a:latin typeface="Verdana" pitchFamily="34" charset="0"/>
                <a:ea typeface="MS PGothic" pitchFamily="34" charset="-128"/>
                <a:cs typeface="+mn-cs"/>
              </a:defRPr>
            </a:lvl9pPr>
          </a:lstStyle>
          <a:p>
            <a:endParaRPr sz="1412"/>
          </a:p>
        </p:txBody>
      </p:sp>
      <p:sp>
        <p:nvSpPr>
          <p:cNvPr id="10" name="Holder 2"/>
          <p:cNvSpPr>
            <a:spLocks noGrp="1"/>
          </p:cNvSpPr>
          <p:nvPr userDrawn="1"/>
        </p:nvSpPr>
        <p:spPr>
          <a:xfrm>
            <a:off x="273281" y="254080"/>
            <a:ext cx="8641080" cy="276999"/>
          </a:xfrm>
          <a:prstGeom prst="rect">
            <a:avLst/>
          </a:prstGeom>
        </p:spPr>
        <p:txBody>
          <a:bodyPr wrap="square" lIns="0" tIns="0" rIns="0" bIns="0">
            <a:spAutoFit/>
          </a:bodyPr>
          <a:lstStyle>
            <a:lvl1pPr>
              <a:defRPr>
                <a:latin typeface="+mj-lt"/>
                <a:ea typeface="+mj-ea"/>
                <a:cs typeface="+mj-cs"/>
              </a:defRPr>
            </a:lvl1pPr>
          </a:lstStyle>
          <a:p>
            <a:endParaRPr/>
          </a:p>
        </p:txBody>
      </p:sp>
      <p:sp>
        <p:nvSpPr>
          <p:cNvPr id="11" name="Holder 3"/>
          <p:cNvSpPr>
            <a:spLocks noGrp="1"/>
          </p:cNvSpPr>
          <p:nvPr userDrawn="1"/>
        </p:nvSpPr>
        <p:spPr>
          <a:xfrm>
            <a:off x="273281" y="1557100"/>
            <a:ext cx="8641080" cy="276999"/>
          </a:xfrm>
          <a:prstGeom prst="rect">
            <a:avLst/>
          </a:prstGeom>
        </p:spPr>
        <p:txBody>
          <a:bodyPr wrap="square" lIns="0" tIns="0" rIns="0" bIns="0">
            <a:spAutoFit/>
          </a:bodyPr>
          <a:lstStyle>
            <a:lvl1pPr marL="0">
              <a:defRPr>
                <a:latin typeface="+mn-lt"/>
                <a:ea typeface="+mn-ea"/>
                <a:cs typeface="+mn-cs"/>
              </a:defRPr>
            </a:lvl1pPr>
            <a:lvl2pPr marL="403433">
              <a:defRPr>
                <a:latin typeface="+mn-lt"/>
                <a:ea typeface="+mn-ea"/>
                <a:cs typeface="+mn-cs"/>
              </a:defRPr>
            </a:lvl2pPr>
            <a:lvl3pPr marL="806867">
              <a:defRPr>
                <a:latin typeface="+mn-lt"/>
                <a:ea typeface="+mn-ea"/>
                <a:cs typeface="+mn-cs"/>
              </a:defRPr>
            </a:lvl3pPr>
            <a:lvl4pPr marL="1210300">
              <a:defRPr>
                <a:latin typeface="+mn-lt"/>
                <a:ea typeface="+mn-ea"/>
                <a:cs typeface="+mn-cs"/>
              </a:defRPr>
            </a:lvl4pPr>
            <a:lvl5pPr marL="1613733">
              <a:defRPr>
                <a:latin typeface="+mn-lt"/>
                <a:ea typeface="+mn-ea"/>
                <a:cs typeface="+mn-cs"/>
              </a:defRPr>
            </a:lvl5pPr>
            <a:lvl6pPr marL="2017166">
              <a:defRPr>
                <a:latin typeface="+mn-lt"/>
                <a:ea typeface="+mn-ea"/>
                <a:cs typeface="+mn-cs"/>
              </a:defRPr>
            </a:lvl6pPr>
            <a:lvl7pPr marL="2420600">
              <a:defRPr>
                <a:latin typeface="+mn-lt"/>
                <a:ea typeface="+mn-ea"/>
                <a:cs typeface="+mn-cs"/>
              </a:defRPr>
            </a:lvl7pPr>
            <a:lvl8pPr marL="2824033">
              <a:defRPr>
                <a:latin typeface="+mn-lt"/>
                <a:ea typeface="+mn-ea"/>
                <a:cs typeface="+mn-cs"/>
              </a:defRPr>
            </a:lvl8pPr>
            <a:lvl9pPr marL="3227466">
              <a:defRPr>
                <a:latin typeface="+mn-lt"/>
                <a:ea typeface="+mn-ea"/>
                <a:cs typeface="+mn-cs"/>
              </a:defRPr>
            </a:lvl9pPr>
          </a:lstStyle>
          <a:p>
            <a:endParaRPr/>
          </a:p>
        </p:txBody>
      </p:sp>
      <p:sp>
        <p:nvSpPr>
          <p:cNvPr id="12" name="Holder 4"/>
          <p:cNvSpPr>
            <a:spLocks noGrp="1"/>
          </p:cNvSpPr>
          <p:nvPr userDrawn="1"/>
        </p:nvSpPr>
        <p:spPr>
          <a:xfrm>
            <a:off x="3057629" y="6357700"/>
            <a:ext cx="3072384" cy="246221"/>
          </a:xfrm>
          <a:prstGeom prst="rect">
            <a:avLst/>
          </a:prstGeom>
        </p:spPr>
        <p:txBody>
          <a:bodyPr wrap="square" lIns="0" tIns="0" rIns="0" bIns="0">
            <a:spAutoFit/>
          </a:bodyPr>
          <a:lstStyle>
            <a:defPPr>
              <a:defRPr lang="en-US"/>
            </a:defPPr>
            <a:lvl1pPr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1pPr>
            <a:lvl2pPr marL="457200"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2pPr>
            <a:lvl3pPr marL="914400"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3pPr>
            <a:lvl4pPr marL="1371600"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4pPr>
            <a:lvl5pPr marL="1828800"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5pPr>
            <a:lvl6pPr marL="2286000" algn="l" defTabSz="914400" rtl="0" eaLnBrk="1" latinLnBrk="0" hangingPunct="1">
              <a:defRPr sz="1600" kern="1200">
                <a:solidFill>
                  <a:schemeClr val="tx1"/>
                </a:solidFill>
                <a:latin typeface="Verdana" pitchFamily="34" charset="0"/>
                <a:ea typeface="MS PGothic" pitchFamily="34" charset="-128"/>
                <a:cs typeface="+mn-cs"/>
              </a:defRPr>
            </a:lvl6pPr>
            <a:lvl7pPr marL="2743200" algn="l" defTabSz="914400" rtl="0" eaLnBrk="1" latinLnBrk="0" hangingPunct="1">
              <a:defRPr sz="1600" kern="1200">
                <a:solidFill>
                  <a:schemeClr val="tx1"/>
                </a:solidFill>
                <a:latin typeface="Verdana" pitchFamily="34" charset="0"/>
                <a:ea typeface="MS PGothic" pitchFamily="34" charset="-128"/>
                <a:cs typeface="+mn-cs"/>
              </a:defRPr>
            </a:lvl7pPr>
            <a:lvl8pPr marL="3200400" algn="l" defTabSz="914400" rtl="0" eaLnBrk="1" latinLnBrk="0" hangingPunct="1">
              <a:defRPr sz="1600" kern="1200">
                <a:solidFill>
                  <a:schemeClr val="tx1"/>
                </a:solidFill>
                <a:latin typeface="Verdana" pitchFamily="34" charset="0"/>
                <a:ea typeface="MS PGothic" pitchFamily="34" charset="-128"/>
                <a:cs typeface="+mn-cs"/>
              </a:defRPr>
            </a:lvl8pPr>
            <a:lvl9pPr marL="3657600" algn="l" defTabSz="914400" rtl="0" eaLnBrk="1" latinLnBrk="0" hangingPunct="1">
              <a:defRPr sz="1600" kern="1200">
                <a:solidFill>
                  <a:schemeClr val="tx1"/>
                </a:solidFill>
                <a:latin typeface="Verdana" pitchFamily="34" charset="0"/>
                <a:ea typeface="MS PGothic" pitchFamily="34" charset="-128"/>
                <a:cs typeface="+mn-cs"/>
              </a:defRPr>
            </a:lvl9pPr>
          </a:lstStyle>
          <a:p>
            <a:endParaRPr/>
          </a:p>
        </p:txBody>
      </p:sp>
      <p:sp>
        <p:nvSpPr>
          <p:cNvPr id="13" name="Holder 5"/>
          <p:cNvSpPr>
            <a:spLocks noGrp="1"/>
          </p:cNvSpPr>
          <p:nvPr userDrawn="1"/>
        </p:nvSpPr>
        <p:spPr>
          <a:xfrm>
            <a:off x="273281" y="6357700"/>
            <a:ext cx="2208276" cy="246221"/>
          </a:xfrm>
          <a:prstGeom prst="rect">
            <a:avLst/>
          </a:prstGeom>
        </p:spPr>
        <p:txBody>
          <a:bodyPr wrap="square" lIns="0" tIns="0" rIns="0" bIns="0">
            <a:spAutoFit/>
          </a:bodyPr>
          <a:lstStyle>
            <a:defPPr>
              <a:defRPr lang="en-US"/>
            </a:defPPr>
            <a:lvl1pPr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1pPr>
            <a:lvl2pPr marL="457200"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2pPr>
            <a:lvl3pPr marL="914400"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3pPr>
            <a:lvl4pPr marL="1371600"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4pPr>
            <a:lvl5pPr marL="1828800"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5pPr>
            <a:lvl6pPr marL="2286000" algn="l" defTabSz="914400" rtl="0" eaLnBrk="1" latinLnBrk="0" hangingPunct="1">
              <a:defRPr sz="1600" kern="1200">
                <a:solidFill>
                  <a:schemeClr val="tx1"/>
                </a:solidFill>
                <a:latin typeface="Verdana" pitchFamily="34" charset="0"/>
                <a:ea typeface="MS PGothic" pitchFamily="34" charset="-128"/>
                <a:cs typeface="+mn-cs"/>
              </a:defRPr>
            </a:lvl6pPr>
            <a:lvl7pPr marL="2743200" algn="l" defTabSz="914400" rtl="0" eaLnBrk="1" latinLnBrk="0" hangingPunct="1">
              <a:defRPr sz="1600" kern="1200">
                <a:solidFill>
                  <a:schemeClr val="tx1"/>
                </a:solidFill>
                <a:latin typeface="Verdana" pitchFamily="34" charset="0"/>
                <a:ea typeface="MS PGothic" pitchFamily="34" charset="-128"/>
                <a:cs typeface="+mn-cs"/>
              </a:defRPr>
            </a:lvl7pPr>
            <a:lvl8pPr marL="3200400" algn="l" defTabSz="914400" rtl="0" eaLnBrk="1" latinLnBrk="0" hangingPunct="1">
              <a:defRPr sz="1600" kern="1200">
                <a:solidFill>
                  <a:schemeClr val="tx1"/>
                </a:solidFill>
                <a:latin typeface="Verdana" pitchFamily="34" charset="0"/>
                <a:ea typeface="MS PGothic" pitchFamily="34" charset="-128"/>
                <a:cs typeface="+mn-cs"/>
              </a:defRPr>
            </a:lvl8pPr>
            <a:lvl9pPr marL="3657600" algn="l" defTabSz="914400" rtl="0" eaLnBrk="1" latinLnBrk="0" hangingPunct="1">
              <a:defRPr sz="1600" kern="1200">
                <a:solidFill>
                  <a:schemeClr val="tx1"/>
                </a:solidFill>
                <a:latin typeface="Verdana" pitchFamily="34" charset="0"/>
                <a:ea typeface="MS PGothic" pitchFamily="34" charset="-128"/>
                <a:cs typeface="+mn-cs"/>
              </a:defRPr>
            </a:lvl9pPr>
          </a:lstStyle>
          <a:p>
            <a:fld id="{1D8BD707-D9CF-40AE-B4C6-C98DA3205C09}" type="datetimeFigureOut">
              <a:rPr lang="en-US"/>
              <a:pPr/>
              <a:t>8/7/2020</a:t>
            </a:fld>
            <a:endParaRPr lang="en-US"/>
          </a:p>
        </p:txBody>
      </p:sp>
      <p:sp>
        <p:nvSpPr>
          <p:cNvPr id="14" name="Holder 6"/>
          <p:cNvSpPr>
            <a:spLocks noGrp="1"/>
          </p:cNvSpPr>
          <p:nvPr userDrawn="1"/>
        </p:nvSpPr>
        <p:spPr>
          <a:xfrm>
            <a:off x="6706085" y="6357700"/>
            <a:ext cx="2208276" cy="246221"/>
          </a:xfrm>
          <a:prstGeom prst="rect">
            <a:avLst/>
          </a:prstGeom>
        </p:spPr>
        <p:txBody>
          <a:bodyPr wrap="square" lIns="0" tIns="0" rIns="0" bIns="0">
            <a:spAutoFit/>
          </a:bodyPr>
          <a:lstStyle>
            <a:defPPr>
              <a:defRPr lang="en-US"/>
            </a:defPPr>
            <a:lvl1pPr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1pPr>
            <a:lvl2pPr marL="457200"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2pPr>
            <a:lvl3pPr marL="914400"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3pPr>
            <a:lvl4pPr marL="1371600"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4pPr>
            <a:lvl5pPr marL="1828800"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5pPr>
            <a:lvl6pPr marL="2286000" algn="l" defTabSz="914400" rtl="0" eaLnBrk="1" latinLnBrk="0" hangingPunct="1">
              <a:defRPr sz="1600" kern="1200">
                <a:solidFill>
                  <a:schemeClr val="tx1"/>
                </a:solidFill>
                <a:latin typeface="Verdana" pitchFamily="34" charset="0"/>
                <a:ea typeface="MS PGothic" pitchFamily="34" charset="-128"/>
                <a:cs typeface="+mn-cs"/>
              </a:defRPr>
            </a:lvl6pPr>
            <a:lvl7pPr marL="2743200" algn="l" defTabSz="914400" rtl="0" eaLnBrk="1" latinLnBrk="0" hangingPunct="1">
              <a:defRPr sz="1600" kern="1200">
                <a:solidFill>
                  <a:schemeClr val="tx1"/>
                </a:solidFill>
                <a:latin typeface="Verdana" pitchFamily="34" charset="0"/>
                <a:ea typeface="MS PGothic" pitchFamily="34" charset="-128"/>
                <a:cs typeface="+mn-cs"/>
              </a:defRPr>
            </a:lvl7pPr>
            <a:lvl8pPr marL="3200400" algn="l" defTabSz="914400" rtl="0" eaLnBrk="1" latinLnBrk="0" hangingPunct="1">
              <a:defRPr sz="1600" kern="1200">
                <a:solidFill>
                  <a:schemeClr val="tx1"/>
                </a:solidFill>
                <a:latin typeface="Verdana" pitchFamily="34" charset="0"/>
                <a:ea typeface="MS PGothic" pitchFamily="34" charset="-128"/>
                <a:cs typeface="+mn-cs"/>
              </a:defRPr>
            </a:lvl8pPr>
            <a:lvl9pPr marL="3657600" algn="l" defTabSz="914400" rtl="0" eaLnBrk="1" latinLnBrk="0" hangingPunct="1">
              <a:defRPr sz="1600" kern="1200">
                <a:solidFill>
                  <a:schemeClr val="tx1"/>
                </a:solidFill>
                <a:latin typeface="Verdana" pitchFamily="34" charset="0"/>
                <a:ea typeface="MS PGothic" pitchFamily="34" charset="-128"/>
                <a:cs typeface="+mn-cs"/>
              </a:defRPr>
            </a:lvl9pPr>
          </a:lstStyle>
          <a:p>
            <a:fld id="{B6F15528-21DE-4FAA-801E-634DDDAF4B2B}" type="slidenum">
              <a:rPr/>
              <a:pPr/>
              <a:t>‹#›</a:t>
            </a:fld>
            <a:endParaRPr/>
          </a:p>
        </p:txBody>
      </p:sp>
    </p:spTree>
    <p:extLst>
      <p:ext uri="{BB962C8B-B14F-4D97-AF65-F5344CB8AC3E}">
        <p14:creationId xmlns:p14="http://schemas.microsoft.com/office/powerpoint/2010/main" val="4073217188"/>
      </p:ext>
    </p:extLst>
  </p:cSld>
  <p:clrMap bg1="lt1" tx1="dk1" bg2="lt2" tx2="dk2" accent1="accent1" accent2="accent2" accent3="accent3" accent4="accent4" accent5="accent5" accent6="accent6" hlink="hlink" folHlink="folHlink"/>
  <p:sldLayoutIdLst>
    <p:sldLayoutId id="2147484207" r:id="rId1"/>
    <p:sldLayoutId id="2147484208" r:id="rId2"/>
    <p:sldLayoutId id="2147484209" r:id="rId3"/>
    <p:sldLayoutId id="2147484210" r:id="rId4"/>
    <p:sldLayoutId id="2147484211" r:id="rId5"/>
    <p:sldLayoutId id="2147484212" r:id="rId6"/>
    <p:sldLayoutId id="2147484213" r:id="rId7"/>
    <p:sldLayoutId id="2147484214" r:id="rId8"/>
    <p:sldLayoutId id="2147484215" r:id="rId9"/>
    <p:sldLayoutId id="2147484216" r:id="rId10"/>
    <p:sldLayoutId id="2147484217"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550863" y="258763"/>
            <a:ext cx="8043862" cy="10096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title style</a:t>
            </a:r>
          </a:p>
        </p:txBody>
      </p:sp>
      <p:sp>
        <p:nvSpPr>
          <p:cNvPr id="3075" name="Rectangle 3"/>
          <p:cNvSpPr>
            <a:spLocks noGrp="1" noChangeArrowheads="1"/>
          </p:cNvSpPr>
          <p:nvPr>
            <p:ph type="body" idx="1"/>
          </p:nvPr>
        </p:nvSpPr>
        <p:spPr bwMode="auto">
          <a:xfrm>
            <a:off x="550863" y="1448789"/>
            <a:ext cx="8043862" cy="512028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8372" name="Rectangle 4"/>
          <p:cNvSpPr>
            <a:spLocks noGrp="1" noChangeArrowheads="1"/>
          </p:cNvSpPr>
          <p:nvPr>
            <p:ph type="sldNum" sz="quarter" idx="4"/>
          </p:nvPr>
        </p:nvSpPr>
        <p:spPr bwMode="auto">
          <a:xfrm>
            <a:off x="8594725" y="6569075"/>
            <a:ext cx="365760" cy="2889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r" eaLnBrk="0" hangingPunct="0">
              <a:defRPr sz="1000">
                <a:solidFill>
                  <a:schemeClr val="tx2"/>
                </a:solidFill>
                <a:latin typeface="+mn-lt"/>
                <a:ea typeface="ＭＳ Ｐゴシック" pitchFamily="34" charset="-128"/>
                <a:cs typeface="+mn-cs"/>
              </a:defRPr>
            </a:lvl1pPr>
          </a:lstStyle>
          <a:p>
            <a:pPr>
              <a:defRPr/>
            </a:pPr>
            <a:fld id="{937F2037-485C-4029-AB58-DA0CC97D04D9}" type="slidenum">
              <a:rPr lang="en-US" smtClean="0"/>
              <a:pPr>
                <a:defRPr/>
              </a:pPr>
              <a:t>‹#›</a:t>
            </a:fld>
            <a:endParaRPr lang="en-US" dirty="0"/>
          </a:p>
        </p:txBody>
      </p:sp>
    </p:spTree>
    <p:extLst>
      <p:ext uri="{BB962C8B-B14F-4D97-AF65-F5344CB8AC3E}">
        <p14:creationId xmlns:p14="http://schemas.microsoft.com/office/powerpoint/2010/main" val="2605372668"/>
      </p:ext>
    </p:extLst>
  </p:cSld>
  <p:clrMap bg1="lt1" tx1="dk1" bg2="lt2" tx2="dk2" accent1="accent1" accent2="accent2" accent3="accent3" accent4="accent4" accent5="accent5" accent6="accent6" hlink="hlink" folHlink="folHlink"/>
  <p:sldLayoutIdLst>
    <p:sldLayoutId id="2147484219" r:id="rId1"/>
    <p:sldLayoutId id="2147484220" r:id="rId2"/>
    <p:sldLayoutId id="2147484221" r:id="rId3"/>
    <p:sldLayoutId id="2147484222" r:id="rId4"/>
    <p:sldLayoutId id="2147484223" r:id="rId5"/>
    <p:sldLayoutId id="2147484224" r:id="rId6"/>
  </p:sldLayoutIdLst>
  <p:transition>
    <p:fade/>
  </p:transition>
  <p:timing>
    <p:tnLst>
      <p:par>
        <p:cTn id="1" dur="indefinite" restart="never" nodeType="tmRoot"/>
      </p:par>
    </p:tnLst>
  </p:timing>
  <p:txStyles>
    <p:titleStyle>
      <a:lvl1pPr algn="l" rtl="0" eaLnBrk="1" fontAlgn="base" hangingPunct="1">
        <a:lnSpc>
          <a:spcPct val="105000"/>
        </a:lnSpc>
        <a:spcBef>
          <a:spcPct val="0"/>
        </a:spcBef>
        <a:spcAft>
          <a:spcPct val="0"/>
        </a:spcAft>
        <a:defRPr sz="3200" b="0" spc="-100" baseline="0">
          <a:solidFill>
            <a:schemeClr val="tx2"/>
          </a:solidFill>
          <a:latin typeface="+mj-lt"/>
          <a:ea typeface="MS PGothic"/>
          <a:cs typeface="MS PGothic"/>
        </a:defRPr>
      </a:lvl1pPr>
      <a:lvl2pPr algn="l" rtl="0" eaLnBrk="1" fontAlgn="base" hangingPunct="1">
        <a:lnSpc>
          <a:spcPct val="105000"/>
        </a:lnSpc>
        <a:spcBef>
          <a:spcPct val="0"/>
        </a:spcBef>
        <a:spcAft>
          <a:spcPct val="0"/>
        </a:spcAft>
        <a:defRPr sz="3200">
          <a:solidFill>
            <a:schemeClr val="tx2"/>
          </a:solidFill>
          <a:latin typeface="Georgia" pitchFamily="18" charset="0"/>
          <a:ea typeface="MS PGothic"/>
          <a:cs typeface="MS PGothic"/>
        </a:defRPr>
      </a:lvl2pPr>
      <a:lvl3pPr algn="l" rtl="0" eaLnBrk="1" fontAlgn="base" hangingPunct="1">
        <a:lnSpc>
          <a:spcPct val="105000"/>
        </a:lnSpc>
        <a:spcBef>
          <a:spcPct val="0"/>
        </a:spcBef>
        <a:spcAft>
          <a:spcPct val="0"/>
        </a:spcAft>
        <a:defRPr sz="3200">
          <a:solidFill>
            <a:schemeClr val="tx2"/>
          </a:solidFill>
          <a:latin typeface="Georgia" pitchFamily="18" charset="0"/>
          <a:ea typeface="MS PGothic"/>
          <a:cs typeface="MS PGothic"/>
        </a:defRPr>
      </a:lvl3pPr>
      <a:lvl4pPr algn="l" rtl="0" eaLnBrk="1" fontAlgn="base" hangingPunct="1">
        <a:lnSpc>
          <a:spcPct val="105000"/>
        </a:lnSpc>
        <a:spcBef>
          <a:spcPct val="0"/>
        </a:spcBef>
        <a:spcAft>
          <a:spcPct val="0"/>
        </a:spcAft>
        <a:defRPr sz="3200">
          <a:solidFill>
            <a:schemeClr val="tx2"/>
          </a:solidFill>
          <a:latin typeface="Georgia" pitchFamily="18" charset="0"/>
          <a:ea typeface="MS PGothic"/>
          <a:cs typeface="MS PGothic"/>
        </a:defRPr>
      </a:lvl4pPr>
      <a:lvl5pPr algn="l" rtl="0" eaLnBrk="1" fontAlgn="base" hangingPunct="1">
        <a:lnSpc>
          <a:spcPct val="105000"/>
        </a:lnSpc>
        <a:spcBef>
          <a:spcPct val="0"/>
        </a:spcBef>
        <a:spcAft>
          <a:spcPct val="0"/>
        </a:spcAft>
        <a:defRPr sz="3200">
          <a:solidFill>
            <a:schemeClr val="tx2"/>
          </a:solidFill>
          <a:latin typeface="Georgia" pitchFamily="18" charset="0"/>
          <a:ea typeface="MS PGothic"/>
          <a:cs typeface="MS PGothic"/>
        </a:defRPr>
      </a:lvl5pPr>
      <a:lvl6pPr marL="457200" algn="l" rtl="0" eaLnBrk="1" fontAlgn="base" hangingPunct="1">
        <a:lnSpc>
          <a:spcPct val="105000"/>
        </a:lnSpc>
        <a:spcBef>
          <a:spcPct val="0"/>
        </a:spcBef>
        <a:spcAft>
          <a:spcPct val="0"/>
        </a:spcAft>
        <a:defRPr sz="3200">
          <a:solidFill>
            <a:schemeClr val="tx2"/>
          </a:solidFill>
          <a:latin typeface="Georgia" pitchFamily="18" charset="0"/>
          <a:ea typeface="ＭＳ Ｐゴシック" pitchFamily="34" charset="-128"/>
        </a:defRPr>
      </a:lvl6pPr>
      <a:lvl7pPr marL="914400" algn="l" rtl="0" eaLnBrk="1" fontAlgn="base" hangingPunct="1">
        <a:lnSpc>
          <a:spcPct val="105000"/>
        </a:lnSpc>
        <a:spcBef>
          <a:spcPct val="0"/>
        </a:spcBef>
        <a:spcAft>
          <a:spcPct val="0"/>
        </a:spcAft>
        <a:defRPr sz="3200">
          <a:solidFill>
            <a:schemeClr val="tx2"/>
          </a:solidFill>
          <a:latin typeface="Georgia" pitchFamily="18" charset="0"/>
          <a:ea typeface="ＭＳ Ｐゴシック" pitchFamily="34" charset="-128"/>
        </a:defRPr>
      </a:lvl7pPr>
      <a:lvl8pPr marL="1371600" algn="l" rtl="0" eaLnBrk="1" fontAlgn="base" hangingPunct="1">
        <a:lnSpc>
          <a:spcPct val="105000"/>
        </a:lnSpc>
        <a:spcBef>
          <a:spcPct val="0"/>
        </a:spcBef>
        <a:spcAft>
          <a:spcPct val="0"/>
        </a:spcAft>
        <a:defRPr sz="3200">
          <a:solidFill>
            <a:schemeClr val="tx2"/>
          </a:solidFill>
          <a:latin typeface="Georgia" pitchFamily="18" charset="0"/>
          <a:ea typeface="ＭＳ Ｐゴシック" pitchFamily="34" charset="-128"/>
        </a:defRPr>
      </a:lvl8pPr>
      <a:lvl9pPr marL="1828800" algn="l" rtl="0" eaLnBrk="1" fontAlgn="base" hangingPunct="1">
        <a:lnSpc>
          <a:spcPct val="105000"/>
        </a:lnSpc>
        <a:spcBef>
          <a:spcPct val="0"/>
        </a:spcBef>
        <a:spcAft>
          <a:spcPct val="0"/>
        </a:spcAft>
        <a:defRPr sz="3200">
          <a:solidFill>
            <a:schemeClr val="tx2"/>
          </a:solidFill>
          <a:latin typeface="Georgia" pitchFamily="18" charset="0"/>
          <a:ea typeface="ＭＳ Ｐゴシック" pitchFamily="34" charset="-128"/>
        </a:defRPr>
      </a:lvl9pPr>
    </p:titleStyle>
    <p:bodyStyle>
      <a:lvl1pPr marL="225425" indent="-225425" algn="l" rtl="0" eaLnBrk="1" fontAlgn="base" hangingPunct="1">
        <a:lnSpc>
          <a:spcPct val="100000"/>
        </a:lnSpc>
        <a:spcBef>
          <a:spcPts val="600"/>
        </a:spcBef>
        <a:spcAft>
          <a:spcPct val="0"/>
        </a:spcAft>
        <a:buFont typeface="Arial" pitchFamily="34" charset="0"/>
        <a:buChar char="•"/>
        <a:defRPr sz="2400">
          <a:solidFill>
            <a:srgbClr val="000000"/>
          </a:solidFill>
          <a:latin typeface="+mn-lt"/>
          <a:ea typeface="+mn-ea"/>
          <a:cs typeface="ヒラギノ角ゴ Pro W3"/>
        </a:defRPr>
      </a:lvl1pPr>
      <a:lvl2pPr marL="569913" indent="-225425" algn="l" rtl="0" eaLnBrk="1" fontAlgn="base" hangingPunct="1">
        <a:lnSpc>
          <a:spcPct val="100000"/>
        </a:lnSpc>
        <a:spcBef>
          <a:spcPts val="600"/>
        </a:spcBef>
        <a:spcAft>
          <a:spcPct val="0"/>
        </a:spcAft>
        <a:buFont typeface="Arial" pitchFamily="34" charset="0"/>
        <a:buChar char="•"/>
        <a:defRPr sz="2000">
          <a:solidFill>
            <a:srgbClr val="000000"/>
          </a:solidFill>
          <a:latin typeface="+mn-lt"/>
          <a:ea typeface="+mn-ea"/>
          <a:cs typeface="ヒラギノ角ゴ Pro W3"/>
        </a:defRPr>
      </a:lvl2pPr>
      <a:lvl3pPr marL="914400" indent="-225425" algn="l" rtl="0" eaLnBrk="1" fontAlgn="base" hangingPunct="1">
        <a:lnSpc>
          <a:spcPct val="100000"/>
        </a:lnSpc>
        <a:spcBef>
          <a:spcPts val="600"/>
        </a:spcBef>
        <a:spcAft>
          <a:spcPct val="0"/>
        </a:spcAft>
        <a:buFont typeface="Arial" pitchFamily="34" charset="0"/>
        <a:buChar char="•"/>
        <a:defRPr>
          <a:solidFill>
            <a:srgbClr val="000000"/>
          </a:solidFill>
          <a:latin typeface="+mn-lt"/>
          <a:ea typeface="+mn-ea"/>
          <a:cs typeface="ヒラギノ角ゴ Pro W3"/>
        </a:defRPr>
      </a:lvl3pPr>
      <a:lvl4pPr marL="1266825" indent="-233363" algn="l" rtl="0" eaLnBrk="1" fontAlgn="base" hangingPunct="1">
        <a:lnSpc>
          <a:spcPct val="100000"/>
        </a:lnSpc>
        <a:spcBef>
          <a:spcPts val="600"/>
        </a:spcBef>
        <a:spcAft>
          <a:spcPct val="0"/>
        </a:spcAft>
        <a:buFont typeface="Arial" pitchFamily="34" charset="0"/>
        <a:buChar char="•"/>
        <a:defRPr sz="1600">
          <a:solidFill>
            <a:srgbClr val="000000"/>
          </a:solidFill>
          <a:latin typeface="+mn-lt"/>
          <a:ea typeface="+mn-ea"/>
          <a:cs typeface="ヒラギノ角ゴ Pro W3"/>
        </a:defRPr>
      </a:lvl4pPr>
      <a:lvl5pPr marL="1603375" indent="-225425" algn="l" rtl="0" eaLnBrk="1" fontAlgn="base" hangingPunct="1">
        <a:lnSpc>
          <a:spcPct val="100000"/>
        </a:lnSpc>
        <a:spcBef>
          <a:spcPts val="600"/>
        </a:spcBef>
        <a:spcAft>
          <a:spcPct val="0"/>
        </a:spcAft>
        <a:buFont typeface="Arial" pitchFamily="34" charset="0"/>
        <a:buChar char="•"/>
        <a:defRPr sz="1400">
          <a:solidFill>
            <a:srgbClr val="000000"/>
          </a:solidFill>
          <a:latin typeface="+mn-lt"/>
          <a:ea typeface="+mn-ea"/>
          <a:cs typeface="ヒラギノ角ゴ Pro W3"/>
        </a:defRPr>
      </a:lvl5pPr>
      <a:lvl6pPr marL="20113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6pPr>
      <a:lvl7pPr marL="24685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7pPr>
      <a:lvl8pPr marL="29257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8pPr>
      <a:lvl9pPr marL="33829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533400"/>
            <a:ext cx="8229600" cy="914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7526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629400"/>
            <a:ext cx="2133600" cy="228600"/>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Arial" pitchFamily="34" charset="0"/>
                <a:cs typeface="Arial" pitchFamily="34" charset="0"/>
              </a:defRPr>
            </a:lvl1pPr>
          </a:lstStyle>
          <a:p>
            <a:pPr>
              <a:defRPr/>
            </a:pPr>
            <a:fld id="{AF7674CF-7E06-43BB-A99E-666BAEC3BDC9}" type="datetime1">
              <a:rPr lang="en-US" smtClean="0"/>
              <a:pPr>
                <a:defRPr/>
              </a:pPr>
              <a:t>8/7/2020</a:t>
            </a:fld>
            <a:endParaRPr lang="en-US" dirty="0"/>
          </a:p>
        </p:txBody>
      </p:sp>
      <p:sp>
        <p:nvSpPr>
          <p:cNvPr id="5" name="Footer Placeholder 4"/>
          <p:cNvSpPr>
            <a:spLocks noGrp="1"/>
          </p:cNvSpPr>
          <p:nvPr>
            <p:ph type="ftr" sz="quarter" idx="3"/>
          </p:nvPr>
        </p:nvSpPr>
        <p:spPr>
          <a:xfrm>
            <a:off x="3124200" y="6629400"/>
            <a:ext cx="2895600" cy="22860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itchFamily="34" charset="0"/>
                <a:ea typeface="+mn-ea"/>
                <a:cs typeface="Arial" pitchFamily="34" charset="0"/>
              </a:defRPr>
            </a:lvl1pPr>
          </a:lstStyle>
          <a:p>
            <a:pPr>
              <a:defRPr/>
            </a:pPr>
            <a:endParaRPr lang="en-US" dirty="0"/>
          </a:p>
        </p:txBody>
      </p:sp>
      <p:sp>
        <p:nvSpPr>
          <p:cNvPr id="6" name="Slide Number Placeholder 5"/>
          <p:cNvSpPr>
            <a:spLocks noGrp="1"/>
          </p:cNvSpPr>
          <p:nvPr>
            <p:ph type="sldNum" sz="quarter" idx="4"/>
          </p:nvPr>
        </p:nvSpPr>
        <p:spPr>
          <a:xfrm>
            <a:off x="7010400" y="6629400"/>
            <a:ext cx="2133600" cy="228600"/>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Arial" pitchFamily="34" charset="0"/>
                <a:cs typeface="Arial" pitchFamily="34" charset="0"/>
              </a:defRPr>
            </a:lvl1pPr>
          </a:lstStyle>
          <a:p>
            <a:pPr>
              <a:defRPr/>
            </a:pPr>
            <a:fld id="{72DF1B89-0F67-4275-AA79-294BBE637991}" type="slidenum">
              <a:rPr lang="en-US" smtClean="0"/>
              <a:pPr>
                <a:defRPr/>
              </a:pPr>
              <a:t>‹#›</a:t>
            </a:fld>
            <a:endParaRPr lang="en-US"/>
          </a:p>
        </p:txBody>
      </p:sp>
    </p:spTree>
    <p:extLst>
      <p:ext uri="{BB962C8B-B14F-4D97-AF65-F5344CB8AC3E}">
        <p14:creationId xmlns:p14="http://schemas.microsoft.com/office/powerpoint/2010/main" val="3709727746"/>
      </p:ext>
    </p:extLst>
  </p:cSld>
  <p:clrMap bg1="lt1" tx1="dk1" bg2="lt2" tx2="dk2" accent1="accent1" accent2="accent2" accent3="accent3" accent4="accent4" accent5="accent5" accent6="accent6" hlink="hlink" folHlink="folHlink"/>
  <p:sldLayoutIdLst>
    <p:sldLayoutId id="2147484233" r:id="rId1"/>
    <p:sldLayoutId id="2147484234" r:id="rId2"/>
    <p:sldLayoutId id="2147484235" r:id="rId3"/>
    <p:sldLayoutId id="2147484236" r:id="rId4"/>
    <p:sldLayoutId id="2147484237" r:id="rId5"/>
    <p:sldLayoutId id="2147484238" r:id="rId6"/>
    <p:sldLayoutId id="2147484239" r:id="rId7"/>
    <p:sldLayoutId id="2147484240" r:id="rId8"/>
    <p:sldLayoutId id="2147484241" r:id="rId9"/>
    <p:sldLayoutId id="2147484242"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rtl="0" eaLnBrk="0" fontAlgn="base" hangingPunct="0">
        <a:lnSpc>
          <a:spcPct val="105000"/>
        </a:lnSpc>
        <a:spcBef>
          <a:spcPct val="0"/>
        </a:spcBef>
        <a:spcAft>
          <a:spcPct val="0"/>
        </a:spcAft>
        <a:defRPr lang="en-US" sz="3200" b="1" kern="1200" dirty="0">
          <a:solidFill>
            <a:schemeClr val="accent1"/>
          </a:solidFill>
          <a:latin typeface="Arial" pitchFamily="34" charset="0"/>
          <a:ea typeface="MS PGothic" pitchFamily="34" charset="-128"/>
          <a:cs typeface="Arial" pitchFamily="34" charset="0"/>
        </a:defRPr>
      </a:lvl1pPr>
      <a:lvl2pPr algn="l" rtl="0" eaLnBrk="0" fontAlgn="base" hangingPunct="0">
        <a:lnSpc>
          <a:spcPct val="105000"/>
        </a:lnSpc>
        <a:spcBef>
          <a:spcPct val="0"/>
        </a:spcBef>
        <a:spcAft>
          <a:spcPct val="0"/>
        </a:spcAft>
        <a:defRPr sz="3200">
          <a:solidFill>
            <a:schemeClr val="tx2"/>
          </a:solidFill>
          <a:latin typeface="Georgia" charset="0"/>
          <a:ea typeface="MS PGothic" pitchFamily="34" charset="-128"/>
          <a:cs typeface="ＭＳ Ｐゴシック" charset="-128"/>
        </a:defRPr>
      </a:lvl2pPr>
      <a:lvl3pPr algn="l" rtl="0" eaLnBrk="0" fontAlgn="base" hangingPunct="0">
        <a:lnSpc>
          <a:spcPct val="105000"/>
        </a:lnSpc>
        <a:spcBef>
          <a:spcPct val="0"/>
        </a:spcBef>
        <a:spcAft>
          <a:spcPct val="0"/>
        </a:spcAft>
        <a:defRPr sz="3200">
          <a:solidFill>
            <a:schemeClr val="tx2"/>
          </a:solidFill>
          <a:latin typeface="Georgia" charset="0"/>
          <a:ea typeface="MS PGothic" pitchFamily="34" charset="-128"/>
          <a:cs typeface="ＭＳ Ｐゴシック" charset="-128"/>
        </a:defRPr>
      </a:lvl3pPr>
      <a:lvl4pPr algn="l" rtl="0" eaLnBrk="0" fontAlgn="base" hangingPunct="0">
        <a:lnSpc>
          <a:spcPct val="105000"/>
        </a:lnSpc>
        <a:spcBef>
          <a:spcPct val="0"/>
        </a:spcBef>
        <a:spcAft>
          <a:spcPct val="0"/>
        </a:spcAft>
        <a:defRPr sz="3200">
          <a:solidFill>
            <a:schemeClr val="tx2"/>
          </a:solidFill>
          <a:latin typeface="Georgia" charset="0"/>
          <a:ea typeface="MS PGothic" pitchFamily="34" charset="-128"/>
          <a:cs typeface="ＭＳ Ｐゴシック" charset="-128"/>
        </a:defRPr>
      </a:lvl4pPr>
      <a:lvl5pPr algn="l" rtl="0" eaLnBrk="0" fontAlgn="base" hangingPunct="0">
        <a:lnSpc>
          <a:spcPct val="105000"/>
        </a:lnSpc>
        <a:spcBef>
          <a:spcPct val="0"/>
        </a:spcBef>
        <a:spcAft>
          <a:spcPct val="0"/>
        </a:spcAft>
        <a:defRPr sz="3200">
          <a:solidFill>
            <a:schemeClr val="tx2"/>
          </a:solidFill>
          <a:latin typeface="Georgia" charset="0"/>
          <a:ea typeface="MS PGothic" pitchFamily="34" charset="-128"/>
          <a:cs typeface="ＭＳ Ｐゴシック" charset="-128"/>
        </a:defRPr>
      </a:lvl5pPr>
      <a:lvl6pPr marL="457200" algn="l" rtl="0" fontAlgn="base">
        <a:lnSpc>
          <a:spcPct val="105000"/>
        </a:lnSpc>
        <a:spcBef>
          <a:spcPct val="0"/>
        </a:spcBef>
        <a:spcAft>
          <a:spcPct val="0"/>
        </a:spcAft>
        <a:defRPr sz="3200">
          <a:solidFill>
            <a:schemeClr val="tx2"/>
          </a:solidFill>
          <a:latin typeface="Georgia" charset="0"/>
          <a:ea typeface="ＭＳ Ｐゴシック" charset="-128"/>
          <a:cs typeface="ＭＳ Ｐゴシック" charset="-128"/>
        </a:defRPr>
      </a:lvl6pPr>
      <a:lvl7pPr marL="914400" algn="l" rtl="0" fontAlgn="base">
        <a:lnSpc>
          <a:spcPct val="105000"/>
        </a:lnSpc>
        <a:spcBef>
          <a:spcPct val="0"/>
        </a:spcBef>
        <a:spcAft>
          <a:spcPct val="0"/>
        </a:spcAft>
        <a:defRPr sz="3200">
          <a:solidFill>
            <a:schemeClr val="tx2"/>
          </a:solidFill>
          <a:latin typeface="Georgia" charset="0"/>
          <a:ea typeface="ＭＳ Ｐゴシック" charset="-128"/>
          <a:cs typeface="ＭＳ Ｐゴシック" charset="-128"/>
        </a:defRPr>
      </a:lvl7pPr>
      <a:lvl8pPr marL="1371600" algn="l" rtl="0" fontAlgn="base">
        <a:lnSpc>
          <a:spcPct val="105000"/>
        </a:lnSpc>
        <a:spcBef>
          <a:spcPct val="0"/>
        </a:spcBef>
        <a:spcAft>
          <a:spcPct val="0"/>
        </a:spcAft>
        <a:defRPr sz="3200">
          <a:solidFill>
            <a:schemeClr val="tx2"/>
          </a:solidFill>
          <a:latin typeface="Georgia" charset="0"/>
          <a:ea typeface="ＭＳ Ｐゴシック" charset="-128"/>
          <a:cs typeface="ＭＳ Ｐゴシック" charset="-128"/>
        </a:defRPr>
      </a:lvl8pPr>
      <a:lvl9pPr marL="1828800" algn="l" rtl="0" fontAlgn="base">
        <a:lnSpc>
          <a:spcPct val="105000"/>
        </a:lnSpc>
        <a:spcBef>
          <a:spcPct val="0"/>
        </a:spcBef>
        <a:spcAft>
          <a:spcPct val="0"/>
        </a:spcAft>
        <a:defRPr sz="3200">
          <a:solidFill>
            <a:schemeClr val="tx2"/>
          </a:solidFill>
          <a:latin typeface="Georgia" charset="0"/>
          <a:ea typeface="ＭＳ Ｐゴシック" charset="-128"/>
          <a:cs typeface="ＭＳ Ｐゴシック" charset="-128"/>
        </a:defRPr>
      </a:lvl9pPr>
    </p:titleStyle>
    <p:bodyStyle>
      <a:lvl1pPr marL="285750" indent="-285750" algn="l" rtl="0" eaLnBrk="0" fontAlgn="base" hangingPunct="0">
        <a:spcBef>
          <a:spcPts val="1200"/>
        </a:spcBef>
        <a:spcAft>
          <a:spcPct val="0"/>
        </a:spcAft>
        <a:buFont typeface="Wingdings" pitchFamily="2" charset="2"/>
        <a:buChar char="§"/>
        <a:defRPr sz="2400" kern="1200">
          <a:solidFill>
            <a:schemeClr val="tx1"/>
          </a:solidFill>
          <a:latin typeface="Arial" pitchFamily="34" charset="0"/>
          <a:ea typeface="MS PGothic" pitchFamily="34" charset="-128"/>
          <a:cs typeface="Arial" pitchFamily="34" charset="0"/>
        </a:defRPr>
      </a:lvl1pPr>
      <a:lvl2pPr marL="633413" indent="-285750" algn="l" rtl="0" eaLnBrk="0" fontAlgn="base" hangingPunct="0">
        <a:spcBef>
          <a:spcPts val="1200"/>
        </a:spcBef>
        <a:spcAft>
          <a:spcPct val="0"/>
        </a:spcAft>
        <a:buFont typeface="Verdana" pitchFamily="34" charset="0"/>
        <a:buChar char="–"/>
        <a:defRPr sz="2000" kern="1200">
          <a:solidFill>
            <a:schemeClr val="tx1"/>
          </a:solidFill>
          <a:latin typeface="Arial" pitchFamily="34" charset="0"/>
          <a:ea typeface="MS PGothic" pitchFamily="34" charset="-128"/>
          <a:cs typeface="Arial" pitchFamily="34" charset="0"/>
        </a:defRPr>
      </a:lvl2pPr>
      <a:lvl3pPr marL="911225" indent="-228600" algn="l" rtl="0" eaLnBrk="0" fontAlgn="base" hangingPunct="0">
        <a:spcBef>
          <a:spcPts val="1200"/>
        </a:spcBef>
        <a:spcAft>
          <a:spcPct val="0"/>
        </a:spcAft>
        <a:buFont typeface="Arial" charset="0"/>
        <a:buChar char="•"/>
        <a:defRPr kern="1200">
          <a:solidFill>
            <a:schemeClr val="tx1"/>
          </a:solidFill>
          <a:latin typeface="Arial" pitchFamily="34" charset="0"/>
          <a:ea typeface="MS PGothic" pitchFamily="34" charset="-128"/>
          <a:cs typeface="Arial" pitchFamily="34" charset="0"/>
        </a:defRPr>
      </a:lvl3pPr>
      <a:lvl4pPr marL="1258888" indent="-228600" algn="l" rtl="0" eaLnBrk="0" fontAlgn="base" hangingPunct="0">
        <a:spcBef>
          <a:spcPts val="1200"/>
        </a:spcBef>
        <a:spcAft>
          <a:spcPct val="0"/>
        </a:spcAft>
        <a:buFont typeface="Wingdings" pitchFamily="2" charset="2"/>
        <a:buChar char="§"/>
        <a:defRPr sz="1600" kern="1200">
          <a:solidFill>
            <a:schemeClr val="tx1"/>
          </a:solidFill>
          <a:latin typeface="Arial" pitchFamily="34" charset="0"/>
          <a:ea typeface="MS PGothic" pitchFamily="34" charset="-128"/>
          <a:cs typeface="Arial" pitchFamily="34" charset="0"/>
        </a:defRPr>
      </a:lvl4pPr>
      <a:lvl5pPr marL="1593850" indent="-228600" algn="l" rtl="0" eaLnBrk="0" fontAlgn="base" hangingPunct="0">
        <a:spcBef>
          <a:spcPts val="1200"/>
        </a:spcBef>
        <a:spcAft>
          <a:spcPct val="0"/>
        </a:spcAft>
        <a:buFont typeface="Wingdings" pitchFamily="2" charset="2"/>
        <a:buChar char="§"/>
        <a:defRPr sz="1600" kern="1200">
          <a:solidFill>
            <a:schemeClr val="tx1"/>
          </a:solidFill>
          <a:latin typeface="Arial" pitchFamily="34" charset="0"/>
          <a:ea typeface="MS PGothic" pitchFamily="34" charset="-128"/>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5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89384" y="264160"/>
            <a:ext cx="905772" cy="1031240"/>
          </a:xfrm>
          <a:prstGeom prst="rect">
            <a:avLst/>
          </a:prstGeom>
        </p:spPr>
      </p:pic>
      <p:sp>
        <p:nvSpPr>
          <p:cNvPr id="19458" name="Rectangle 2"/>
          <p:cNvSpPr>
            <a:spLocks noGrp="1" noChangeArrowheads="1"/>
          </p:cNvSpPr>
          <p:nvPr>
            <p:ph type="ctrTitle"/>
          </p:nvPr>
        </p:nvSpPr>
        <p:spPr>
          <a:xfrm>
            <a:off x="546100" y="1490318"/>
            <a:ext cx="8684164" cy="1960563"/>
          </a:xfrm>
          <a:ln/>
        </p:spPr>
        <p:txBody>
          <a:bodyPr/>
          <a:lstStyle/>
          <a:p>
            <a:pPr>
              <a:lnSpc>
                <a:spcPct val="100000"/>
              </a:lnSpc>
            </a:pPr>
            <a:r>
              <a:rPr lang="en-US" sz="4000" dirty="0" smtClean="0">
                <a:solidFill>
                  <a:srgbClr val="5199AD"/>
                </a:solidFill>
                <a:latin typeface="Century Gothic" panose="020B0502020202020204" pitchFamily="34" charset="0"/>
              </a:rPr>
              <a:t>You and Your Money</a:t>
            </a:r>
            <a:endParaRPr altLang="en-US" sz="4000" b="0" dirty="0" smtClean="0">
              <a:solidFill>
                <a:srgbClr val="5098AC"/>
              </a:solidFill>
              <a:latin typeface="Century Gothic" panose="020B0502020202020204" pitchFamily="34" charset="0"/>
              <a:cs typeface="Arial" panose="020B0604020202020204" pitchFamily="34" charset="0"/>
            </a:endParaRPr>
          </a:p>
        </p:txBody>
      </p:sp>
      <p:sp>
        <p:nvSpPr>
          <p:cNvPr id="1487875" name="Rectangle 3"/>
          <p:cNvSpPr>
            <a:spLocks noGrp="1" noChangeArrowheads="1"/>
          </p:cNvSpPr>
          <p:nvPr>
            <p:ph type="subTitle" idx="1"/>
          </p:nvPr>
        </p:nvSpPr>
        <p:spPr>
          <a:xfrm>
            <a:off x="546100" y="3733800"/>
            <a:ext cx="6400800" cy="914400"/>
          </a:xfrm>
        </p:spPr>
        <p:txBody>
          <a:bodyPr>
            <a:noAutofit/>
          </a:bodyPr>
          <a:lstStyle/>
          <a:p>
            <a:pPr>
              <a:lnSpc>
                <a:spcPct val="100000"/>
              </a:lnSpc>
              <a:spcBef>
                <a:spcPts val="0"/>
              </a:spcBef>
              <a:defRPr/>
            </a:pPr>
            <a:r>
              <a:rPr sz="2800" dirty="0" smtClean="0">
                <a:solidFill>
                  <a:srgbClr val="F58433"/>
                </a:solidFill>
                <a:latin typeface="Century Gothic" panose="020B0502020202020204" pitchFamily="34" charset="0"/>
                <a:cs typeface="Arial" panose="020B0604020202020204" pitchFamily="34" charset="0"/>
              </a:rPr>
              <a:t>Wells Fargo</a:t>
            </a:r>
            <a:r>
              <a:rPr sz="2400" dirty="0" smtClean="0">
                <a:latin typeface="Century Gothic" panose="020B0502020202020204" pitchFamily="34" charset="0"/>
                <a:cs typeface="Arial" panose="020B0604020202020204" pitchFamily="34" charset="0"/>
              </a:rPr>
              <a:t/>
            </a:r>
            <a:br>
              <a:rPr sz="2400" dirty="0" smtClean="0">
                <a:latin typeface="Century Gothic" panose="020B0502020202020204" pitchFamily="34" charset="0"/>
                <a:cs typeface="Arial" panose="020B0604020202020204" pitchFamily="34" charset="0"/>
              </a:rPr>
            </a:br>
            <a:r>
              <a:rPr sz="2000" b="0" dirty="0" smtClean="0">
                <a:latin typeface="Century Gothic" panose="020B0502020202020204" pitchFamily="34" charset="0"/>
                <a:cs typeface="Arial" panose="020B0604020202020204" pitchFamily="34" charset="0"/>
              </a:rPr>
              <a:t>Kristi Thomas</a:t>
            </a:r>
            <a:endParaRPr sz="2000" b="0" dirty="0">
              <a:latin typeface="Century Gothic" panose="020B0502020202020204" pitchFamily="34" charset="0"/>
              <a:cs typeface="Arial" panose="020B0604020202020204" pitchFamily="34" charset="0"/>
            </a:endParaRPr>
          </a:p>
        </p:txBody>
      </p:sp>
      <p:sp>
        <p:nvSpPr>
          <p:cNvPr id="19460" name="Text Placeholder 4"/>
          <p:cNvSpPr>
            <a:spLocks noGrp="1"/>
          </p:cNvSpPr>
          <p:nvPr>
            <p:ph type="body" sz="quarter" idx="15"/>
          </p:nvPr>
        </p:nvSpPr>
        <p:spPr>
          <a:xfrm>
            <a:off x="554726" y="5275263"/>
            <a:ext cx="2819400" cy="762000"/>
          </a:xfrm>
        </p:spPr>
        <p:txBody>
          <a:bodyPr/>
          <a:lstStyle/>
          <a:p>
            <a:r>
              <a:rPr lang="en-US" altLang="en-US" sz="1400" dirty="0" smtClean="0">
                <a:solidFill>
                  <a:schemeClr val="tx1"/>
                </a:solidFill>
                <a:latin typeface="Century Gothic" panose="020B0502020202020204" pitchFamily="34" charset="0"/>
                <a:cs typeface="Arial" panose="020B0604020202020204" pitchFamily="34" charset="0"/>
              </a:rPr>
              <a:t>Augus</a:t>
            </a:r>
            <a:r>
              <a:rPr lang="en-US" altLang="en-US" sz="1400" dirty="0" smtClean="0">
                <a:solidFill>
                  <a:schemeClr val="tx1"/>
                </a:solidFill>
                <a:latin typeface="Century Gothic" panose="020B0502020202020204" pitchFamily="34" charset="0"/>
                <a:cs typeface="Arial" panose="020B0604020202020204" pitchFamily="34" charset="0"/>
              </a:rPr>
              <a:t>t 8, 2020</a:t>
            </a:r>
            <a:endParaRPr lang="en-US" altLang="en-US" sz="1400" dirty="0" smtClean="0">
              <a:solidFill>
                <a:schemeClr val="tx1"/>
              </a:solidFill>
              <a:latin typeface="Century Gothic" panose="020B0502020202020204" pitchFamily="34" charset="0"/>
              <a:cs typeface="Arial" panose="020B0604020202020204" pitchFamily="34" charset="0"/>
            </a:endParaRPr>
          </a:p>
        </p:txBody>
      </p:sp>
      <p:sp>
        <p:nvSpPr>
          <p:cNvPr id="19461" name="Rectangle 6"/>
          <p:cNvSpPr>
            <a:spLocks noChangeArrowheads="1"/>
          </p:cNvSpPr>
          <p:nvPr/>
        </p:nvSpPr>
        <p:spPr bwMode="auto">
          <a:xfrm>
            <a:off x="482179" y="6317351"/>
            <a:ext cx="415209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Aft>
                <a:spcPts val="1200"/>
              </a:spcAft>
              <a:buFont typeface="Wingdings" pitchFamily="2" charset="2"/>
              <a:buChar char="§"/>
              <a:defRPr sz="2200">
                <a:solidFill>
                  <a:schemeClr val="tx1"/>
                </a:solidFill>
                <a:latin typeface="Verdana" pitchFamily="34" charset="0"/>
              </a:defRPr>
            </a:lvl1pPr>
            <a:lvl2pPr marL="742950" indent="-285750">
              <a:spcAft>
                <a:spcPts val="1200"/>
              </a:spcAft>
              <a:buFont typeface="Verdana" pitchFamily="34" charset="0"/>
              <a:buChar char="–"/>
              <a:defRPr sz="2000">
                <a:solidFill>
                  <a:schemeClr val="tx1"/>
                </a:solidFill>
                <a:latin typeface="Verdana" pitchFamily="34" charset="0"/>
              </a:defRPr>
            </a:lvl2pPr>
            <a:lvl3pPr marL="1143000" indent="-228600">
              <a:spcAft>
                <a:spcPts val="1200"/>
              </a:spcAft>
              <a:buFont typeface="Arial" charset="0"/>
              <a:buChar char="•"/>
              <a:defRPr>
                <a:solidFill>
                  <a:schemeClr val="tx1"/>
                </a:solidFill>
                <a:latin typeface="Verdana" pitchFamily="34" charset="0"/>
              </a:defRPr>
            </a:lvl3pPr>
            <a:lvl4pPr marL="1600200" indent="-228600">
              <a:spcAft>
                <a:spcPts val="1200"/>
              </a:spcAft>
              <a:buFont typeface="Wingdings" pitchFamily="2" charset="2"/>
              <a:buChar char="§"/>
              <a:defRPr sz="1600">
                <a:solidFill>
                  <a:schemeClr val="tx1"/>
                </a:solidFill>
                <a:latin typeface="Verdana" pitchFamily="34" charset="0"/>
              </a:defRPr>
            </a:lvl4pPr>
            <a:lvl5pPr marL="2057400" indent="-228600">
              <a:spcAft>
                <a:spcPts val="1200"/>
              </a:spcAft>
              <a:buFont typeface="Wingdings" pitchFamily="2" charset="2"/>
              <a:buChar char="§"/>
              <a:defRPr sz="1600">
                <a:solidFill>
                  <a:schemeClr val="tx1"/>
                </a:solidFill>
                <a:latin typeface="Verdana" pitchFamily="34" charset="0"/>
              </a:defRPr>
            </a:lvl5pPr>
            <a:lvl6pPr marL="2514600" indent="-228600" fontAlgn="base">
              <a:spcBef>
                <a:spcPct val="0"/>
              </a:spcBef>
              <a:spcAft>
                <a:spcPts val="1200"/>
              </a:spcAft>
              <a:buFont typeface="Wingdings" pitchFamily="2" charset="2"/>
              <a:buChar char="§"/>
              <a:defRPr sz="1600">
                <a:solidFill>
                  <a:schemeClr val="tx1"/>
                </a:solidFill>
                <a:latin typeface="Verdana" pitchFamily="34" charset="0"/>
              </a:defRPr>
            </a:lvl6pPr>
            <a:lvl7pPr marL="2971800" indent="-228600" fontAlgn="base">
              <a:spcBef>
                <a:spcPct val="0"/>
              </a:spcBef>
              <a:spcAft>
                <a:spcPts val="1200"/>
              </a:spcAft>
              <a:buFont typeface="Wingdings" pitchFamily="2" charset="2"/>
              <a:buChar char="§"/>
              <a:defRPr sz="1600">
                <a:solidFill>
                  <a:schemeClr val="tx1"/>
                </a:solidFill>
                <a:latin typeface="Verdana" pitchFamily="34" charset="0"/>
              </a:defRPr>
            </a:lvl7pPr>
            <a:lvl8pPr marL="3429000" indent="-228600" fontAlgn="base">
              <a:spcBef>
                <a:spcPct val="0"/>
              </a:spcBef>
              <a:spcAft>
                <a:spcPts val="1200"/>
              </a:spcAft>
              <a:buFont typeface="Wingdings" pitchFamily="2" charset="2"/>
              <a:buChar char="§"/>
              <a:defRPr sz="1600">
                <a:solidFill>
                  <a:schemeClr val="tx1"/>
                </a:solidFill>
                <a:latin typeface="Verdana" pitchFamily="34" charset="0"/>
              </a:defRPr>
            </a:lvl8pPr>
            <a:lvl9pPr marL="3886200" indent="-228600" fontAlgn="base">
              <a:spcBef>
                <a:spcPct val="0"/>
              </a:spcBef>
              <a:spcAft>
                <a:spcPts val="1200"/>
              </a:spcAft>
              <a:buFont typeface="Wingdings" pitchFamily="2" charset="2"/>
              <a:buChar char="§"/>
              <a:defRPr sz="1600">
                <a:solidFill>
                  <a:schemeClr val="tx1"/>
                </a:solidFill>
                <a:latin typeface="Verdana" pitchFamily="34" charset="0"/>
              </a:defRPr>
            </a:lvl9pPr>
          </a:lstStyle>
          <a:p>
            <a:pPr>
              <a:spcAft>
                <a:spcPct val="0"/>
              </a:spcAft>
              <a:buFontTx/>
              <a:buNone/>
            </a:pPr>
            <a:r>
              <a:rPr lang="en-US" altLang="en-US" sz="1000" dirty="0">
                <a:latin typeface="Century Gothic" panose="020B0502020202020204" pitchFamily="34" charset="0"/>
                <a:cs typeface="Arial" panose="020B0604020202020204" pitchFamily="34" charset="0"/>
              </a:rPr>
              <a:t>© </a:t>
            </a:r>
            <a:r>
              <a:rPr lang="en-US" altLang="en-US" sz="1000" dirty="0" smtClean="0">
                <a:latin typeface="Century Gothic" panose="020B0502020202020204" pitchFamily="34" charset="0"/>
                <a:cs typeface="Arial" panose="020B0604020202020204" pitchFamily="34" charset="0"/>
              </a:rPr>
              <a:t>2020 </a:t>
            </a:r>
            <a:r>
              <a:rPr lang="en-US" altLang="en-US" sz="1000" dirty="0">
                <a:latin typeface="Century Gothic" panose="020B0502020202020204" pitchFamily="34" charset="0"/>
                <a:cs typeface="Arial" panose="020B0604020202020204" pitchFamily="34" charset="0"/>
              </a:rPr>
              <a:t>Wells Fargo Bank, N.A. All rights reserved. For </a:t>
            </a:r>
            <a:r>
              <a:rPr lang="en-US" altLang="en-US" sz="1000" dirty="0" smtClean="0">
                <a:latin typeface="Century Gothic" panose="020B0502020202020204" pitchFamily="34" charset="0"/>
                <a:cs typeface="Arial" panose="020B0604020202020204" pitchFamily="34" charset="0"/>
              </a:rPr>
              <a:t>Internal use.</a:t>
            </a:r>
            <a:endParaRPr lang="en-US" altLang="en-US" sz="1000" dirty="0">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410340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9923" name="Rectangle 9"/>
          <p:cNvSpPr>
            <a:spLocks noGrp="1" noChangeArrowheads="1"/>
          </p:cNvSpPr>
          <p:nvPr>
            <p:ph type="title"/>
          </p:nvPr>
        </p:nvSpPr>
        <p:spPr>
          <a:xfrm>
            <a:off x="457200" y="-152400"/>
            <a:ext cx="8229600" cy="914400"/>
          </a:xfrm>
        </p:spPr>
        <p:txBody>
          <a:bodyPr/>
          <a:lstStyle/>
          <a:p>
            <a:r>
              <a:rPr lang="en-US" dirty="0" smtClean="0">
                <a:latin typeface="Century Gothic" panose="020B0502020202020204" pitchFamily="34" charset="0"/>
              </a:rPr>
              <a:t>Spending plan tips </a:t>
            </a:r>
          </a:p>
        </p:txBody>
      </p:sp>
      <p:sp>
        <p:nvSpPr>
          <p:cNvPr id="22531" name="Content Placeholder 6"/>
          <p:cNvSpPr>
            <a:spLocks noGrp="1"/>
          </p:cNvSpPr>
          <p:nvPr>
            <p:ph idx="1"/>
          </p:nvPr>
        </p:nvSpPr>
        <p:spPr>
          <a:xfrm>
            <a:off x="457200" y="895928"/>
            <a:ext cx="8229600" cy="5047672"/>
          </a:xfrm>
        </p:spPr>
        <p:txBody>
          <a:bodyPr/>
          <a:lstStyle/>
          <a:p>
            <a:r>
              <a:rPr lang="en-US" sz="2000" dirty="0" smtClean="0">
                <a:latin typeface="Century Gothic" panose="020B0502020202020204" pitchFamily="34" charset="0"/>
              </a:rPr>
              <a:t>Keep it simple—don’</a:t>
            </a:r>
            <a:r>
              <a:rPr lang="en-US" altLang="ja-JP" sz="2000" dirty="0" smtClean="0">
                <a:latin typeface="Century Gothic" panose="020B0502020202020204" pitchFamily="34" charset="0"/>
              </a:rPr>
              <a:t>t get too detailed with your spending plan</a:t>
            </a:r>
          </a:p>
          <a:p>
            <a:r>
              <a:rPr lang="en-US" sz="2000" dirty="0" smtClean="0">
                <a:latin typeface="Century Gothic" panose="020B0502020202020204" pitchFamily="34" charset="0"/>
              </a:rPr>
              <a:t>Set aside money each pay period to cover large expenses that are not monthly (insurance bills, car repairs, holiday gifts, etc.)</a:t>
            </a:r>
          </a:p>
          <a:p>
            <a:r>
              <a:rPr lang="en-US" sz="2000" dirty="0" smtClean="0">
                <a:latin typeface="Century Gothic" panose="020B0502020202020204" pitchFamily="34" charset="0"/>
              </a:rPr>
              <a:t>Before you make a purchase ask yourself:</a:t>
            </a:r>
          </a:p>
          <a:p>
            <a:pPr lvl="1"/>
            <a:r>
              <a:rPr lang="en-US" dirty="0" smtClean="0">
                <a:latin typeface="Century Gothic" panose="020B0502020202020204" pitchFamily="34" charset="0"/>
              </a:rPr>
              <a:t>Do I really need it?</a:t>
            </a:r>
          </a:p>
          <a:p>
            <a:pPr lvl="1"/>
            <a:r>
              <a:rPr lang="en-US" dirty="0" smtClean="0">
                <a:latin typeface="Century Gothic" panose="020B0502020202020204" pitchFamily="34" charset="0"/>
              </a:rPr>
              <a:t>What would happen if I didn’</a:t>
            </a:r>
            <a:r>
              <a:rPr lang="en-US" altLang="ja-JP" dirty="0" smtClean="0">
                <a:latin typeface="Century Gothic" panose="020B0502020202020204" pitchFamily="34" charset="0"/>
              </a:rPr>
              <a:t>t buy it right now?</a:t>
            </a:r>
          </a:p>
          <a:p>
            <a:pPr lvl="1"/>
            <a:r>
              <a:rPr lang="en-US" dirty="0" smtClean="0">
                <a:latin typeface="Century Gothic" panose="020B0502020202020204" pitchFamily="34" charset="0"/>
              </a:rPr>
              <a:t>Can I meet this need less expensively?</a:t>
            </a:r>
          </a:p>
          <a:p>
            <a:r>
              <a:rPr lang="en-US" sz="2000" dirty="0" smtClean="0">
                <a:latin typeface="Century Gothic" panose="020B0502020202020204" pitchFamily="34" charset="0"/>
              </a:rPr>
              <a:t>Limit your installment debts (car loans, credit card bills, other loans) to 10-20% of your monthly spending plan </a:t>
            </a:r>
          </a:p>
          <a:p>
            <a:r>
              <a:rPr lang="en-US" sz="2000" dirty="0" smtClean="0">
                <a:latin typeface="Century Gothic" panose="020B0502020202020204" pitchFamily="34" charset="0"/>
              </a:rPr>
              <a:t>Review your bank and credit card statements to monitor where your money is going</a:t>
            </a:r>
          </a:p>
        </p:txBody>
      </p:sp>
      <p:sp>
        <p:nvSpPr>
          <p:cNvPr id="22532" name="Slide Number Placeholder 5"/>
          <p:cNvSpPr>
            <a:spLocks noGrp="1"/>
          </p:cNvSpPr>
          <p:nvPr>
            <p:ph type="sldNum" sz="quarter" idx="12"/>
          </p:nvPr>
        </p:nvSpPr>
        <p:spPr/>
        <p:txBody>
          <a:bodyPr/>
          <a:lstStyle/>
          <a:p>
            <a:fld id="{B9387C83-F58A-4092-A99C-5FCACCB580B5}" type="slidenum">
              <a:rPr lang="en-US" smtClean="0"/>
              <a:pPr/>
              <a:t>10</a:t>
            </a:fld>
            <a:endParaRPr lang="en-US"/>
          </a:p>
        </p:txBody>
      </p:sp>
    </p:spTree>
    <p:extLst>
      <p:ext uri="{BB962C8B-B14F-4D97-AF65-F5344CB8AC3E}">
        <p14:creationId xmlns:p14="http://schemas.microsoft.com/office/powerpoint/2010/main" val="4136641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9923" name="Rectangle 9"/>
          <p:cNvSpPr>
            <a:spLocks noGrp="1" noChangeArrowheads="1"/>
          </p:cNvSpPr>
          <p:nvPr>
            <p:ph type="title"/>
          </p:nvPr>
        </p:nvSpPr>
        <p:spPr/>
        <p:txBody>
          <a:bodyPr/>
          <a:lstStyle/>
          <a:p>
            <a:r>
              <a:rPr lang="en-US" dirty="0" smtClean="0">
                <a:latin typeface="Century Gothic" panose="020B0502020202020204" pitchFamily="34" charset="0"/>
              </a:rPr>
              <a:t>Monthly spending plan review </a:t>
            </a:r>
          </a:p>
        </p:txBody>
      </p:sp>
      <p:sp>
        <p:nvSpPr>
          <p:cNvPr id="23555" name="Content Placeholder 6"/>
          <p:cNvSpPr>
            <a:spLocks noGrp="1"/>
          </p:cNvSpPr>
          <p:nvPr>
            <p:ph idx="1"/>
          </p:nvPr>
        </p:nvSpPr>
        <p:spPr/>
        <p:txBody>
          <a:bodyPr/>
          <a:lstStyle/>
          <a:p>
            <a:pPr marL="0" indent="0">
              <a:spcAft>
                <a:spcPts val="1200"/>
              </a:spcAft>
              <a:buNone/>
            </a:pPr>
            <a:r>
              <a:rPr lang="en-US" sz="2000" b="1" dirty="0" smtClean="0">
                <a:latin typeface="Century Gothic" panose="020B0502020202020204" pitchFamily="34" charset="0"/>
              </a:rPr>
              <a:t>Review your spending plan monthly </a:t>
            </a:r>
            <a:br>
              <a:rPr lang="en-US" sz="2000" b="1" dirty="0" smtClean="0">
                <a:latin typeface="Century Gothic" panose="020B0502020202020204" pitchFamily="34" charset="0"/>
              </a:rPr>
            </a:br>
            <a:r>
              <a:rPr lang="en-US" sz="2000" b="1" dirty="0" smtClean="0">
                <a:latin typeface="Century Gothic" panose="020B0502020202020204" pitchFamily="34" charset="0"/>
              </a:rPr>
              <a:t>and ask yourself:</a:t>
            </a:r>
          </a:p>
          <a:p>
            <a:pPr>
              <a:spcAft>
                <a:spcPts val="1200"/>
              </a:spcAft>
            </a:pPr>
            <a:r>
              <a:rPr lang="en-US" sz="2000" dirty="0" smtClean="0">
                <a:latin typeface="Century Gothic" panose="020B0502020202020204" pitchFamily="34" charset="0"/>
              </a:rPr>
              <a:t>Am I over or under my spending target?</a:t>
            </a:r>
          </a:p>
          <a:p>
            <a:pPr>
              <a:spcAft>
                <a:spcPts val="1200"/>
              </a:spcAft>
            </a:pPr>
            <a:r>
              <a:rPr lang="en-US" sz="2000" dirty="0" smtClean="0">
                <a:latin typeface="Century Gothic" panose="020B0502020202020204" pitchFamily="34" charset="0"/>
              </a:rPr>
              <a:t>Are my variable expenses in line?</a:t>
            </a:r>
          </a:p>
          <a:p>
            <a:pPr>
              <a:spcAft>
                <a:spcPts val="1200"/>
              </a:spcAft>
            </a:pPr>
            <a:r>
              <a:rPr lang="en-US" sz="2000" dirty="0" smtClean="0">
                <a:latin typeface="Century Gothic" panose="020B0502020202020204" pitchFamily="34" charset="0"/>
              </a:rPr>
              <a:t>What are my </a:t>
            </a:r>
            <a:r>
              <a:rPr lang="ja-JP" altLang="en-US" sz="2000" dirty="0" smtClean="0">
                <a:latin typeface="Century Gothic" panose="020B0502020202020204" pitchFamily="34" charset="0"/>
              </a:rPr>
              <a:t>“</a:t>
            </a:r>
            <a:r>
              <a:rPr lang="en-US" altLang="ja-JP" sz="2000" dirty="0" smtClean="0">
                <a:latin typeface="Century Gothic" panose="020B0502020202020204" pitchFamily="34" charset="0"/>
              </a:rPr>
              <a:t>budget busters?”</a:t>
            </a:r>
          </a:p>
          <a:p>
            <a:pPr>
              <a:spcAft>
                <a:spcPts val="1200"/>
              </a:spcAft>
            </a:pPr>
            <a:r>
              <a:rPr lang="en-US" sz="2000" dirty="0" smtClean="0">
                <a:latin typeface="Century Gothic" panose="020B0502020202020204" pitchFamily="34" charset="0"/>
              </a:rPr>
              <a:t>Are any expenses out of control?</a:t>
            </a:r>
          </a:p>
          <a:p>
            <a:pPr>
              <a:spcAft>
                <a:spcPts val="1200"/>
              </a:spcAft>
            </a:pPr>
            <a:r>
              <a:rPr lang="en-US" sz="2000" dirty="0" smtClean="0">
                <a:latin typeface="Century Gothic" panose="020B0502020202020204" pitchFamily="34" charset="0"/>
              </a:rPr>
              <a:t>Will I make my planned surplus by year’</a:t>
            </a:r>
            <a:r>
              <a:rPr lang="en-US" altLang="ja-JP" sz="2000" dirty="0" smtClean="0">
                <a:latin typeface="Century Gothic" panose="020B0502020202020204" pitchFamily="34" charset="0"/>
              </a:rPr>
              <a:t>s end?</a:t>
            </a:r>
            <a:endParaRPr lang="en-US" sz="2000" dirty="0" smtClean="0">
              <a:latin typeface="Century Gothic" panose="020B0502020202020204" pitchFamily="34" charset="0"/>
            </a:endParaRPr>
          </a:p>
        </p:txBody>
      </p:sp>
      <p:sp>
        <p:nvSpPr>
          <p:cNvPr id="37" name="Rectangle 36"/>
          <p:cNvSpPr/>
          <p:nvPr/>
        </p:nvSpPr>
        <p:spPr>
          <a:xfrm>
            <a:off x="5181600" y="0"/>
            <a:ext cx="39624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descr="calendar icon"/>
          <p:cNvGrpSpPr>
            <a:grpSpLocks noChangeAspect="1"/>
          </p:cNvGrpSpPr>
          <p:nvPr/>
        </p:nvGrpSpPr>
        <p:grpSpPr>
          <a:xfrm>
            <a:off x="5648325" y="2170113"/>
            <a:ext cx="3028950" cy="2559050"/>
            <a:chOff x="2286000" y="4953000"/>
            <a:chExt cx="1514475" cy="1279525"/>
          </a:xfrm>
        </p:grpSpPr>
        <p:sp>
          <p:nvSpPr>
            <p:cNvPr id="8" name="Rectangle 86"/>
            <p:cNvSpPr>
              <a:spLocks noChangeArrowheads="1"/>
            </p:cNvSpPr>
            <p:nvPr/>
          </p:nvSpPr>
          <p:spPr bwMode="auto">
            <a:xfrm>
              <a:off x="2308225" y="4984750"/>
              <a:ext cx="1473200" cy="285750"/>
            </a:xfrm>
            <a:prstGeom prst="rect">
              <a:avLst/>
            </a:prstGeom>
            <a:solidFill>
              <a:schemeClr val="bg2">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87"/>
            <p:cNvSpPr>
              <a:spLocks noEditPoints="1"/>
            </p:cNvSpPr>
            <p:nvPr/>
          </p:nvSpPr>
          <p:spPr bwMode="auto">
            <a:xfrm>
              <a:off x="2286000" y="4953000"/>
              <a:ext cx="1514475" cy="1279525"/>
            </a:xfrm>
            <a:custGeom>
              <a:avLst/>
              <a:gdLst>
                <a:gd name="T0" fmla="*/ 942 w 954"/>
                <a:gd name="T1" fmla="*/ 806 h 806"/>
                <a:gd name="T2" fmla="*/ 12 w 954"/>
                <a:gd name="T3" fmla="*/ 806 h 806"/>
                <a:gd name="T4" fmla="*/ 12 w 954"/>
                <a:gd name="T5" fmla="*/ 806 h 806"/>
                <a:gd name="T6" fmla="*/ 8 w 954"/>
                <a:gd name="T7" fmla="*/ 804 h 806"/>
                <a:gd name="T8" fmla="*/ 4 w 954"/>
                <a:gd name="T9" fmla="*/ 802 h 806"/>
                <a:gd name="T10" fmla="*/ 0 w 954"/>
                <a:gd name="T11" fmla="*/ 798 h 806"/>
                <a:gd name="T12" fmla="*/ 0 w 954"/>
                <a:gd name="T13" fmla="*/ 792 h 806"/>
                <a:gd name="T14" fmla="*/ 0 w 954"/>
                <a:gd name="T15" fmla="*/ 14 h 806"/>
                <a:gd name="T16" fmla="*/ 0 w 954"/>
                <a:gd name="T17" fmla="*/ 14 h 806"/>
                <a:gd name="T18" fmla="*/ 0 w 954"/>
                <a:gd name="T19" fmla="*/ 8 h 806"/>
                <a:gd name="T20" fmla="*/ 4 w 954"/>
                <a:gd name="T21" fmla="*/ 4 h 806"/>
                <a:gd name="T22" fmla="*/ 8 w 954"/>
                <a:gd name="T23" fmla="*/ 2 h 806"/>
                <a:gd name="T24" fmla="*/ 12 w 954"/>
                <a:gd name="T25" fmla="*/ 0 h 806"/>
                <a:gd name="T26" fmla="*/ 942 w 954"/>
                <a:gd name="T27" fmla="*/ 0 h 806"/>
                <a:gd name="T28" fmla="*/ 942 w 954"/>
                <a:gd name="T29" fmla="*/ 0 h 806"/>
                <a:gd name="T30" fmla="*/ 946 w 954"/>
                <a:gd name="T31" fmla="*/ 2 h 806"/>
                <a:gd name="T32" fmla="*/ 950 w 954"/>
                <a:gd name="T33" fmla="*/ 4 h 806"/>
                <a:gd name="T34" fmla="*/ 954 w 954"/>
                <a:gd name="T35" fmla="*/ 8 h 806"/>
                <a:gd name="T36" fmla="*/ 954 w 954"/>
                <a:gd name="T37" fmla="*/ 14 h 806"/>
                <a:gd name="T38" fmla="*/ 954 w 954"/>
                <a:gd name="T39" fmla="*/ 792 h 806"/>
                <a:gd name="T40" fmla="*/ 954 w 954"/>
                <a:gd name="T41" fmla="*/ 792 h 806"/>
                <a:gd name="T42" fmla="*/ 954 w 954"/>
                <a:gd name="T43" fmla="*/ 798 h 806"/>
                <a:gd name="T44" fmla="*/ 950 w 954"/>
                <a:gd name="T45" fmla="*/ 802 h 806"/>
                <a:gd name="T46" fmla="*/ 946 w 954"/>
                <a:gd name="T47" fmla="*/ 804 h 806"/>
                <a:gd name="T48" fmla="*/ 942 w 954"/>
                <a:gd name="T49" fmla="*/ 806 h 806"/>
                <a:gd name="T50" fmla="*/ 942 w 954"/>
                <a:gd name="T51" fmla="*/ 806 h 806"/>
                <a:gd name="T52" fmla="*/ 26 w 954"/>
                <a:gd name="T53" fmla="*/ 778 h 806"/>
                <a:gd name="T54" fmla="*/ 928 w 954"/>
                <a:gd name="T55" fmla="*/ 778 h 806"/>
                <a:gd name="T56" fmla="*/ 928 w 954"/>
                <a:gd name="T57" fmla="*/ 28 h 806"/>
                <a:gd name="T58" fmla="*/ 26 w 954"/>
                <a:gd name="T59" fmla="*/ 28 h 806"/>
                <a:gd name="T60" fmla="*/ 26 w 954"/>
                <a:gd name="T61" fmla="*/ 778 h 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54" h="806">
                  <a:moveTo>
                    <a:pt x="942" y="806"/>
                  </a:moveTo>
                  <a:lnTo>
                    <a:pt x="12" y="806"/>
                  </a:lnTo>
                  <a:lnTo>
                    <a:pt x="12" y="806"/>
                  </a:lnTo>
                  <a:lnTo>
                    <a:pt x="8" y="804"/>
                  </a:lnTo>
                  <a:lnTo>
                    <a:pt x="4" y="802"/>
                  </a:lnTo>
                  <a:lnTo>
                    <a:pt x="0" y="798"/>
                  </a:lnTo>
                  <a:lnTo>
                    <a:pt x="0" y="792"/>
                  </a:lnTo>
                  <a:lnTo>
                    <a:pt x="0" y="14"/>
                  </a:lnTo>
                  <a:lnTo>
                    <a:pt x="0" y="14"/>
                  </a:lnTo>
                  <a:lnTo>
                    <a:pt x="0" y="8"/>
                  </a:lnTo>
                  <a:lnTo>
                    <a:pt x="4" y="4"/>
                  </a:lnTo>
                  <a:lnTo>
                    <a:pt x="8" y="2"/>
                  </a:lnTo>
                  <a:lnTo>
                    <a:pt x="12" y="0"/>
                  </a:lnTo>
                  <a:lnTo>
                    <a:pt x="942" y="0"/>
                  </a:lnTo>
                  <a:lnTo>
                    <a:pt x="942" y="0"/>
                  </a:lnTo>
                  <a:lnTo>
                    <a:pt x="946" y="2"/>
                  </a:lnTo>
                  <a:lnTo>
                    <a:pt x="950" y="4"/>
                  </a:lnTo>
                  <a:lnTo>
                    <a:pt x="954" y="8"/>
                  </a:lnTo>
                  <a:lnTo>
                    <a:pt x="954" y="14"/>
                  </a:lnTo>
                  <a:lnTo>
                    <a:pt x="954" y="792"/>
                  </a:lnTo>
                  <a:lnTo>
                    <a:pt x="954" y="792"/>
                  </a:lnTo>
                  <a:lnTo>
                    <a:pt x="954" y="798"/>
                  </a:lnTo>
                  <a:lnTo>
                    <a:pt x="950" y="802"/>
                  </a:lnTo>
                  <a:lnTo>
                    <a:pt x="946" y="804"/>
                  </a:lnTo>
                  <a:lnTo>
                    <a:pt x="942" y="806"/>
                  </a:lnTo>
                  <a:lnTo>
                    <a:pt x="942" y="806"/>
                  </a:lnTo>
                  <a:close/>
                  <a:moveTo>
                    <a:pt x="26" y="778"/>
                  </a:moveTo>
                  <a:lnTo>
                    <a:pt x="928" y="778"/>
                  </a:lnTo>
                  <a:lnTo>
                    <a:pt x="928" y="28"/>
                  </a:lnTo>
                  <a:lnTo>
                    <a:pt x="26" y="28"/>
                  </a:lnTo>
                  <a:lnTo>
                    <a:pt x="26" y="778"/>
                  </a:lnTo>
                  <a:close/>
                </a:path>
              </a:pathLst>
            </a:custGeom>
            <a:solidFill>
              <a:schemeClr val="bg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Rectangle 88"/>
            <p:cNvSpPr>
              <a:spLocks noChangeArrowheads="1"/>
            </p:cNvSpPr>
            <p:nvPr/>
          </p:nvSpPr>
          <p:spPr bwMode="auto">
            <a:xfrm>
              <a:off x="2444750" y="5372100"/>
              <a:ext cx="193675" cy="193675"/>
            </a:xfrm>
            <a:prstGeom prst="rect">
              <a:avLst/>
            </a:prstGeom>
            <a:solidFill>
              <a:schemeClr val="bg2">
                <a:lumMod val="20000"/>
                <a:lumOff val="80000"/>
                <a:alpha val="41176"/>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Rectangle 89"/>
            <p:cNvSpPr>
              <a:spLocks noChangeArrowheads="1"/>
            </p:cNvSpPr>
            <p:nvPr/>
          </p:nvSpPr>
          <p:spPr bwMode="auto">
            <a:xfrm>
              <a:off x="2698750" y="5372100"/>
              <a:ext cx="193675" cy="193675"/>
            </a:xfrm>
            <a:prstGeom prst="rect">
              <a:avLst/>
            </a:prstGeom>
            <a:solidFill>
              <a:schemeClr val="bg2">
                <a:lumMod val="20000"/>
                <a:lumOff val="80000"/>
                <a:alpha val="41176"/>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Rectangle 90"/>
            <p:cNvSpPr>
              <a:spLocks noChangeArrowheads="1"/>
            </p:cNvSpPr>
            <p:nvPr/>
          </p:nvSpPr>
          <p:spPr bwMode="auto">
            <a:xfrm>
              <a:off x="2949575" y="5372100"/>
              <a:ext cx="193675" cy="193675"/>
            </a:xfrm>
            <a:prstGeom prst="rect">
              <a:avLst/>
            </a:prstGeom>
            <a:solidFill>
              <a:schemeClr val="bg2">
                <a:lumMod val="20000"/>
                <a:lumOff val="80000"/>
                <a:alpha val="41176"/>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Rectangle 91"/>
            <p:cNvSpPr>
              <a:spLocks noChangeArrowheads="1"/>
            </p:cNvSpPr>
            <p:nvPr/>
          </p:nvSpPr>
          <p:spPr bwMode="auto">
            <a:xfrm>
              <a:off x="3203575" y="5372100"/>
              <a:ext cx="193675" cy="193675"/>
            </a:xfrm>
            <a:prstGeom prst="rect">
              <a:avLst/>
            </a:prstGeom>
            <a:solidFill>
              <a:schemeClr val="bg2">
                <a:lumMod val="20000"/>
                <a:lumOff val="80000"/>
                <a:alpha val="41176"/>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Rectangle 92"/>
            <p:cNvSpPr>
              <a:spLocks noChangeArrowheads="1"/>
            </p:cNvSpPr>
            <p:nvPr/>
          </p:nvSpPr>
          <p:spPr bwMode="auto">
            <a:xfrm>
              <a:off x="3454400" y="5372100"/>
              <a:ext cx="193675" cy="193675"/>
            </a:xfrm>
            <a:prstGeom prst="rect">
              <a:avLst/>
            </a:prstGeom>
            <a:solidFill>
              <a:schemeClr val="bg2">
                <a:lumMod val="20000"/>
                <a:lumOff val="80000"/>
                <a:alpha val="41176"/>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Rectangle 93"/>
            <p:cNvSpPr>
              <a:spLocks noChangeArrowheads="1"/>
            </p:cNvSpPr>
            <p:nvPr/>
          </p:nvSpPr>
          <p:spPr bwMode="auto">
            <a:xfrm>
              <a:off x="2444750" y="5629275"/>
              <a:ext cx="193675" cy="193675"/>
            </a:xfrm>
            <a:prstGeom prst="rect">
              <a:avLst/>
            </a:prstGeom>
            <a:solidFill>
              <a:schemeClr val="bg2">
                <a:lumMod val="20000"/>
                <a:lumOff val="80000"/>
                <a:alpha val="41176"/>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Rectangle 94"/>
            <p:cNvSpPr>
              <a:spLocks noChangeArrowheads="1"/>
            </p:cNvSpPr>
            <p:nvPr/>
          </p:nvSpPr>
          <p:spPr bwMode="auto">
            <a:xfrm>
              <a:off x="2698750" y="5629275"/>
              <a:ext cx="193675" cy="193675"/>
            </a:xfrm>
            <a:prstGeom prst="rect">
              <a:avLst/>
            </a:prstGeom>
            <a:solidFill>
              <a:schemeClr val="bg2">
                <a:lumMod val="20000"/>
                <a:lumOff val="80000"/>
                <a:alpha val="41176"/>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Rectangle 95"/>
            <p:cNvSpPr>
              <a:spLocks noChangeArrowheads="1"/>
            </p:cNvSpPr>
            <p:nvPr/>
          </p:nvSpPr>
          <p:spPr bwMode="auto">
            <a:xfrm>
              <a:off x="2949575" y="5629275"/>
              <a:ext cx="193675" cy="193675"/>
            </a:xfrm>
            <a:prstGeom prst="rect">
              <a:avLst/>
            </a:prstGeom>
            <a:solidFill>
              <a:schemeClr val="bg2">
                <a:lumMod val="20000"/>
                <a:lumOff val="80000"/>
                <a:alpha val="41176"/>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Rectangle 96"/>
            <p:cNvSpPr>
              <a:spLocks noChangeArrowheads="1"/>
            </p:cNvSpPr>
            <p:nvPr/>
          </p:nvSpPr>
          <p:spPr bwMode="auto">
            <a:xfrm>
              <a:off x="3206750" y="5629275"/>
              <a:ext cx="193675" cy="193675"/>
            </a:xfrm>
            <a:prstGeom prst="rect">
              <a:avLst/>
            </a:prstGeom>
            <a:solidFill>
              <a:schemeClr val="bg2">
                <a:lumMod val="20000"/>
                <a:lumOff val="80000"/>
                <a:alpha val="41176"/>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Rectangle 97"/>
            <p:cNvSpPr>
              <a:spLocks noChangeArrowheads="1"/>
            </p:cNvSpPr>
            <p:nvPr/>
          </p:nvSpPr>
          <p:spPr bwMode="auto">
            <a:xfrm>
              <a:off x="3454400" y="5629275"/>
              <a:ext cx="193675" cy="193675"/>
            </a:xfrm>
            <a:prstGeom prst="rect">
              <a:avLst/>
            </a:prstGeom>
            <a:solidFill>
              <a:schemeClr val="bg2">
                <a:lumMod val="20000"/>
                <a:lumOff val="80000"/>
                <a:alpha val="41176"/>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Rectangle 98"/>
            <p:cNvSpPr>
              <a:spLocks noChangeArrowheads="1"/>
            </p:cNvSpPr>
            <p:nvPr/>
          </p:nvSpPr>
          <p:spPr bwMode="auto">
            <a:xfrm>
              <a:off x="2444750" y="5886450"/>
              <a:ext cx="193675" cy="193675"/>
            </a:xfrm>
            <a:prstGeom prst="rect">
              <a:avLst/>
            </a:prstGeom>
            <a:solidFill>
              <a:schemeClr val="bg2">
                <a:lumMod val="20000"/>
                <a:lumOff val="80000"/>
                <a:alpha val="41176"/>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Rectangle 99"/>
            <p:cNvSpPr>
              <a:spLocks noChangeArrowheads="1"/>
            </p:cNvSpPr>
            <p:nvPr/>
          </p:nvSpPr>
          <p:spPr bwMode="auto">
            <a:xfrm>
              <a:off x="2698750" y="5886450"/>
              <a:ext cx="193675" cy="193675"/>
            </a:xfrm>
            <a:prstGeom prst="rect">
              <a:avLst/>
            </a:prstGeom>
            <a:solidFill>
              <a:schemeClr val="bg2">
                <a:lumMod val="20000"/>
                <a:lumOff val="80000"/>
                <a:alpha val="41176"/>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Rectangle 100"/>
            <p:cNvSpPr>
              <a:spLocks noChangeArrowheads="1"/>
            </p:cNvSpPr>
            <p:nvPr/>
          </p:nvSpPr>
          <p:spPr bwMode="auto">
            <a:xfrm>
              <a:off x="2949575" y="5886450"/>
              <a:ext cx="193675" cy="193675"/>
            </a:xfrm>
            <a:prstGeom prst="rect">
              <a:avLst/>
            </a:prstGeom>
            <a:solidFill>
              <a:schemeClr val="bg2">
                <a:lumMod val="20000"/>
                <a:lumOff val="80000"/>
                <a:alpha val="41176"/>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Rectangle 101"/>
            <p:cNvSpPr>
              <a:spLocks noChangeArrowheads="1"/>
            </p:cNvSpPr>
            <p:nvPr/>
          </p:nvSpPr>
          <p:spPr bwMode="auto">
            <a:xfrm>
              <a:off x="3203575" y="5886450"/>
              <a:ext cx="193675" cy="193675"/>
            </a:xfrm>
            <a:prstGeom prst="rect">
              <a:avLst/>
            </a:prstGeom>
            <a:solidFill>
              <a:schemeClr val="bg2">
                <a:lumMod val="20000"/>
                <a:lumOff val="80000"/>
                <a:alpha val="41176"/>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Rectangle 102"/>
            <p:cNvSpPr>
              <a:spLocks noChangeArrowheads="1"/>
            </p:cNvSpPr>
            <p:nvPr/>
          </p:nvSpPr>
          <p:spPr bwMode="auto">
            <a:xfrm>
              <a:off x="3454400" y="5886450"/>
              <a:ext cx="193675" cy="193675"/>
            </a:xfrm>
            <a:prstGeom prst="rect">
              <a:avLst/>
            </a:prstGeom>
            <a:solidFill>
              <a:schemeClr val="bg2">
                <a:lumMod val="20000"/>
                <a:lumOff val="80000"/>
                <a:alpha val="41176"/>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03"/>
            <p:cNvSpPr>
              <a:spLocks/>
            </p:cNvSpPr>
            <p:nvPr/>
          </p:nvSpPr>
          <p:spPr bwMode="auto">
            <a:xfrm>
              <a:off x="2533650" y="5057775"/>
              <a:ext cx="111125" cy="123825"/>
            </a:xfrm>
            <a:custGeom>
              <a:avLst/>
              <a:gdLst>
                <a:gd name="T0" fmla="*/ 0 w 70"/>
                <a:gd name="T1" fmla="*/ 38 h 78"/>
                <a:gd name="T2" fmla="*/ 0 w 70"/>
                <a:gd name="T3" fmla="*/ 38 h 78"/>
                <a:gd name="T4" fmla="*/ 0 w 70"/>
                <a:gd name="T5" fmla="*/ 30 h 78"/>
                <a:gd name="T6" fmla="*/ 4 w 70"/>
                <a:gd name="T7" fmla="*/ 22 h 78"/>
                <a:gd name="T8" fmla="*/ 6 w 70"/>
                <a:gd name="T9" fmla="*/ 16 h 78"/>
                <a:gd name="T10" fmla="*/ 12 w 70"/>
                <a:gd name="T11" fmla="*/ 10 h 78"/>
                <a:gd name="T12" fmla="*/ 18 w 70"/>
                <a:gd name="T13" fmla="*/ 6 h 78"/>
                <a:gd name="T14" fmla="*/ 24 w 70"/>
                <a:gd name="T15" fmla="*/ 2 h 78"/>
                <a:gd name="T16" fmla="*/ 32 w 70"/>
                <a:gd name="T17" fmla="*/ 0 h 78"/>
                <a:gd name="T18" fmla="*/ 40 w 70"/>
                <a:gd name="T19" fmla="*/ 0 h 78"/>
                <a:gd name="T20" fmla="*/ 40 w 70"/>
                <a:gd name="T21" fmla="*/ 0 h 78"/>
                <a:gd name="T22" fmla="*/ 52 w 70"/>
                <a:gd name="T23" fmla="*/ 0 h 78"/>
                <a:gd name="T24" fmla="*/ 62 w 70"/>
                <a:gd name="T25" fmla="*/ 4 h 78"/>
                <a:gd name="T26" fmla="*/ 68 w 70"/>
                <a:gd name="T27" fmla="*/ 10 h 78"/>
                <a:gd name="T28" fmla="*/ 70 w 70"/>
                <a:gd name="T29" fmla="*/ 18 h 78"/>
                <a:gd name="T30" fmla="*/ 70 w 70"/>
                <a:gd name="T31" fmla="*/ 18 h 78"/>
                <a:gd name="T32" fmla="*/ 68 w 70"/>
                <a:gd name="T33" fmla="*/ 22 h 78"/>
                <a:gd name="T34" fmla="*/ 68 w 70"/>
                <a:gd name="T35" fmla="*/ 24 h 78"/>
                <a:gd name="T36" fmla="*/ 64 w 70"/>
                <a:gd name="T37" fmla="*/ 26 h 78"/>
                <a:gd name="T38" fmla="*/ 62 w 70"/>
                <a:gd name="T39" fmla="*/ 26 h 78"/>
                <a:gd name="T40" fmla="*/ 62 w 70"/>
                <a:gd name="T41" fmla="*/ 26 h 78"/>
                <a:gd name="T42" fmla="*/ 58 w 70"/>
                <a:gd name="T43" fmla="*/ 26 h 78"/>
                <a:gd name="T44" fmla="*/ 54 w 70"/>
                <a:gd name="T45" fmla="*/ 24 h 78"/>
                <a:gd name="T46" fmla="*/ 54 w 70"/>
                <a:gd name="T47" fmla="*/ 22 h 78"/>
                <a:gd name="T48" fmla="*/ 52 w 70"/>
                <a:gd name="T49" fmla="*/ 18 h 78"/>
                <a:gd name="T50" fmla="*/ 52 w 70"/>
                <a:gd name="T51" fmla="*/ 18 h 78"/>
                <a:gd name="T52" fmla="*/ 54 w 70"/>
                <a:gd name="T53" fmla="*/ 14 h 78"/>
                <a:gd name="T54" fmla="*/ 54 w 70"/>
                <a:gd name="T55" fmla="*/ 14 h 78"/>
                <a:gd name="T56" fmla="*/ 48 w 70"/>
                <a:gd name="T57" fmla="*/ 12 h 78"/>
                <a:gd name="T58" fmla="*/ 40 w 70"/>
                <a:gd name="T59" fmla="*/ 12 h 78"/>
                <a:gd name="T60" fmla="*/ 40 w 70"/>
                <a:gd name="T61" fmla="*/ 12 h 78"/>
                <a:gd name="T62" fmla="*/ 30 w 70"/>
                <a:gd name="T63" fmla="*/ 14 h 78"/>
                <a:gd name="T64" fmla="*/ 20 w 70"/>
                <a:gd name="T65" fmla="*/ 18 h 78"/>
                <a:gd name="T66" fmla="*/ 16 w 70"/>
                <a:gd name="T67" fmla="*/ 28 h 78"/>
                <a:gd name="T68" fmla="*/ 14 w 70"/>
                <a:gd name="T69" fmla="*/ 38 h 78"/>
                <a:gd name="T70" fmla="*/ 14 w 70"/>
                <a:gd name="T71" fmla="*/ 38 h 78"/>
                <a:gd name="T72" fmla="*/ 16 w 70"/>
                <a:gd name="T73" fmla="*/ 50 h 78"/>
                <a:gd name="T74" fmla="*/ 20 w 70"/>
                <a:gd name="T75" fmla="*/ 58 h 78"/>
                <a:gd name="T76" fmla="*/ 30 w 70"/>
                <a:gd name="T77" fmla="*/ 64 h 78"/>
                <a:gd name="T78" fmla="*/ 40 w 70"/>
                <a:gd name="T79" fmla="*/ 66 h 78"/>
                <a:gd name="T80" fmla="*/ 40 w 70"/>
                <a:gd name="T81" fmla="*/ 66 h 78"/>
                <a:gd name="T82" fmla="*/ 46 w 70"/>
                <a:gd name="T83" fmla="*/ 66 h 78"/>
                <a:gd name="T84" fmla="*/ 52 w 70"/>
                <a:gd name="T85" fmla="*/ 64 h 78"/>
                <a:gd name="T86" fmla="*/ 58 w 70"/>
                <a:gd name="T87" fmla="*/ 60 h 78"/>
                <a:gd name="T88" fmla="*/ 62 w 70"/>
                <a:gd name="T89" fmla="*/ 56 h 78"/>
                <a:gd name="T90" fmla="*/ 70 w 70"/>
                <a:gd name="T91" fmla="*/ 64 h 78"/>
                <a:gd name="T92" fmla="*/ 70 w 70"/>
                <a:gd name="T93" fmla="*/ 64 h 78"/>
                <a:gd name="T94" fmla="*/ 64 w 70"/>
                <a:gd name="T95" fmla="*/ 70 h 78"/>
                <a:gd name="T96" fmla="*/ 58 w 70"/>
                <a:gd name="T97" fmla="*/ 74 h 78"/>
                <a:gd name="T98" fmla="*/ 50 w 70"/>
                <a:gd name="T99" fmla="*/ 78 h 78"/>
                <a:gd name="T100" fmla="*/ 40 w 70"/>
                <a:gd name="T101" fmla="*/ 78 h 78"/>
                <a:gd name="T102" fmla="*/ 40 w 70"/>
                <a:gd name="T103" fmla="*/ 78 h 78"/>
                <a:gd name="T104" fmla="*/ 32 w 70"/>
                <a:gd name="T105" fmla="*/ 78 h 78"/>
                <a:gd name="T106" fmla="*/ 24 w 70"/>
                <a:gd name="T107" fmla="*/ 76 h 78"/>
                <a:gd name="T108" fmla="*/ 18 w 70"/>
                <a:gd name="T109" fmla="*/ 72 h 78"/>
                <a:gd name="T110" fmla="*/ 12 w 70"/>
                <a:gd name="T111" fmla="*/ 68 h 78"/>
                <a:gd name="T112" fmla="*/ 6 w 70"/>
                <a:gd name="T113" fmla="*/ 62 h 78"/>
                <a:gd name="T114" fmla="*/ 2 w 70"/>
                <a:gd name="T115" fmla="*/ 54 h 78"/>
                <a:gd name="T116" fmla="*/ 0 w 70"/>
                <a:gd name="T117" fmla="*/ 48 h 78"/>
                <a:gd name="T118" fmla="*/ 0 w 70"/>
                <a:gd name="T119" fmla="*/ 38 h 78"/>
                <a:gd name="T120" fmla="*/ 0 w 70"/>
                <a:gd name="T121" fmla="*/ 3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0" h="78">
                  <a:moveTo>
                    <a:pt x="0" y="38"/>
                  </a:moveTo>
                  <a:lnTo>
                    <a:pt x="0" y="38"/>
                  </a:lnTo>
                  <a:lnTo>
                    <a:pt x="0" y="30"/>
                  </a:lnTo>
                  <a:lnTo>
                    <a:pt x="4" y="22"/>
                  </a:lnTo>
                  <a:lnTo>
                    <a:pt x="6" y="16"/>
                  </a:lnTo>
                  <a:lnTo>
                    <a:pt x="12" y="10"/>
                  </a:lnTo>
                  <a:lnTo>
                    <a:pt x="18" y="6"/>
                  </a:lnTo>
                  <a:lnTo>
                    <a:pt x="24" y="2"/>
                  </a:lnTo>
                  <a:lnTo>
                    <a:pt x="32" y="0"/>
                  </a:lnTo>
                  <a:lnTo>
                    <a:pt x="40" y="0"/>
                  </a:lnTo>
                  <a:lnTo>
                    <a:pt x="40" y="0"/>
                  </a:lnTo>
                  <a:lnTo>
                    <a:pt x="52" y="0"/>
                  </a:lnTo>
                  <a:lnTo>
                    <a:pt x="62" y="4"/>
                  </a:lnTo>
                  <a:lnTo>
                    <a:pt x="68" y="10"/>
                  </a:lnTo>
                  <a:lnTo>
                    <a:pt x="70" y="18"/>
                  </a:lnTo>
                  <a:lnTo>
                    <a:pt x="70" y="18"/>
                  </a:lnTo>
                  <a:lnTo>
                    <a:pt x="68" y="22"/>
                  </a:lnTo>
                  <a:lnTo>
                    <a:pt x="68" y="24"/>
                  </a:lnTo>
                  <a:lnTo>
                    <a:pt x="64" y="26"/>
                  </a:lnTo>
                  <a:lnTo>
                    <a:pt x="62" y="26"/>
                  </a:lnTo>
                  <a:lnTo>
                    <a:pt x="62" y="26"/>
                  </a:lnTo>
                  <a:lnTo>
                    <a:pt x="58" y="26"/>
                  </a:lnTo>
                  <a:lnTo>
                    <a:pt x="54" y="24"/>
                  </a:lnTo>
                  <a:lnTo>
                    <a:pt x="54" y="22"/>
                  </a:lnTo>
                  <a:lnTo>
                    <a:pt x="52" y="18"/>
                  </a:lnTo>
                  <a:lnTo>
                    <a:pt x="52" y="18"/>
                  </a:lnTo>
                  <a:lnTo>
                    <a:pt x="54" y="14"/>
                  </a:lnTo>
                  <a:lnTo>
                    <a:pt x="54" y="14"/>
                  </a:lnTo>
                  <a:lnTo>
                    <a:pt x="48" y="12"/>
                  </a:lnTo>
                  <a:lnTo>
                    <a:pt x="40" y="12"/>
                  </a:lnTo>
                  <a:lnTo>
                    <a:pt x="40" y="12"/>
                  </a:lnTo>
                  <a:lnTo>
                    <a:pt x="30" y="14"/>
                  </a:lnTo>
                  <a:lnTo>
                    <a:pt x="20" y="18"/>
                  </a:lnTo>
                  <a:lnTo>
                    <a:pt x="16" y="28"/>
                  </a:lnTo>
                  <a:lnTo>
                    <a:pt x="14" y="38"/>
                  </a:lnTo>
                  <a:lnTo>
                    <a:pt x="14" y="38"/>
                  </a:lnTo>
                  <a:lnTo>
                    <a:pt x="16" y="50"/>
                  </a:lnTo>
                  <a:lnTo>
                    <a:pt x="20" y="58"/>
                  </a:lnTo>
                  <a:lnTo>
                    <a:pt x="30" y="64"/>
                  </a:lnTo>
                  <a:lnTo>
                    <a:pt x="40" y="66"/>
                  </a:lnTo>
                  <a:lnTo>
                    <a:pt x="40" y="66"/>
                  </a:lnTo>
                  <a:lnTo>
                    <a:pt x="46" y="66"/>
                  </a:lnTo>
                  <a:lnTo>
                    <a:pt x="52" y="64"/>
                  </a:lnTo>
                  <a:lnTo>
                    <a:pt x="58" y="60"/>
                  </a:lnTo>
                  <a:lnTo>
                    <a:pt x="62" y="56"/>
                  </a:lnTo>
                  <a:lnTo>
                    <a:pt x="70" y="64"/>
                  </a:lnTo>
                  <a:lnTo>
                    <a:pt x="70" y="64"/>
                  </a:lnTo>
                  <a:lnTo>
                    <a:pt x="64" y="70"/>
                  </a:lnTo>
                  <a:lnTo>
                    <a:pt x="58" y="74"/>
                  </a:lnTo>
                  <a:lnTo>
                    <a:pt x="50" y="78"/>
                  </a:lnTo>
                  <a:lnTo>
                    <a:pt x="40" y="78"/>
                  </a:lnTo>
                  <a:lnTo>
                    <a:pt x="40" y="78"/>
                  </a:lnTo>
                  <a:lnTo>
                    <a:pt x="32" y="78"/>
                  </a:lnTo>
                  <a:lnTo>
                    <a:pt x="24" y="76"/>
                  </a:lnTo>
                  <a:lnTo>
                    <a:pt x="18" y="72"/>
                  </a:lnTo>
                  <a:lnTo>
                    <a:pt x="12" y="68"/>
                  </a:lnTo>
                  <a:lnTo>
                    <a:pt x="6" y="62"/>
                  </a:lnTo>
                  <a:lnTo>
                    <a:pt x="2" y="54"/>
                  </a:lnTo>
                  <a:lnTo>
                    <a:pt x="0" y="48"/>
                  </a:lnTo>
                  <a:lnTo>
                    <a:pt x="0" y="38"/>
                  </a:lnTo>
                  <a:lnTo>
                    <a:pt x="0" y="3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104"/>
            <p:cNvSpPr>
              <a:spLocks noEditPoints="1"/>
            </p:cNvSpPr>
            <p:nvPr/>
          </p:nvSpPr>
          <p:spPr bwMode="auto">
            <a:xfrm>
              <a:off x="2657475" y="5057775"/>
              <a:ext cx="123825" cy="120650"/>
            </a:xfrm>
            <a:custGeom>
              <a:avLst/>
              <a:gdLst>
                <a:gd name="T0" fmla="*/ 0 w 78"/>
                <a:gd name="T1" fmla="*/ 66 h 76"/>
                <a:gd name="T2" fmla="*/ 6 w 78"/>
                <a:gd name="T3" fmla="*/ 66 h 76"/>
                <a:gd name="T4" fmla="*/ 26 w 78"/>
                <a:gd name="T5" fmla="*/ 12 h 76"/>
                <a:gd name="T6" fmla="*/ 18 w 78"/>
                <a:gd name="T7" fmla="*/ 12 h 76"/>
                <a:gd name="T8" fmla="*/ 18 w 78"/>
                <a:gd name="T9" fmla="*/ 0 h 76"/>
                <a:gd name="T10" fmla="*/ 60 w 78"/>
                <a:gd name="T11" fmla="*/ 0 h 76"/>
                <a:gd name="T12" fmla="*/ 60 w 78"/>
                <a:gd name="T13" fmla="*/ 12 h 76"/>
                <a:gd name="T14" fmla="*/ 52 w 78"/>
                <a:gd name="T15" fmla="*/ 12 h 76"/>
                <a:gd name="T16" fmla="*/ 72 w 78"/>
                <a:gd name="T17" fmla="*/ 66 h 76"/>
                <a:gd name="T18" fmla="*/ 78 w 78"/>
                <a:gd name="T19" fmla="*/ 66 h 76"/>
                <a:gd name="T20" fmla="*/ 78 w 78"/>
                <a:gd name="T21" fmla="*/ 76 h 76"/>
                <a:gd name="T22" fmla="*/ 48 w 78"/>
                <a:gd name="T23" fmla="*/ 76 h 76"/>
                <a:gd name="T24" fmla="*/ 48 w 78"/>
                <a:gd name="T25" fmla="*/ 66 h 76"/>
                <a:gd name="T26" fmla="*/ 58 w 78"/>
                <a:gd name="T27" fmla="*/ 66 h 76"/>
                <a:gd name="T28" fmla="*/ 52 w 78"/>
                <a:gd name="T29" fmla="*/ 52 h 76"/>
                <a:gd name="T30" fmla="*/ 24 w 78"/>
                <a:gd name="T31" fmla="*/ 52 h 76"/>
                <a:gd name="T32" fmla="*/ 20 w 78"/>
                <a:gd name="T33" fmla="*/ 66 h 76"/>
                <a:gd name="T34" fmla="*/ 30 w 78"/>
                <a:gd name="T35" fmla="*/ 66 h 76"/>
                <a:gd name="T36" fmla="*/ 30 w 78"/>
                <a:gd name="T37" fmla="*/ 76 h 76"/>
                <a:gd name="T38" fmla="*/ 0 w 78"/>
                <a:gd name="T39" fmla="*/ 76 h 76"/>
                <a:gd name="T40" fmla="*/ 0 w 78"/>
                <a:gd name="T41" fmla="*/ 66 h 76"/>
                <a:gd name="T42" fmla="*/ 50 w 78"/>
                <a:gd name="T43" fmla="*/ 42 h 76"/>
                <a:gd name="T44" fmla="*/ 38 w 78"/>
                <a:gd name="T45" fmla="*/ 12 h 76"/>
                <a:gd name="T46" fmla="*/ 28 w 78"/>
                <a:gd name="T47" fmla="*/ 42 h 76"/>
                <a:gd name="T48" fmla="*/ 50 w 78"/>
                <a:gd name="T49" fmla="*/ 42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8" h="76">
                  <a:moveTo>
                    <a:pt x="0" y="66"/>
                  </a:moveTo>
                  <a:lnTo>
                    <a:pt x="6" y="66"/>
                  </a:lnTo>
                  <a:lnTo>
                    <a:pt x="26" y="12"/>
                  </a:lnTo>
                  <a:lnTo>
                    <a:pt x="18" y="12"/>
                  </a:lnTo>
                  <a:lnTo>
                    <a:pt x="18" y="0"/>
                  </a:lnTo>
                  <a:lnTo>
                    <a:pt x="60" y="0"/>
                  </a:lnTo>
                  <a:lnTo>
                    <a:pt x="60" y="12"/>
                  </a:lnTo>
                  <a:lnTo>
                    <a:pt x="52" y="12"/>
                  </a:lnTo>
                  <a:lnTo>
                    <a:pt x="72" y="66"/>
                  </a:lnTo>
                  <a:lnTo>
                    <a:pt x="78" y="66"/>
                  </a:lnTo>
                  <a:lnTo>
                    <a:pt x="78" y="76"/>
                  </a:lnTo>
                  <a:lnTo>
                    <a:pt x="48" y="76"/>
                  </a:lnTo>
                  <a:lnTo>
                    <a:pt x="48" y="66"/>
                  </a:lnTo>
                  <a:lnTo>
                    <a:pt x="58" y="66"/>
                  </a:lnTo>
                  <a:lnTo>
                    <a:pt x="52" y="52"/>
                  </a:lnTo>
                  <a:lnTo>
                    <a:pt x="24" y="52"/>
                  </a:lnTo>
                  <a:lnTo>
                    <a:pt x="20" y="66"/>
                  </a:lnTo>
                  <a:lnTo>
                    <a:pt x="30" y="66"/>
                  </a:lnTo>
                  <a:lnTo>
                    <a:pt x="30" y="76"/>
                  </a:lnTo>
                  <a:lnTo>
                    <a:pt x="0" y="76"/>
                  </a:lnTo>
                  <a:lnTo>
                    <a:pt x="0" y="66"/>
                  </a:lnTo>
                  <a:close/>
                  <a:moveTo>
                    <a:pt x="50" y="42"/>
                  </a:moveTo>
                  <a:lnTo>
                    <a:pt x="38" y="12"/>
                  </a:lnTo>
                  <a:lnTo>
                    <a:pt x="28" y="42"/>
                  </a:lnTo>
                  <a:lnTo>
                    <a:pt x="50" y="4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105"/>
            <p:cNvSpPr>
              <a:spLocks/>
            </p:cNvSpPr>
            <p:nvPr/>
          </p:nvSpPr>
          <p:spPr bwMode="auto">
            <a:xfrm>
              <a:off x="2797175" y="5057775"/>
              <a:ext cx="85725" cy="120650"/>
            </a:xfrm>
            <a:custGeom>
              <a:avLst/>
              <a:gdLst>
                <a:gd name="T0" fmla="*/ 0 w 54"/>
                <a:gd name="T1" fmla="*/ 66 h 76"/>
                <a:gd name="T2" fmla="*/ 8 w 54"/>
                <a:gd name="T3" fmla="*/ 66 h 76"/>
                <a:gd name="T4" fmla="*/ 8 w 54"/>
                <a:gd name="T5" fmla="*/ 12 h 76"/>
                <a:gd name="T6" fmla="*/ 0 w 54"/>
                <a:gd name="T7" fmla="*/ 12 h 76"/>
                <a:gd name="T8" fmla="*/ 0 w 54"/>
                <a:gd name="T9" fmla="*/ 0 h 76"/>
                <a:gd name="T10" fmla="*/ 32 w 54"/>
                <a:gd name="T11" fmla="*/ 0 h 76"/>
                <a:gd name="T12" fmla="*/ 32 w 54"/>
                <a:gd name="T13" fmla="*/ 12 h 76"/>
                <a:gd name="T14" fmla="*/ 20 w 54"/>
                <a:gd name="T15" fmla="*/ 12 h 76"/>
                <a:gd name="T16" fmla="*/ 20 w 54"/>
                <a:gd name="T17" fmla="*/ 66 h 76"/>
                <a:gd name="T18" fmla="*/ 42 w 54"/>
                <a:gd name="T19" fmla="*/ 66 h 76"/>
                <a:gd name="T20" fmla="*/ 42 w 54"/>
                <a:gd name="T21" fmla="*/ 54 h 76"/>
                <a:gd name="T22" fmla="*/ 54 w 54"/>
                <a:gd name="T23" fmla="*/ 54 h 76"/>
                <a:gd name="T24" fmla="*/ 54 w 54"/>
                <a:gd name="T25" fmla="*/ 76 h 76"/>
                <a:gd name="T26" fmla="*/ 0 w 54"/>
                <a:gd name="T27" fmla="*/ 76 h 76"/>
                <a:gd name="T28" fmla="*/ 0 w 54"/>
                <a:gd name="T29" fmla="*/ 6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4" h="76">
                  <a:moveTo>
                    <a:pt x="0" y="66"/>
                  </a:moveTo>
                  <a:lnTo>
                    <a:pt x="8" y="66"/>
                  </a:lnTo>
                  <a:lnTo>
                    <a:pt x="8" y="12"/>
                  </a:lnTo>
                  <a:lnTo>
                    <a:pt x="0" y="12"/>
                  </a:lnTo>
                  <a:lnTo>
                    <a:pt x="0" y="0"/>
                  </a:lnTo>
                  <a:lnTo>
                    <a:pt x="32" y="0"/>
                  </a:lnTo>
                  <a:lnTo>
                    <a:pt x="32" y="12"/>
                  </a:lnTo>
                  <a:lnTo>
                    <a:pt x="20" y="12"/>
                  </a:lnTo>
                  <a:lnTo>
                    <a:pt x="20" y="66"/>
                  </a:lnTo>
                  <a:lnTo>
                    <a:pt x="42" y="66"/>
                  </a:lnTo>
                  <a:lnTo>
                    <a:pt x="42" y="54"/>
                  </a:lnTo>
                  <a:lnTo>
                    <a:pt x="54" y="54"/>
                  </a:lnTo>
                  <a:lnTo>
                    <a:pt x="54" y="76"/>
                  </a:lnTo>
                  <a:lnTo>
                    <a:pt x="0" y="76"/>
                  </a:lnTo>
                  <a:lnTo>
                    <a:pt x="0" y="6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106"/>
            <p:cNvSpPr>
              <a:spLocks/>
            </p:cNvSpPr>
            <p:nvPr/>
          </p:nvSpPr>
          <p:spPr bwMode="auto">
            <a:xfrm>
              <a:off x="2901950" y="5057775"/>
              <a:ext cx="92075" cy="120650"/>
            </a:xfrm>
            <a:custGeom>
              <a:avLst/>
              <a:gdLst>
                <a:gd name="T0" fmla="*/ 0 w 58"/>
                <a:gd name="T1" fmla="*/ 66 h 76"/>
                <a:gd name="T2" fmla="*/ 8 w 58"/>
                <a:gd name="T3" fmla="*/ 66 h 76"/>
                <a:gd name="T4" fmla="*/ 8 w 58"/>
                <a:gd name="T5" fmla="*/ 12 h 76"/>
                <a:gd name="T6" fmla="*/ 0 w 58"/>
                <a:gd name="T7" fmla="*/ 12 h 76"/>
                <a:gd name="T8" fmla="*/ 0 w 58"/>
                <a:gd name="T9" fmla="*/ 0 h 76"/>
                <a:gd name="T10" fmla="*/ 58 w 58"/>
                <a:gd name="T11" fmla="*/ 0 h 76"/>
                <a:gd name="T12" fmla="*/ 58 w 58"/>
                <a:gd name="T13" fmla="*/ 22 h 76"/>
                <a:gd name="T14" fmla="*/ 44 w 58"/>
                <a:gd name="T15" fmla="*/ 22 h 76"/>
                <a:gd name="T16" fmla="*/ 44 w 58"/>
                <a:gd name="T17" fmla="*/ 12 h 76"/>
                <a:gd name="T18" fmla="*/ 22 w 58"/>
                <a:gd name="T19" fmla="*/ 12 h 76"/>
                <a:gd name="T20" fmla="*/ 22 w 58"/>
                <a:gd name="T21" fmla="*/ 32 h 76"/>
                <a:gd name="T22" fmla="*/ 46 w 58"/>
                <a:gd name="T23" fmla="*/ 32 h 76"/>
                <a:gd name="T24" fmla="*/ 46 w 58"/>
                <a:gd name="T25" fmla="*/ 44 h 76"/>
                <a:gd name="T26" fmla="*/ 22 w 58"/>
                <a:gd name="T27" fmla="*/ 44 h 76"/>
                <a:gd name="T28" fmla="*/ 22 w 58"/>
                <a:gd name="T29" fmla="*/ 66 h 76"/>
                <a:gd name="T30" fmla="*/ 44 w 58"/>
                <a:gd name="T31" fmla="*/ 66 h 76"/>
                <a:gd name="T32" fmla="*/ 44 w 58"/>
                <a:gd name="T33" fmla="*/ 54 h 76"/>
                <a:gd name="T34" fmla="*/ 58 w 58"/>
                <a:gd name="T35" fmla="*/ 54 h 76"/>
                <a:gd name="T36" fmla="*/ 58 w 58"/>
                <a:gd name="T37" fmla="*/ 76 h 76"/>
                <a:gd name="T38" fmla="*/ 0 w 58"/>
                <a:gd name="T39" fmla="*/ 76 h 76"/>
                <a:gd name="T40" fmla="*/ 0 w 58"/>
                <a:gd name="T41" fmla="*/ 6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8" h="76">
                  <a:moveTo>
                    <a:pt x="0" y="66"/>
                  </a:moveTo>
                  <a:lnTo>
                    <a:pt x="8" y="66"/>
                  </a:lnTo>
                  <a:lnTo>
                    <a:pt x="8" y="12"/>
                  </a:lnTo>
                  <a:lnTo>
                    <a:pt x="0" y="12"/>
                  </a:lnTo>
                  <a:lnTo>
                    <a:pt x="0" y="0"/>
                  </a:lnTo>
                  <a:lnTo>
                    <a:pt x="58" y="0"/>
                  </a:lnTo>
                  <a:lnTo>
                    <a:pt x="58" y="22"/>
                  </a:lnTo>
                  <a:lnTo>
                    <a:pt x="44" y="22"/>
                  </a:lnTo>
                  <a:lnTo>
                    <a:pt x="44" y="12"/>
                  </a:lnTo>
                  <a:lnTo>
                    <a:pt x="22" y="12"/>
                  </a:lnTo>
                  <a:lnTo>
                    <a:pt x="22" y="32"/>
                  </a:lnTo>
                  <a:lnTo>
                    <a:pt x="46" y="32"/>
                  </a:lnTo>
                  <a:lnTo>
                    <a:pt x="46" y="44"/>
                  </a:lnTo>
                  <a:lnTo>
                    <a:pt x="22" y="44"/>
                  </a:lnTo>
                  <a:lnTo>
                    <a:pt x="22" y="66"/>
                  </a:lnTo>
                  <a:lnTo>
                    <a:pt x="44" y="66"/>
                  </a:lnTo>
                  <a:lnTo>
                    <a:pt x="44" y="54"/>
                  </a:lnTo>
                  <a:lnTo>
                    <a:pt x="58" y="54"/>
                  </a:lnTo>
                  <a:lnTo>
                    <a:pt x="58" y="76"/>
                  </a:lnTo>
                  <a:lnTo>
                    <a:pt x="0" y="76"/>
                  </a:lnTo>
                  <a:lnTo>
                    <a:pt x="0" y="6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107"/>
            <p:cNvSpPr>
              <a:spLocks/>
            </p:cNvSpPr>
            <p:nvPr/>
          </p:nvSpPr>
          <p:spPr bwMode="auto">
            <a:xfrm>
              <a:off x="3013075" y="5057775"/>
              <a:ext cx="127000" cy="123825"/>
            </a:xfrm>
            <a:custGeom>
              <a:avLst/>
              <a:gdLst>
                <a:gd name="T0" fmla="*/ 22 w 80"/>
                <a:gd name="T1" fmla="*/ 24 h 78"/>
                <a:gd name="T2" fmla="*/ 22 w 80"/>
                <a:gd name="T3" fmla="*/ 66 h 78"/>
                <a:gd name="T4" fmla="*/ 32 w 80"/>
                <a:gd name="T5" fmla="*/ 66 h 78"/>
                <a:gd name="T6" fmla="*/ 32 w 80"/>
                <a:gd name="T7" fmla="*/ 76 h 78"/>
                <a:gd name="T8" fmla="*/ 0 w 80"/>
                <a:gd name="T9" fmla="*/ 76 h 78"/>
                <a:gd name="T10" fmla="*/ 0 w 80"/>
                <a:gd name="T11" fmla="*/ 66 h 78"/>
                <a:gd name="T12" fmla="*/ 10 w 80"/>
                <a:gd name="T13" fmla="*/ 66 h 78"/>
                <a:gd name="T14" fmla="*/ 10 w 80"/>
                <a:gd name="T15" fmla="*/ 12 h 78"/>
                <a:gd name="T16" fmla="*/ 0 w 80"/>
                <a:gd name="T17" fmla="*/ 12 h 78"/>
                <a:gd name="T18" fmla="*/ 0 w 80"/>
                <a:gd name="T19" fmla="*/ 0 h 78"/>
                <a:gd name="T20" fmla="*/ 20 w 80"/>
                <a:gd name="T21" fmla="*/ 0 h 78"/>
                <a:gd name="T22" fmla="*/ 58 w 80"/>
                <a:gd name="T23" fmla="*/ 48 h 78"/>
                <a:gd name="T24" fmla="*/ 58 w 80"/>
                <a:gd name="T25" fmla="*/ 12 h 78"/>
                <a:gd name="T26" fmla="*/ 48 w 80"/>
                <a:gd name="T27" fmla="*/ 12 h 78"/>
                <a:gd name="T28" fmla="*/ 48 w 80"/>
                <a:gd name="T29" fmla="*/ 0 h 78"/>
                <a:gd name="T30" fmla="*/ 80 w 80"/>
                <a:gd name="T31" fmla="*/ 0 h 78"/>
                <a:gd name="T32" fmla="*/ 80 w 80"/>
                <a:gd name="T33" fmla="*/ 12 h 78"/>
                <a:gd name="T34" fmla="*/ 70 w 80"/>
                <a:gd name="T35" fmla="*/ 12 h 78"/>
                <a:gd name="T36" fmla="*/ 70 w 80"/>
                <a:gd name="T37" fmla="*/ 76 h 78"/>
                <a:gd name="T38" fmla="*/ 64 w 80"/>
                <a:gd name="T39" fmla="*/ 78 h 78"/>
                <a:gd name="T40" fmla="*/ 22 w 80"/>
                <a:gd name="T41" fmla="*/ 24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0" h="78">
                  <a:moveTo>
                    <a:pt x="22" y="24"/>
                  </a:moveTo>
                  <a:lnTo>
                    <a:pt x="22" y="66"/>
                  </a:lnTo>
                  <a:lnTo>
                    <a:pt x="32" y="66"/>
                  </a:lnTo>
                  <a:lnTo>
                    <a:pt x="32" y="76"/>
                  </a:lnTo>
                  <a:lnTo>
                    <a:pt x="0" y="76"/>
                  </a:lnTo>
                  <a:lnTo>
                    <a:pt x="0" y="66"/>
                  </a:lnTo>
                  <a:lnTo>
                    <a:pt x="10" y="66"/>
                  </a:lnTo>
                  <a:lnTo>
                    <a:pt x="10" y="12"/>
                  </a:lnTo>
                  <a:lnTo>
                    <a:pt x="0" y="12"/>
                  </a:lnTo>
                  <a:lnTo>
                    <a:pt x="0" y="0"/>
                  </a:lnTo>
                  <a:lnTo>
                    <a:pt x="20" y="0"/>
                  </a:lnTo>
                  <a:lnTo>
                    <a:pt x="58" y="48"/>
                  </a:lnTo>
                  <a:lnTo>
                    <a:pt x="58" y="12"/>
                  </a:lnTo>
                  <a:lnTo>
                    <a:pt x="48" y="12"/>
                  </a:lnTo>
                  <a:lnTo>
                    <a:pt x="48" y="0"/>
                  </a:lnTo>
                  <a:lnTo>
                    <a:pt x="80" y="0"/>
                  </a:lnTo>
                  <a:lnTo>
                    <a:pt x="80" y="12"/>
                  </a:lnTo>
                  <a:lnTo>
                    <a:pt x="70" y="12"/>
                  </a:lnTo>
                  <a:lnTo>
                    <a:pt x="70" y="76"/>
                  </a:lnTo>
                  <a:lnTo>
                    <a:pt x="64" y="78"/>
                  </a:lnTo>
                  <a:lnTo>
                    <a:pt x="22" y="2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108"/>
            <p:cNvSpPr>
              <a:spLocks noEditPoints="1"/>
            </p:cNvSpPr>
            <p:nvPr/>
          </p:nvSpPr>
          <p:spPr bwMode="auto">
            <a:xfrm>
              <a:off x="3155950" y="5057775"/>
              <a:ext cx="117475" cy="120650"/>
            </a:xfrm>
            <a:custGeom>
              <a:avLst/>
              <a:gdLst>
                <a:gd name="T0" fmla="*/ 0 w 74"/>
                <a:gd name="T1" fmla="*/ 66 h 76"/>
                <a:gd name="T2" fmla="*/ 10 w 74"/>
                <a:gd name="T3" fmla="*/ 66 h 76"/>
                <a:gd name="T4" fmla="*/ 10 w 74"/>
                <a:gd name="T5" fmla="*/ 12 h 76"/>
                <a:gd name="T6" fmla="*/ 0 w 74"/>
                <a:gd name="T7" fmla="*/ 12 h 76"/>
                <a:gd name="T8" fmla="*/ 0 w 74"/>
                <a:gd name="T9" fmla="*/ 0 h 76"/>
                <a:gd name="T10" fmla="*/ 30 w 74"/>
                <a:gd name="T11" fmla="*/ 0 h 76"/>
                <a:gd name="T12" fmla="*/ 30 w 74"/>
                <a:gd name="T13" fmla="*/ 0 h 76"/>
                <a:gd name="T14" fmla="*/ 40 w 74"/>
                <a:gd name="T15" fmla="*/ 2 h 76"/>
                <a:gd name="T16" fmla="*/ 48 w 74"/>
                <a:gd name="T17" fmla="*/ 4 h 76"/>
                <a:gd name="T18" fmla="*/ 56 w 74"/>
                <a:gd name="T19" fmla="*/ 6 h 76"/>
                <a:gd name="T20" fmla="*/ 62 w 74"/>
                <a:gd name="T21" fmla="*/ 10 h 76"/>
                <a:gd name="T22" fmla="*/ 66 w 74"/>
                <a:gd name="T23" fmla="*/ 16 h 76"/>
                <a:gd name="T24" fmla="*/ 70 w 74"/>
                <a:gd name="T25" fmla="*/ 22 h 76"/>
                <a:gd name="T26" fmla="*/ 72 w 74"/>
                <a:gd name="T27" fmla="*/ 30 h 76"/>
                <a:gd name="T28" fmla="*/ 74 w 74"/>
                <a:gd name="T29" fmla="*/ 38 h 76"/>
                <a:gd name="T30" fmla="*/ 74 w 74"/>
                <a:gd name="T31" fmla="*/ 38 h 76"/>
                <a:gd name="T32" fmla="*/ 72 w 74"/>
                <a:gd name="T33" fmla="*/ 46 h 76"/>
                <a:gd name="T34" fmla="*/ 70 w 74"/>
                <a:gd name="T35" fmla="*/ 54 h 76"/>
                <a:gd name="T36" fmla="*/ 66 w 74"/>
                <a:gd name="T37" fmla="*/ 60 h 76"/>
                <a:gd name="T38" fmla="*/ 62 w 74"/>
                <a:gd name="T39" fmla="*/ 66 h 76"/>
                <a:gd name="T40" fmla="*/ 56 w 74"/>
                <a:gd name="T41" fmla="*/ 70 h 76"/>
                <a:gd name="T42" fmla="*/ 48 w 74"/>
                <a:gd name="T43" fmla="*/ 74 h 76"/>
                <a:gd name="T44" fmla="*/ 38 w 74"/>
                <a:gd name="T45" fmla="*/ 76 h 76"/>
                <a:gd name="T46" fmla="*/ 28 w 74"/>
                <a:gd name="T47" fmla="*/ 76 h 76"/>
                <a:gd name="T48" fmla="*/ 0 w 74"/>
                <a:gd name="T49" fmla="*/ 76 h 76"/>
                <a:gd name="T50" fmla="*/ 0 w 74"/>
                <a:gd name="T51" fmla="*/ 66 h 76"/>
                <a:gd name="T52" fmla="*/ 30 w 74"/>
                <a:gd name="T53" fmla="*/ 66 h 76"/>
                <a:gd name="T54" fmla="*/ 30 w 74"/>
                <a:gd name="T55" fmla="*/ 66 h 76"/>
                <a:gd name="T56" fmla="*/ 42 w 74"/>
                <a:gd name="T57" fmla="*/ 64 h 76"/>
                <a:gd name="T58" fmla="*/ 52 w 74"/>
                <a:gd name="T59" fmla="*/ 58 h 76"/>
                <a:gd name="T60" fmla="*/ 58 w 74"/>
                <a:gd name="T61" fmla="*/ 50 h 76"/>
                <a:gd name="T62" fmla="*/ 60 w 74"/>
                <a:gd name="T63" fmla="*/ 38 h 76"/>
                <a:gd name="T64" fmla="*/ 60 w 74"/>
                <a:gd name="T65" fmla="*/ 38 h 76"/>
                <a:gd name="T66" fmla="*/ 58 w 74"/>
                <a:gd name="T67" fmla="*/ 26 h 76"/>
                <a:gd name="T68" fmla="*/ 54 w 74"/>
                <a:gd name="T69" fmla="*/ 22 h 76"/>
                <a:gd name="T70" fmla="*/ 52 w 74"/>
                <a:gd name="T71" fmla="*/ 18 h 76"/>
                <a:gd name="T72" fmla="*/ 42 w 74"/>
                <a:gd name="T73" fmla="*/ 14 h 76"/>
                <a:gd name="T74" fmla="*/ 28 w 74"/>
                <a:gd name="T75" fmla="*/ 12 h 76"/>
                <a:gd name="T76" fmla="*/ 22 w 74"/>
                <a:gd name="T77" fmla="*/ 12 h 76"/>
                <a:gd name="T78" fmla="*/ 22 w 74"/>
                <a:gd name="T79" fmla="*/ 66 h 76"/>
                <a:gd name="T80" fmla="*/ 30 w 74"/>
                <a:gd name="T81" fmla="*/ 6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4" h="76">
                  <a:moveTo>
                    <a:pt x="0" y="66"/>
                  </a:moveTo>
                  <a:lnTo>
                    <a:pt x="10" y="66"/>
                  </a:lnTo>
                  <a:lnTo>
                    <a:pt x="10" y="12"/>
                  </a:lnTo>
                  <a:lnTo>
                    <a:pt x="0" y="12"/>
                  </a:lnTo>
                  <a:lnTo>
                    <a:pt x="0" y="0"/>
                  </a:lnTo>
                  <a:lnTo>
                    <a:pt x="30" y="0"/>
                  </a:lnTo>
                  <a:lnTo>
                    <a:pt x="30" y="0"/>
                  </a:lnTo>
                  <a:lnTo>
                    <a:pt x="40" y="2"/>
                  </a:lnTo>
                  <a:lnTo>
                    <a:pt x="48" y="4"/>
                  </a:lnTo>
                  <a:lnTo>
                    <a:pt x="56" y="6"/>
                  </a:lnTo>
                  <a:lnTo>
                    <a:pt x="62" y="10"/>
                  </a:lnTo>
                  <a:lnTo>
                    <a:pt x="66" y="16"/>
                  </a:lnTo>
                  <a:lnTo>
                    <a:pt x="70" y="22"/>
                  </a:lnTo>
                  <a:lnTo>
                    <a:pt x="72" y="30"/>
                  </a:lnTo>
                  <a:lnTo>
                    <a:pt x="74" y="38"/>
                  </a:lnTo>
                  <a:lnTo>
                    <a:pt x="74" y="38"/>
                  </a:lnTo>
                  <a:lnTo>
                    <a:pt x="72" y="46"/>
                  </a:lnTo>
                  <a:lnTo>
                    <a:pt x="70" y="54"/>
                  </a:lnTo>
                  <a:lnTo>
                    <a:pt x="66" y="60"/>
                  </a:lnTo>
                  <a:lnTo>
                    <a:pt x="62" y="66"/>
                  </a:lnTo>
                  <a:lnTo>
                    <a:pt x="56" y="70"/>
                  </a:lnTo>
                  <a:lnTo>
                    <a:pt x="48" y="74"/>
                  </a:lnTo>
                  <a:lnTo>
                    <a:pt x="38" y="76"/>
                  </a:lnTo>
                  <a:lnTo>
                    <a:pt x="28" y="76"/>
                  </a:lnTo>
                  <a:lnTo>
                    <a:pt x="0" y="76"/>
                  </a:lnTo>
                  <a:lnTo>
                    <a:pt x="0" y="66"/>
                  </a:lnTo>
                  <a:close/>
                  <a:moveTo>
                    <a:pt x="30" y="66"/>
                  </a:moveTo>
                  <a:lnTo>
                    <a:pt x="30" y="66"/>
                  </a:lnTo>
                  <a:lnTo>
                    <a:pt x="42" y="64"/>
                  </a:lnTo>
                  <a:lnTo>
                    <a:pt x="52" y="58"/>
                  </a:lnTo>
                  <a:lnTo>
                    <a:pt x="58" y="50"/>
                  </a:lnTo>
                  <a:lnTo>
                    <a:pt x="60" y="38"/>
                  </a:lnTo>
                  <a:lnTo>
                    <a:pt x="60" y="38"/>
                  </a:lnTo>
                  <a:lnTo>
                    <a:pt x="58" y="26"/>
                  </a:lnTo>
                  <a:lnTo>
                    <a:pt x="54" y="22"/>
                  </a:lnTo>
                  <a:lnTo>
                    <a:pt x="52" y="18"/>
                  </a:lnTo>
                  <a:lnTo>
                    <a:pt x="42" y="14"/>
                  </a:lnTo>
                  <a:lnTo>
                    <a:pt x="28" y="12"/>
                  </a:lnTo>
                  <a:lnTo>
                    <a:pt x="22" y="12"/>
                  </a:lnTo>
                  <a:lnTo>
                    <a:pt x="22" y="66"/>
                  </a:lnTo>
                  <a:lnTo>
                    <a:pt x="30" y="6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109"/>
            <p:cNvSpPr>
              <a:spLocks noEditPoints="1"/>
            </p:cNvSpPr>
            <p:nvPr/>
          </p:nvSpPr>
          <p:spPr bwMode="auto">
            <a:xfrm>
              <a:off x="3286125" y="5057775"/>
              <a:ext cx="123825" cy="120650"/>
            </a:xfrm>
            <a:custGeom>
              <a:avLst/>
              <a:gdLst>
                <a:gd name="T0" fmla="*/ 0 w 78"/>
                <a:gd name="T1" fmla="*/ 66 h 76"/>
                <a:gd name="T2" fmla="*/ 6 w 78"/>
                <a:gd name="T3" fmla="*/ 66 h 76"/>
                <a:gd name="T4" fmla="*/ 26 w 78"/>
                <a:gd name="T5" fmla="*/ 12 h 76"/>
                <a:gd name="T6" fmla="*/ 16 w 78"/>
                <a:gd name="T7" fmla="*/ 12 h 76"/>
                <a:gd name="T8" fmla="*/ 16 w 78"/>
                <a:gd name="T9" fmla="*/ 0 h 76"/>
                <a:gd name="T10" fmla="*/ 60 w 78"/>
                <a:gd name="T11" fmla="*/ 0 h 76"/>
                <a:gd name="T12" fmla="*/ 60 w 78"/>
                <a:gd name="T13" fmla="*/ 12 h 76"/>
                <a:gd name="T14" fmla="*/ 52 w 78"/>
                <a:gd name="T15" fmla="*/ 12 h 76"/>
                <a:gd name="T16" fmla="*/ 70 w 78"/>
                <a:gd name="T17" fmla="*/ 66 h 76"/>
                <a:gd name="T18" fmla="*/ 78 w 78"/>
                <a:gd name="T19" fmla="*/ 66 h 76"/>
                <a:gd name="T20" fmla="*/ 78 w 78"/>
                <a:gd name="T21" fmla="*/ 76 h 76"/>
                <a:gd name="T22" fmla="*/ 48 w 78"/>
                <a:gd name="T23" fmla="*/ 76 h 76"/>
                <a:gd name="T24" fmla="*/ 48 w 78"/>
                <a:gd name="T25" fmla="*/ 66 h 76"/>
                <a:gd name="T26" fmla="*/ 56 w 78"/>
                <a:gd name="T27" fmla="*/ 66 h 76"/>
                <a:gd name="T28" fmla="*/ 52 w 78"/>
                <a:gd name="T29" fmla="*/ 52 h 76"/>
                <a:gd name="T30" fmla="*/ 24 w 78"/>
                <a:gd name="T31" fmla="*/ 52 h 76"/>
                <a:gd name="T32" fmla="*/ 20 w 78"/>
                <a:gd name="T33" fmla="*/ 66 h 76"/>
                <a:gd name="T34" fmla="*/ 28 w 78"/>
                <a:gd name="T35" fmla="*/ 66 h 76"/>
                <a:gd name="T36" fmla="*/ 28 w 78"/>
                <a:gd name="T37" fmla="*/ 76 h 76"/>
                <a:gd name="T38" fmla="*/ 0 w 78"/>
                <a:gd name="T39" fmla="*/ 76 h 76"/>
                <a:gd name="T40" fmla="*/ 0 w 78"/>
                <a:gd name="T41" fmla="*/ 66 h 76"/>
                <a:gd name="T42" fmla="*/ 48 w 78"/>
                <a:gd name="T43" fmla="*/ 42 h 76"/>
                <a:gd name="T44" fmla="*/ 38 w 78"/>
                <a:gd name="T45" fmla="*/ 12 h 76"/>
                <a:gd name="T46" fmla="*/ 28 w 78"/>
                <a:gd name="T47" fmla="*/ 42 h 76"/>
                <a:gd name="T48" fmla="*/ 48 w 78"/>
                <a:gd name="T49" fmla="*/ 42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8" h="76">
                  <a:moveTo>
                    <a:pt x="0" y="66"/>
                  </a:moveTo>
                  <a:lnTo>
                    <a:pt x="6" y="66"/>
                  </a:lnTo>
                  <a:lnTo>
                    <a:pt x="26" y="12"/>
                  </a:lnTo>
                  <a:lnTo>
                    <a:pt x="16" y="12"/>
                  </a:lnTo>
                  <a:lnTo>
                    <a:pt x="16" y="0"/>
                  </a:lnTo>
                  <a:lnTo>
                    <a:pt x="60" y="0"/>
                  </a:lnTo>
                  <a:lnTo>
                    <a:pt x="60" y="12"/>
                  </a:lnTo>
                  <a:lnTo>
                    <a:pt x="52" y="12"/>
                  </a:lnTo>
                  <a:lnTo>
                    <a:pt x="70" y="66"/>
                  </a:lnTo>
                  <a:lnTo>
                    <a:pt x="78" y="66"/>
                  </a:lnTo>
                  <a:lnTo>
                    <a:pt x="78" y="76"/>
                  </a:lnTo>
                  <a:lnTo>
                    <a:pt x="48" y="76"/>
                  </a:lnTo>
                  <a:lnTo>
                    <a:pt x="48" y="66"/>
                  </a:lnTo>
                  <a:lnTo>
                    <a:pt x="56" y="66"/>
                  </a:lnTo>
                  <a:lnTo>
                    <a:pt x="52" y="52"/>
                  </a:lnTo>
                  <a:lnTo>
                    <a:pt x="24" y="52"/>
                  </a:lnTo>
                  <a:lnTo>
                    <a:pt x="20" y="66"/>
                  </a:lnTo>
                  <a:lnTo>
                    <a:pt x="28" y="66"/>
                  </a:lnTo>
                  <a:lnTo>
                    <a:pt x="28" y="76"/>
                  </a:lnTo>
                  <a:lnTo>
                    <a:pt x="0" y="76"/>
                  </a:lnTo>
                  <a:lnTo>
                    <a:pt x="0" y="66"/>
                  </a:lnTo>
                  <a:close/>
                  <a:moveTo>
                    <a:pt x="48" y="42"/>
                  </a:moveTo>
                  <a:lnTo>
                    <a:pt x="38" y="12"/>
                  </a:lnTo>
                  <a:lnTo>
                    <a:pt x="28" y="42"/>
                  </a:lnTo>
                  <a:lnTo>
                    <a:pt x="48" y="4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110"/>
            <p:cNvSpPr>
              <a:spLocks noEditPoints="1"/>
            </p:cNvSpPr>
            <p:nvPr/>
          </p:nvSpPr>
          <p:spPr bwMode="auto">
            <a:xfrm>
              <a:off x="3422650" y="5057775"/>
              <a:ext cx="104775" cy="120650"/>
            </a:xfrm>
            <a:custGeom>
              <a:avLst/>
              <a:gdLst>
                <a:gd name="T0" fmla="*/ 0 w 66"/>
                <a:gd name="T1" fmla="*/ 66 h 76"/>
                <a:gd name="T2" fmla="*/ 10 w 66"/>
                <a:gd name="T3" fmla="*/ 66 h 76"/>
                <a:gd name="T4" fmla="*/ 10 w 66"/>
                <a:gd name="T5" fmla="*/ 12 h 76"/>
                <a:gd name="T6" fmla="*/ 0 w 66"/>
                <a:gd name="T7" fmla="*/ 12 h 76"/>
                <a:gd name="T8" fmla="*/ 0 w 66"/>
                <a:gd name="T9" fmla="*/ 0 h 76"/>
                <a:gd name="T10" fmla="*/ 30 w 66"/>
                <a:gd name="T11" fmla="*/ 0 h 76"/>
                <a:gd name="T12" fmla="*/ 30 w 66"/>
                <a:gd name="T13" fmla="*/ 0 h 76"/>
                <a:gd name="T14" fmla="*/ 42 w 66"/>
                <a:gd name="T15" fmla="*/ 2 h 76"/>
                <a:gd name="T16" fmla="*/ 52 w 66"/>
                <a:gd name="T17" fmla="*/ 6 h 76"/>
                <a:gd name="T18" fmla="*/ 58 w 66"/>
                <a:gd name="T19" fmla="*/ 14 h 76"/>
                <a:gd name="T20" fmla="*/ 60 w 66"/>
                <a:gd name="T21" fmla="*/ 18 h 76"/>
                <a:gd name="T22" fmla="*/ 60 w 66"/>
                <a:gd name="T23" fmla="*/ 24 h 76"/>
                <a:gd name="T24" fmla="*/ 60 w 66"/>
                <a:gd name="T25" fmla="*/ 24 h 76"/>
                <a:gd name="T26" fmla="*/ 58 w 66"/>
                <a:gd name="T27" fmla="*/ 30 h 76"/>
                <a:gd name="T28" fmla="*/ 56 w 66"/>
                <a:gd name="T29" fmla="*/ 36 h 76"/>
                <a:gd name="T30" fmla="*/ 52 w 66"/>
                <a:gd name="T31" fmla="*/ 40 h 76"/>
                <a:gd name="T32" fmla="*/ 46 w 66"/>
                <a:gd name="T33" fmla="*/ 44 h 76"/>
                <a:gd name="T34" fmla="*/ 58 w 66"/>
                <a:gd name="T35" fmla="*/ 66 h 76"/>
                <a:gd name="T36" fmla="*/ 66 w 66"/>
                <a:gd name="T37" fmla="*/ 66 h 76"/>
                <a:gd name="T38" fmla="*/ 66 w 66"/>
                <a:gd name="T39" fmla="*/ 76 h 76"/>
                <a:gd name="T40" fmla="*/ 48 w 66"/>
                <a:gd name="T41" fmla="*/ 76 h 76"/>
                <a:gd name="T42" fmla="*/ 34 w 66"/>
                <a:gd name="T43" fmla="*/ 48 h 76"/>
                <a:gd name="T44" fmla="*/ 34 w 66"/>
                <a:gd name="T45" fmla="*/ 48 h 76"/>
                <a:gd name="T46" fmla="*/ 28 w 66"/>
                <a:gd name="T47" fmla="*/ 48 h 76"/>
                <a:gd name="T48" fmla="*/ 28 w 66"/>
                <a:gd name="T49" fmla="*/ 48 h 76"/>
                <a:gd name="T50" fmla="*/ 22 w 66"/>
                <a:gd name="T51" fmla="*/ 48 h 76"/>
                <a:gd name="T52" fmla="*/ 22 w 66"/>
                <a:gd name="T53" fmla="*/ 66 h 76"/>
                <a:gd name="T54" fmla="*/ 32 w 66"/>
                <a:gd name="T55" fmla="*/ 66 h 76"/>
                <a:gd name="T56" fmla="*/ 32 w 66"/>
                <a:gd name="T57" fmla="*/ 76 h 76"/>
                <a:gd name="T58" fmla="*/ 0 w 66"/>
                <a:gd name="T59" fmla="*/ 76 h 76"/>
                <a:gd name="T60" fmla="*/ 0 w 66"/>
                <a:gd name="T61" fmla="*/ 66 h 76"/>
                <a:gd name="T62" fmla="*/ 46 w 66"/>
                <a:gd name="T63" fmla="*/ 24 h 76"/>
                <a:gd name="T64" fmla="*/ 46 w 66"/>
                <a:gd name="T65" fmla="*/ 24 h 76"/>
                <a:gd name="T66" fmla="*/ 46 w 66"/>
                <a:gd name="T67" fmla="*/ 18 h 76"/>
                <a:gd name="T68" fmla="*/ 42 w 66"/>
                <a:gd name="T69" fmla="*/ 16 h 76"/>
                <a:gd name="T70" fmla="*/ 36 w 66"/>
                <a:gd name="T71" fmla="*/ 12 h 76"/>
                <a:gd name="T72" fmla="*/ 30 w 66"/>
                <a:gd name="T73" fmla="*/ 12 h 76"/>
                <a:gd name="T74" fmla="*/ 22 w 66"/>
                <a:gd name="T75" fmla="*/ 12 h 76"/>
                <a:gd name="T76" fmla="*/ 22 w 66"/>
                <a:gd name="T77" fmla="*/ 36 h 76"/>
                <a:gd name="T78" fmla="*/ 22 w 66"/>
                <a:gd name="T79" fmla="*/ 36 h 76"/>
                <a:gd name="T80" fmla="*/ 30 w 66"/>
                <a:gd name="T81" fmla="*/ 36 h 76"/>
                <a:gd name="T82" fmla="*/ 30 w 66"/>
                <a:gd name="T83" fmla="*/ 36 h 76"/>
                <a:gd name="T84" fmla="*/ 36 w 66"/>
                <a:gd name="T85" fmla="*/ 36 h 76"/>
                <a:gd name="T86" fmla="*/ 42 w 66"/>
                <a:gd name="T87" fmla="*/ 34 h 76"/>
                <a:gd name="T88" fmla="*/ 46 w 66"/>
                <a:gd name="T89" fmla="*/ 30 h 76"/>
                <a:gd name="T90" fmla="*/ 46 w 66"/>
                <a:gd name="T91" fmla="*/ 24 h 76"/>
                <a:gd name="T92" fmla="*/ 46 w 66"/>
                <a:gd name="T93" fmla="*/ 24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6" h="76">
                  <a:moveTo>
                    <a:pt x="0" y="66"/>
                  </a:moveTo>
                  <a:lnTo>
                    <a:pt x="10" y="66"/>
                  </a:lnTo>
                  <a:lnTo>
                    <a:pt x="10" y="12"/>
                  </a:lnTo>
                  <a:lnTo>
                    <a:pt x="0" y="12"/>
                  </a:lnTo>
                  <a:lnTo>
                    <a:pt x="0" y="0"/>
                  </a:lnTo>
                  <a:lnTo>
                    <a:pt x="30" y="0"/>
                  </a:lnTo>
                  <a:lnTo>
                    <a:pt x="30" y="0"/>
                  </a:lnTo>
                  <a:lnTo>
                    <a:pt x="42" y="2"/>
                  </a:lnTo>
                  <a:lnTo>
                    <a:pt x="52" y="6"/>
                  </a:lnTo>
                  <a:lnTo>
                    <a:pt x="58" y="14"/>
                  </a:lnTo>
                  <a:lnTo>
                    <a:pt x="60" y="18"/>
                  </a:lnTo>
                  <a:lnTo>
                    <a:pt x="60" y="24"/>
                  </a:lnTo>
                  <a:lnTo>
                    <a:pt x="60" y="24"/>
                  </a:lnTo>
                  <a:lnTo>
                    <a:pt x="58" y="30"/>
                  </a:lnTo>
                  <a:lnTo>
                    <a:pt x="56" y="36"/>
                  </a:lnTo>
                  <a:lnTo>
                    <a:pt x="52" y="40"/>
                  </a:lnTo>
                  <a:lnTo>
                    <a:pt x="46" y="44"/>
                  </a:lnTo>
                  <a:lnTo>
                    <a:pt x="58" y="66"/>
                  </a:lnTo>
                  <a:lnTo>
                    <a:pt x="66" y="66"/>
                  </a:lnTo>
                  <a:lnTo>
                    <a:pt x="66" y="76"/>
                  </a:lnTo>
                  <a:lnTo>
                    <a:pt x="48" y="76"/>
                  </a:lnTo>
                  <a:lnTo>
                    <a:pt x="34" y="48"/>
                  </a:lnTo>
                  <a:lnTo>
                    <a:pt x="34" y="48"/>
                  </a:lnTo>
                  <a:lnTo>
                    <a:pt x="28" y="48"/>
                  </a:lnTo>
                  <a:lnTo>
                    <a:pt x="28" y="48"/>
                  </a:lnTo>
                  <a:lnTo>
                    <a:pt x="22" y="48"/>
                  </a:lnTo>
                  <a:lnTo>
                    <a:pt x="22" y="66"/>
                  </a:lnTo>
                  <a:lnTo>
                    <a:pt x="32" y="66"/>
                  </a:lnTo>
                  <a:lnTo>
                    <a:pt x="32" y="76"/>
                  </a:lnTo>
                  <a:lnTo>
                    <a:pt x="0" y="76"/>
                  </a:lnTo>
                  <a:lnTo>
                    <a:pt x="0" y="66"/>
                  </a:lnTo>
                  <a:close/>
                  <a:moveTo>
                    <a:pt x="46" y="24"/>
                  </a:moveTo>
                  <a:lnTo>
                    <a:pt x="46" y="24"/>
                  </a:lnTo>
                  <a:lnTo>
                    <a:pt x="46" y="18"/>
                  </a:lnTo>
                  <a:lnTo>
                    <a:pt x="42" y="16"/>
                  </a:lnTo>
                  <a:lnTo>
                    <a:pt x="36" y="12"/>
                  </a:lnTo>
                  <a:lnTo>
                    <a:pt x="30" y="12"/>
                  </a:lnTo>
                  <a:lnTo>
                    <a:pt x="22" y="12"/>
                  </a:lnTo>
                  <a:lnTo>
                    <a:pt x="22" y="36"/>
                  </a:lnTo>
                  <a:lnTo>
                    <a:pt x="22" y="36"/>
                  </a:lnTo>
                  <a:lnTo>
                    <a:pt x="30" y="36"/>
                  </a:lnTo>
                  <a:lnTo>
                    <a:pt x="30" y="36"/>
                  </a:lnTo>
                  <a:lnTo>
                    <a:pt x="36" y="36"/>
                  </a:lnTo>
                  <a:lnTo>
                    <a:pt x="42" y="34"/>
                  </a:lnTo>
                  <a:lnTo>
                    <a:pt x="46" y="30"/>
                  </a:lnTo>
                  <a:lnTo>
                    <a:pt x="46" y="24"/>
                  </a:lnTo>
                  <a:lnTo>
                    <a:pt x="46" y="2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111"/>
            <p:cNvSpPr>
              <a:spLocks noEditPoints="1"/>
            </p:cNvSpPr>
            <p:nvPr/>
          </p:nvSpPr>
          <p:spPr bwMode="auto">
            <a:xfrm>
              <a:off x="3035300" y="5461000"/>
              <a:ext cx="536575" cy="533400"/>
            </a:xfrm>
            <a:custGeom>
              <a:avLst/>
              <a:gdLst>
                <a:gd name="T0" fmla="*/ 152 w 338"/>
                <a:gd name="T1" fmla="*/ 334 h 336"/>
                <a:gd name="T2" fmla="*/ 104 w 338"/>
                <a:gd name="T3" fmla="*/ 322 h 336"/>
                <a:gd name="T4" fmla="*/ 62 w 338"/>
                <a:gd name="T5" fmla="*/ 298 h 336"/>
                <a:gd name="T6" fmla="*/ 30 w 338"/>
                <a:gd name="T7" fmla="*/ 262 h 336"/>
                <a:gd name="T8" fmla="*/ 8 w 338"/>
                <a:gd name="T9" fmla="*/ 218 h 336"/>
                <a:gd name="T10" fmla="*/ 0 w 338"/>
                <a:gd name="T11" fmla="*/ 168 h 336"/>
                <a:gd name="T12" fmla="*/ 4 w 338"/>
                <a:gd name="T13" fmla="*/ 134 h 336"/>
                <a:gd name="T14" fmla="*/ 20 w 338"/>
                <a:gd name="T15" fmla="*/ 88 h 336"/>
                <a:gd name="T16" fmla="*/ 50 w 338"/>
                <a:gd name="T17" fmla="*/ 48 h 336"/>
                <a:gd name="T18" fmla="*/ 88 w 338"/>
                <a:gd name="T19" fmla="*/ 20 h 336"/>
                <a:gd name="T20" fmla="*/ 134 w 338"/>
                <a:gd name="T21" fmla="*/ 2 h 336"/>
                <a:gd name="T22" fmla="*/ 168 w 338"/>
                <a:gd name="T23" fmla="*/ 0 h 336"/>
                <a:gd name="T24" fmla="*/ 218 w 338"/>
                <a:gd name="T25" fmla="*/ 6 h 336"/>
                <a:gd name="T26" fmla="*/ 262 w 338"/>
                <a:gd name="T27" fmla="*/ 28 h 336"/>
                <a:gd name="T28" fmla="*/ 298 w 338"/>
                <a:gd name="T29" fmla="*/ 60 h 336"/>
                <a:gd name="T30" fmla="*/ 324 w 338"/>
                <a:gd name="T31" fmla="*/ 102 h 336"/>
                <a:gd name="T32" fmla="*/ 336 w 338"/>
                <a:gd name="T33" fmla="*/ 150 h 336"/>
                <a:gd name="T34" fmla="*/ 336 w 338"/>
                <a:gd name="T35" fmla="*/ 184 h 336"/>
                <a:gd name="T36" fmla="*/ 324 w 338"/>
                <a:gd name="T37" fmla="*/ 232 h 336"/>
                <a:gd name="T38" fmla="*/ 298 w 338"/>
                <a:gd name="T39" fmla="*/ 274 h 336"/>
                <a:gd name="T40" fmla="*/ 262 w 338"/>
                <a:gd name="T41" fmla="*/ 306 h 336"/>
                <a:gd name="T42" fmla="*/ 218 w 338"/>
                <a:gd name="T43" fmla="*/ 328 h 336"/>
                <a:gd name="T44" fmla="*/ 168 w 338"/>
                <a:gd name="T45" fmla="*/ 336 h 336"/>
                <a:gd name="T46" fmla="*/ 168 w 338"/>
                <a:gd name="T47" fmla="*/ 26 h 336"/>
                <a:gd name="T48" fmla="*/ 126 w 338"/>
                <a:gd name="T49" fmla="*/ 32 h 336"/>
                <a:gd name="T50" fmla="*/ 90 w 338"/>
                <a:gd name="T51" fmla="*/ 50 h 336"/>
                <a:gd name="T52" fmla="*/ 60 w 338"/>
                <a:gd name="T53" fmla="*/ 78 h 336"/>
                <a:gd name="T54" fmla="*/ 38 w 338"/>
                <a:gd name="T55" fmla="*/ 112 h 336"/>
                <a:gd name="T56" fmla="*/ 28 w 338"/>
                <a:gd name="T57" fmla="*/ 152 h 336"/>
                <a:gd name="T58" fmla="*/ 28 w 338"/>
                <a:gd name="T59" fmla="*/ 182 h 336"/>
                <a:gd name="T60" fmla="*/ 38 w 338"/>
                <a:gd name="T61" fmla="*/ 222 h 336"/>
                <a:gd name="T62" fmla="*/ 60 w 338"/>
                <a:gd name="T63" fmla="*/ 256 h 336"/>
                <a:gd name="T64" fmla="*/ 90 w 338"/>
                <a:gd name="T65" fmla="*/ 284 h 336"/>
                <a:gd name="T66" fmla="*/ 126 w 338"/>
                <a:gd name="T67" fmla="*/ 302 h 336"/>
                <a:gd name="T68" fmla="*/ 168 w 338"/>
                <a:gd name="T69" fmla="*/ 308 h 336"/>
                <a:gd name="T70" fmla="*/ 198 w 338"/>
                <a:gd name="T71" fmla="*/ 306 h 336"/>
                <a:gd name="T72" fmla="*/ 236 w 338"/>
                <a:gd name="T73" fmla="*/ 292 h 336"/>
                <a:gd name="T74" fmla="*/ 268 w 338"/>
                <a:gd name="T75" fmla="*/ 268 h 336"/>
                <a:gd name="T76" fmla="*/ 292 w 338"/>
                <a:gd name="T77" fmla="*/ 234 h 336"/>
                <a:gd name="T78" fmla="*/ 308 w 338"/>
                <a:gd name="T79" fmla="*/ 196 h 336"/>
                <a:gd name="T80" fmla="*/ 310 w 338"/>
                <a:gd name="T81" fmla="*/ 168 h 336"/>
                <a:gd name="T82" fmla="*/ 304 w 338"/>
                <a:gd name="T83" fmla="*/ 126 h 336"/>
                <a:gd name="T84" fmla="*/ 286 w 338"/>
                <a:gd name="T85" fmla="*/ 88 h 336"/>
                <a:gd name="T86" fmla="*/ 258 w 338"/>
                <a:gd name="T87" fmla="*/ 58 h 336"/>
                <a:gd name="T88" fmla="*/ 224 w 338"/>
                <a:gd name="T89" fmla="*/ 38 h 336"/>
                <a:gd name="T90" fmla="*/ 184 w 338"/>
                <a:gd name="T91" fmla="*/ 28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38" h="336">
                  <a:moveTo>
                    <a:pt x="168" y="336"/>
                  </a:moveTo>
                  <a:lnTo>
                    <a:pt x="168" y="336"/>
                  </a:lnTo>
                  <a:lnTo>
                    <a:pt x="152" y="334"/>
                  </a:lnTo>
                  <a:lnTo>
                    <a:pt x="134" y="332"/>
                  </a:lnTo>
                  <a:lnTo>
                    <a:pt x="118" y="328"/>
                  </a:lnTo>
                  <a:lnTo>
                    <a:pt x="104" y="322"/>
                  </a:lnTo>
                  <a:lnTo>
                    <a:pt x="88" y="316"/>
                  </a:lnTo>
                  <a:lnTo>
                    <a:pt x="74" y="306"/>
                  </a:lnTo>
                  <a:lnTo>
                    <a:pt x="62" y="298"/>
                  </a:lnTo>
                  <a:lnTo>
                    <a:pt x="50" y="286"/>
                  </a:lnTo>
                  <a:lnTo>
                    <a:pt x="40" y="274"/>
                  </a:lnTo>
                  <a:lnTo>
                    <a:pt x="30" y="262"/>
                  </a:lnTo>
                  <a:lnTo>
                    <a:pt x="20" y="248"/>
                  </a:lnTo>
                  <a:lnTo>
                    <a:pt x="14" y="232"/>
                  </a:lnTo>
                  <a:lnTo>
                    <a:pt x="8" y="218"/>
                  </a:lnTo>
                  <a:lnTo>
                    <a:pt x="4" y="202"/>
                  </a:lnTo>
                  <a:lnTo>
                    <a:pt x="2" y="184"/>
                  </a:lnTo>
                  <a:lnTo>
                    <a:pt x="0" y="168"/>
                  </a:lnTo>
                  <a:lnTo>
                    <a:pt x="0" y="168"/>
                  </a:lnTo>
                  <a:lnTo>
                    <a:pt x="2" y="150"/>
                  </a:lnTo>
                  <a:lnTo>
                    <a:pt x="4" y="134"/>
                  </a:lnTo>
                  <a:lnTo>
                    <a:pt x="8" y="118"/>
                  </a:lnTo>
                  <a:lnTo>
                    <a:pt x="14" y="102"/>
                  </a:lnTo>
                  <a:lnTo>
                    <a:pt x="20" y="88"/>
                  </a:lnTo>
                  <a:lnTo>
                    <a:pt x="30" y="74"/>
                  </a:lnTo>
                  <a:lnTo>
                    <a:pt x="40" y="60"/>
                  </a:lnTo>
                  <a:lnTo>
                    <a:pt x="50" y="48"/>
                  </a:lnTo>
                  <a:lnTo>
                    <a:pt x="62" y="38"/>
                  </a:lnTo>
                  <a:lnTo>
                    <a:pt x="74" y="28"/>
                  </a:lnTo>
                  <a:lnTo>
                    <a:pt x="88" y="20"/>
                  </a:lnTo>
                  <a:lnTo>
                    <a:pt x="104" y="12"/>
                  </a:lnTo>
                  <a:lnTo>
                    <a:pt x="118" y="6"/>
                  </a:lnTo>
                  <a:lnTo>
                    <a:pt x="134" y="2"/>
                  </a:lnTo>
                  <a:lnTo>
                    <a:pt x="152" y="0"/>
                  </a:lnTo>
                  <a:lnTo>
                    <a:pt x="168" y="0"/>
                  </a:lnTo>
                  <a:lnTo>
                    <a:pt x="168" y="0"/>
                  </a:lnTo>
                  <a:lnTo>
                    <a:pt x="186" y="0"/>
                  </a:lnTo>
                  <a:lnTo>
                    <a:pt x="202" y="2"/>
                  </a:lnTo>
                  <a:lnTo>
                    <a:pt x="218" y="6"/>
                  </a:lnTo>
                  <a:lnTo>
                    <a:pt x="234" y="12"/>
                  </a:lnTo>
                  <a:lnTo>
                    <a:pt x="248" y="20"/>
                  </a:lnTo>
                  <a:lnTo>
                    <a:pt x="262" y="28"/>
                  </a:lnTo>
                  <a:lnTo>
                    <a:pt x="276" y="38"/>
                  </a:lnTo>
                  <a:lnTo>
                    <a:pt x="288" y="48"/>
                  </a:lnTo>
                  <a:lnTo>
                    <a:pt x="298" y="60"/>
                  </a:lnTo>
                  <a:lnTo>
                    <a:pt x="308" y="74"/>
                  </a:lnTo>
                  <a:lnTo>
                    <a:pt x="316" y="88"/>
                  </a:lnTo>
                  <a:lnTo>
                    <a:pt x="324" y="102"/>
                  </a:lnTo>
                  <a:lnTo>
                    <a:pt x="330" y="118"/>
                  </a:lnTo>
                  <a:lnTo>
                    <a:pt x="334" y="134"/>
                  </a:lnTo>
                  <a:lnTo>
                    <a:pt x="336" y="150"/>
                  </a:lnTo>
                  <a:lnTo>
                    <a:pt x="338" y="168"/>
                  </a:lnTo>
                  <a:lnTo>
                    <a:pt x="338" y="168"/>
                  </a:lnTo>
                  <a:lnTo>
                    <a:pt x="336" y="184"/>
                  </a:lnTo>
                  <a:lnTo>
                    <a:pt x="334" y="202"/>
                  </a:lnTo>
                  <a:lnTo>
                    <a:pt x="330" y="218"/>
                  </a:lnTo>
                  <a:lnTo>
                    <a:pt x="324" y="232"/>
                  </a:lnTo>
                  <a:lnTo>
                    <a:pt x="316" y="248"/>
                  </a:lnTo>
                  <a:lnTo>
                    <a:pt x="308" y="262"/>
                  </a:lnTo>
                  <a:lnTo>
                    <a:pt x="298" y="274"/>
                  </a:lnTo>
                  <a:lnTo>
                    <a:pt x="288" y="286"/>
                  </a:lnTo>
                  <a:lnTo>
                    <a:pt x="276" y="298"/>
                  </a:lnTo>
                  <a:lnTo>
                    <a:pt x="262" y="306"/>
                  </a:lnTo>
                  <a:lnTo>
                    <a:pt x="248" y="316"/>
                  </a:lnTo>
                  <a:lnTo>
                    <a:pt x="234" y="322"/>
                  </a:lnTo>
                  <a:lnTo>
                    <a:pt x="218" y="328"/>
                  </a:lnTo>
                  <a:lnTo>
                    <a:pt x="202" y="332"/>
                  </a:lnTo>
                  <a:lnTo>
                    <a:pt x="186" y="334"/>
                  </a:lnTo>
                  <a:lnTo>
                    <a:pt x="168" y="336"/>
                  </a:lnTo>
                  <a:lnTo>
                    <a:pt x="168" y="336"/>
                  </a:lnTo>
                  <a:close/>
                  <a:moveTo>
                    <a:pt x="168" y="26"/>
                  </a:moveTo>
                  <a:lnTo>
                    <a:pt x="168" y="26"/>
                  </a:lnTo>
                  <a:lnTo>
                    <a:pt x="154" y="28"/>
                  </a:lnTo>
                  <a:lnTo>
                    <a:pt x="140" y="30"/>
                  </a:lnTo>
                  <a:lnTo>
                    <a:pt x="126" y="32"/>
                  </a:lnTo>
                  <a:lnTo>
                    <a:pt x="114" y="38"/>
                  </a:lnTo>
                  <a:lnTo>
                    <a:pt x="102" y="44"/>
                  </a:lnTo>
                  <a:lnTo>
                    <a:pt x="90" y="50"/>
                  </a:lnTo>
                  <a:lnTo>
                    <a:pt x="80" y="58"/>
                  </a:lnTo>
                  <a:lnTo>
                    <a:pt x="70" y="68"/>
                  </a:lnTo>
                  <a:lnTo>
                    <a:pt x="60" y="78"/>
                  </a:lnTo>
                  <a:lnTo>
                    <a:pt x="52" y="88"/>
                  </a:lnTo>
                  <a:lnTo>
                    <a:pt x="44" y="100"/>
                  </a:lnTo>
                  <a:lnTo>
                    <a:pt x="38" y="112"/>
                  </a:lnTo>
                  <a:lnTo>
                    <a:pt x="34" y="126"/>
                  </a:lnTo>
                  <a:lnTo>
                    <a:pt x="30" y="138"/>
                  </a:lnTo>
                  <a:lnTo>
                    <a:pt x="28" y="152"/>
                  </a:lnTo>
                  <a:lnTo>
                    <a:pt x="28" y="168"/>
                  </a:lnTo>
                  <a:lnTo>
                    <a:pt x="28" y="168"/>
                  </a:lnTo>
                  <a:lnTo>
                    <a:pt x="28" y="182"/>
                  </a:lnTo>
                  <a:lnTo>
                    <a:pt x="30" y="196"/>
                  </a:lnTo>
                  <a:lnTo>
                    <a:pt x="34" y="210"/>
                  </a:lnTo>
                  <a:lnTo>
                    <a:pt x="38" y="222"/>
                  </a:lnTo>
                  <a:lnTo>
                    <a:pt x="44" y="234"/>
                  </a:lnTo>
                  <a:lnTo>
                    <a:pt x="52" y="246"/>
                  </a:lnTo>
                  <a:lnTo>
                    <a:pt x="60" y="256"/>
                  </a:lnTo>
                  <a:lnTo>
                    <a:pt x="70" y="268"/>
                  </a:lnTo>
                  <a:lnTo>
                    <a:pt x="80" y="276"/>
                  </a:lnTo>
                  <a:lnTo>
                    <a:pt x="90" y="284"/>
                  </a:lnTo>
                  <a:lnTo>
                    <a:pt x="102" y="292"/>
                  </a:lnTo>
                  <a:lnTo>
                    <a:pt x="114" y="298"/>
                  </a:lnTo>
                  <a:lnTo>
                    <a:pt x="126" y="302"/>
                  </a:lnTo>
                  <a:lnTo>
                    <a:pt x="140" y="306"/>
                  </a:lnTo>
                  <a:lnTo>
                    <a:pt x="154" y="308"/>
                  </a:lnTo>
                  <a:lnTo>
                    <a:pt x="168" y="308"/>
                  </a:lnTo>
                  <a:lnTo>
                    <a:pt x="168" y="308"/>
                  </a:lnTo>
                  <a:lnTo>
                    <a:pt x="184" y="308"/>
                  </a:lnTo>
                  <a:lnTo>
                    <a:pt x="198" y="306"/>
                  </a:lnTo>
                  <a:lnTo>
                    <a:pt x="210" y="302"/>
                  </a:lnTo>
                  <a:lnTo>
                    <a:pt x="224" y="298"/>
                  </a:lnTo>
                  <a:lnTo>
                    <a:pt x="236" y="292"/>
                  </a:lnTo>
                  <a:lnTo>
                    <a:pt x="248" y="284"/>
                  </a:lnTo>
                  <a:lnTo>
                    <a:pt x="258" y="276"/>
                  </a:lnTo>
                  <a:lnTo>
                    <a:pt x="268" y="268"/>
                  </a:lnTo>
                  <a:lnTo>
                    <a:pt x="278" y="256"/>
                  </a:lnTo>
                  <a:lnTo>
                    <a:pt x="286" y="246"/>
                  </a:lnTo>
                  <a:lnTo>
                    <a:pt x="292" y="234"/>
                  </a:lnTo>
                  <a:lnTo>
                    <a:pt x="298" y="222"/>
                  </a:lnTo>
                  <a:lnTo>
                    <a:pt x="304" y="210"/>
                  </a:lnTo>
                  <a:lnTo>
                    <a:pt x="308" y="196"/>
                  </a:lnTo>
                  <a:lnTo>
                    <a:pt x="310" y="182"/>
                  </a:lnTo>
                  <a:lnTo>
                    <a:pt x="310" y="168"/>
                  </a:lnTo>
                  <a:lnTo>
                    <a:pt x="310" y="168"/>
                  </a:lnTo>
                  <a:lnTo>
                    <a:pt x="310" y="152"/>
                  </a:lnTo>
                  <a:lnTo>
                    <a:pt x="308" y="138"/>
                  </a:lnTo>
                  <a:lnTo>
                    <a:pt x="304" y="126"/>
                  </a:lnTo>
                  <a:lnTo>
                    <a:pt x="298" y="112"/>
                  </a:lnTo>
                  <a:lnTo>
                    <a:pt x="292" y="100"/>
                  </a:lnTo>
                  <a:lnTo>
                    <a:pt x="286" y="88"/>
                  </a:lnTo>
                  <a:lnTo>
                    <a:pt x="278" y="78"/>
                  </a:lnTo>
                  <a:lnTo>
                    <a:pt x="268" y="68"/>
                  </a:lnTo>
                  <a:lnTo>
                    <a:pt x="258" y="58"/>
                  </a:lnTo>
                  <a:lnTo>
                    <a:pt x="248" y="50"/>
                  </a:lnTo>
                  <a:lnTo>
                    <a:pt x="236" y="44"/>
                  </a:lnTo>
                  <a:lnTo>
                    <a:pt x="224" y="38"/>
                  </a:lnTo>
                  <a:lnTo>
                    <a:pt x="210" y="32"/>
                  </a:lnTo>
                  <a:lnTo>
                    <a:pt x="198" y="30"/>
                  </a:lnTo>
                  <a:lnTo>
                    <a:pt x="184" y="28"/>
                  </a:lnTo>
                  <a:lnTo>
                    <a:pt x="168" y="26"/>
                  </a:lnTo>
                  <a:lnTo>
                    <a:pt x="168" y="26"/>
                  </a:lnTo>
                  <a:close/>
                </a:path>
              </a:pathLst>
            </a:custGeom>
            <a:solidFill>
              <a:schemeClr val="bg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3556" name="Slide Number Placeholder 5"/>
          <p:cNvSpPr>
            <a:spLocks noGrp="1"/>
          </p:cNvSpPr>
          <p:nvPr>
            <p:ph type="sldNum" sz="quarter" idx="12"/>
          </p:nvPr>
        </p:nvSpPr>
        <p:spPr/>
        <p:txBody>
          <a:bodyPr/>
          <a:lstStyle/>
          <a:p>
            <a:fld id="{13CDE805-C2D3-4664-8664-8B2AA27941B7}" type="slidenum">
              <a:rPr lang="en-US" smtClean="0"/>
              <a:pPr/>
              <a:t>11</a:t>
            </a:fld>
            <a:endParaRPr lang="en-US"/>
          </a:p>
        </p:txBody>
      </p:sp>
    </p:spTree>
    <p:extLst>
      <p:ext uri="{BB962C8B-B14F-4D97-AF65-F5344CB8AC3E}">
        <p14:creationId xmlns:p14="http://schemas.microsoft.com/office/powerpoint/2010/main" val="2548413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4719254" y="4818062"/>
            <a:ext cx="3891346" cy="1887538"/>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Verdana" pitchFamily="34" charset="0"/>
              <a:ea typeface="ＭＳ Ｐゴシック" pitchFamily="34" charset="-128"/>
            </a:endParaRPr>
          </a:p>
        </p:txBody>
      </p:sp>
      <p:sp>
        <p:nvSpPr>
          <p:cNvPr id="21" name="Rectangle 20"/>
          <p:cNvSpPr/>
          <p:nvPr/>
        </p:nvSpPr>
        <p:spPr bwMode="auto">
          <a:xfrm>
            <a:off x="4719254" y="1049339"/>
            <a:ext cx="3891346" cy="3598862"/>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Verdana" pitchFamily="34" charset="0"/>
              <a:ea typeface="ＭＳ Ｐゴシック" pitchFamily="34" charset="-128"/>
            </a:endParaRPr>
          </a:p>
        </p:txBody>
      </p:sp>
      <p:sp>
        <p:nvSpPr>
          <p:cNvPr id="3" name="Rectangle 2"/>
          <p:cNvSpPr/>
          <p:nvPr/>
        </p:nvSpPr>
        <p:spPr bwMode="auto">
          <a:xfrm>
            <a:off x="533400" y="1039813"/>
            <a:ext cx="3891346" cy="5665787"/>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Verdana" pitchFamily="34" charset="0"/>
              <a:ea typeface="ＭＳ Ｐゴシック" pitchFamily="34" charset="-128"/>
            </a:endParaRPr>
          </a:p>
        </p:txBody>
      </p:sp>
      <p:sp>
        <p:nvSpPr>
          <p:cNvPr id="17" name="Rectangle 16"/>
          <p:cNvSpPr/>
          <p:nvPr/>
        </p:nvSpPr>
        <p:spPr bwMode="auto">
          <a:xfrm>
            <a:off x="4876800" y="2372917"/>
            <a:ext cx="304800" cy="304800"/>
          </a:xfrm>
          <a:prstGeom prst="rect">
            <a:avLst/>
          </a:prstGeom>
          <a:solidFill>
            <a:schemeClr val="bg2"/>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1"/>
                </a:solidFill>
                <a:effectLst/>
                <a:latin typeface="+mj-lt"/>
                <a:ea typeface="ＭＳ Ｐゴシック" pitchFamily="34" charset="-128"/>
              </a:rPr>
              <a:t>10</a:t>
            </a:r>
          </a:p>
        </p:txBody>
      </p:sp>
      <p:sp>
        <p:nvSpPr>
          <p:cNvPr id="14" name="Rectangle 13"/>
          <p:cNvSpPr/>
          <p:nvPr/>
        </p:nvSpPr>
        <p:spPr bwMode="auto">
          <a:xfrm>
            <a:off x="4876800" y="1789430"/>
            <a:ext cx="304800" cy="304800"/>
          </a:xfrm>
          <a:prstGeom prst="rect">
            <a:avLst/>
          </a:prstGeom>
          <a:solidFill>
            <a:schemeClr val="bg2"/>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1"/>
                </a:solidFill>
                <a:effectLst/>
                <a:latin typeface="+mj-lt"/>
                <a:ea typeface="ＭＳ Ｐゴシック" pitchFamily="34" charset="-128"/>
              </a:rPr>
              <a:t>9</a:t>
            </a:r>
          </a:p>
        </p:txBody>
      </p:sp>
      <p:sp>
        <p:nvSpPr>
          <p:cNvPr id="13" name="Rectangle 12"/>
          <p:cNvSpPr/>
          <p:nvPr/>
        </p:nvSpPr>
        <p:spPr bwMode="auto">
          <a:xfrm>
            <a:off x="4876800" y="1219200"/>
            <a:ext cx="304800" cy="304800"/>
          </a:xfrm>
          <a:prstGeom prst="rect">
            <a:avLst/>
          </a:prstGeom>
          <a:solidFill>
            <a:schemeClr val="bg2"/>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1"/>
                </a:solidFill>
                <a:effectLst/>
                <a:latin typeface="+mj-lt"/>
                <a:ea typeface="ＭＳ Ｐゴシック" pitchFamily="34" charset="-128"/>
              </a:rPr>
              <a:t>8</a:t>
            </a:r>
          </a:p>
        </p:txBody>
      </p:sp>
      <p:sp>
        <p:nvSpPr>
          <p:cNvPr id="12" name="Rectangle 11"/>
          <p:cNvSpPr/>
          <p:nvPr/>
        </p:nvSpPr>
        <p:spPr bwMode="auto">
          <a:xfrm>
            <a:off x="680654" y="6248400"/>
            <a:ext cx="304800" cy="30480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1"/>
                </a:solidFill>
                <a:effectLst/>
                <a:latin typeface="+mj-lt"/>
                <a:ea typeface="ＭＳ Ｐゴシック" pitchFamily="34" charset="-128"/>
              </a:rPr>
              <a:t>7</a:t>
            </a:r>
          </a:p>
        </p:txBody>
      </p:sp>
      <p:sp>
        <p:nvSpPr>
          <p:cNvPr id="11" name="Rectangle 10"/>
          <p:cNvSpPr/>
          <p:nvPr/>
        </p:nvSpPr>
        <p:spPr bwMode="auto">
          <a:xfrm>
            <a:off x="680654" y="5181600"/>
            <a:ext cx="304800" cy="30480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1"/>
                </a:solidFill>
                <a:effectLst/>
                <a:latin typeface="+mj-lt"/>
                <a:ea typeface="ＭＳ Ｐゴシック" pitchFamily="34" charset="-128"/>
              </a:rPr>
              <a:t>6</a:t>
            </a:r>
          </a:p>
        </p:txBody>
      </p:sp>
      <p:sp>
        <p:nvSpPr>
          <p:cNvPr id="10" name="Rectangle 9"/>
          <p:cNvSpPr/>
          <p:nvPr/>
        </p:nvSpPr>
        <p:spPr bwMode="auto">
          <a:xfrm>
            <a:off x="680654" y="4572000"/>
            <a:ext cx="304800" cy="30480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1"/>
                </a:solidFill>
                <a:effectLst/>
                <a:latin typeface="+mj-lt"/>
                <a:ea typeface="ＭＳ Ｐゴシック" pitchFamily="34" charset="-128"/>
              </a:rPr>
              <a:t>5</a:t>
            </a:r>
          </a:p>
        </p:txBody>
      </p:sp>
      <p:sp>
        <p:nvSpPr>
          <p:cNvPr id="9" name="Rectangle 8"/>
          <p:cNvSpPr/>
          <p:nvPr/>
        </p:nvSpPr>
        <p:spPr bwMode="auto">
          <a:xfrm>
            <a:off x="680654" y="3733800"/>
            <a:ext cx="304800" cy="30480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1"/>
                </a:solidFill>
                <a:effectLst/>
                <a:latin typeface="+mj-lt"/>
                <a:ea typeface="ＭＳ Ｐゴシック" pitchFamily="34" charset="-128"/>
              </a:rPr>
              <a:t>4</a:t>
            </a:r>
          </a:p>
        </p:txBody>
      </p:sp>
      <p:sp>
        <p:nvSpPr>
          <p:cNvPr id="8" name="Rectangle 7"/>
          <p:cNvSpPr/>
          <p:nvPr/>
        </p:nvSpPr>
        <p:spPr bwMode="auto">
          <a:xfrm>
            <a:off x="680654" y="2895600"/>
            <a:ext cx="304800" cy="30480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1"/>
                </a:solidFill>
                <a:effectLst/>
                <a:latin typeface="+mj-lt"/>
                <a:ea typeface="ＭＳ Ｐゴシック" pitchFamily="34" charset="-128"/>
              </a:rPr>
              <a:t>3</a:t>
            </a:r>
          </a:p>
        </p:txBody>
      </p:sp>
      <p:sp>
        <p:nvSpPr>
          <p:cNvPr id="7" name="Rectangle 6"/>
          <p:cNvSpPr/>
          <p:nvPr/>
        </p:nvSpPr>
        <p:spPr bwMode="auto">
          <a:xfrm>
            <a:off x="680654" y="1789430"/>
            <a:ext cx="304800" cy="30480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1"/>
                </a:solidFill>
                <a:effectLst/>
                <a:latin typeface="+mj-lt"/>
                <a:ea typeface="ＭＳ Ｐゴシック" pitchFamily="34" charset="-128"/>
              </a:rPr>
              <a:t>2</a:t>
            </a:r>
          </a:p>
        </p:txBody>
      </p:sp>
      <p:sp>
        <p:nvSpPr>
          <p:cNvPr id="2" name="Rectangle 1"/>
          <p:cNvSpPr/>
          <p:nvPr/>
        </p:nvSpPr>
        <p:spPr bwMode="auto">
          <a:xfrm>
            <a:off x="680654" y="1219200"/>
            <a:ext cx="304800" cy="30480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1"/>
                </a:solidFill>
                <a:effectLst/>
                <a:latin typeface="+mj-lt"/>
                <a:ea typeface="ＭＳ Ｐゴシック" pitchFamily="34" charset="-128"/>
              </a:rPr>
              <a:t>1</a:t>
            </a:r>
          </a:p>
        </p:txBody>
      </p:sp>
      <p:sp>
        <p:nvSpPr>
          <p:cNvPr id="6146" name="Rectangle 2"/>
          <p:cNvSpPr>
            <a:spLocks noGrp="1" noChangeArrowheads="1"/>
          </p:cNvSpPr>
          <p:nvPr>
            <p:ph type="title"/>
          </p:nvPr>
        </p:nvSpPr>
        <p:spPr>
          <a:xfrm>
            <a:off x="550863" y="304800"/>
            <a:ext cx="4021137" cy="457201"/>
          </a:xfrm>
          <a:noFill/>
          <a:ln/>
          <a:extLst>
            <a:ext uri="{91240B29-F687-4F45-9708-019B960494DF}">
              <a14:hiddenLine xmlns:a14="http://schemas.microsoft.com/office/drawing/2010/main" w="28575" cmpd="sng">
                <a:solidFill>
                  <a:schemeClr val="tx1"/>
                </a:solidFill>
                <a:miter lim="800000"/>
                <a:headEnd/>
                <a:tailEnd/>
              </a14:hiddenLine>
            </a:ext>
          </a:extLst>
        </p:spPr>
        <p:txBody>
          <a:bodyPr/>
          <a:lstStyle/>
          <a:p>
            <a:pPr>
              <a:lnSpc>
                <a:spcPct val="100000"/>
              </a:lnSpc>
            </a:pPr>
            <a:r>
              <a:rPr lang="en-US" dirty="0" smtClean="0">
                <a:latin typeface="Century Gothic" panose="020B0502020202020204" pitchFamily="34" charset="0"/>
              </a:rPr>
              <a:t>Money saving tips</a:t>
            </a:r>
            <a:endParaRPr lang="en-US" dirty="0">
              <a:latin typeface="Century Gothic" panose="020B0502020202020204" pitchFamily="34" charset="0"/>
            </a:endParaRPr>
          </a:p>
        </p:txBody>
      </p:sp>
      <p:sp>
        <p:nvSpPr>
          <p:cNvPr id="16" name="Content Placeholder 1"/>
          <p:cNvSpPr txBox="1">
            <a:spLocks/>
          </p:cNvSpPr>
          <p:nvPr/>
        </p:nvSpPr>
        <p:spPr>
          <a:xfrm>
            <a:off x="1084263" y="1219200"/>
            <a:ext cx="3106737" cy="1758434"/>
          </a:xfrm>
          <a:prstGeom prst="rect">
            <a:avLst/>
          </a:prstGeom>
          <a:noFill/>
          <a:ln>
            <a:noFill/>
          </a:ln>
        </p:spPr>
        <p:txBody>
          <a:bodyPr lIns="0" tIns="0" rIns="0" bIns="0" anchor="t" anchorCtr="0"/>
          <a:lstStyle>
            <a:lvl1pPr marL="225425" indent="-225425" algn="l" rtl="0" eaLnBrk="1" fontAlgn="base" hangingPunct="1">
              <a:lnSpc>
                <a:spcPct val="100000"/>
              </a:lnSpc>
              <a:spcBef>
                <a:spcPts val="600"/>
              </a:spcBef>
              <a:spcAft>
                <a:spcPct val="0"/>
              </a:spcAft>
              <a:buFont typeface="Arial" pitchFamily="34" charset="0"/>
              <a:buChar char="•"/>
              <a:defRPr sz="2400">
                <a:solidFill>
                  <a:srgbClr val="000000"/>
                </a:solidFill>
                <a:latin typeface="+mn-lt"/>
                <a:ea typeface="+mn-ea"/>
                <a:cs typeface="ヒラギノ角ゴ Pro W3"/>
              </a:defRPr>
            </a:lvl1pPr>
            <a:lvl2pPr marL="569913" indent="-225425" algn="l" rtl="0" eaLnBrk="1" fontAlgn="base" hangingPunct="1">
              <a:lnSpc>
                <a:spcPct val="100000"/>
              </a:lnSpc>
              <a:spcBef>
                <a:spcPts val="600"/>
              </a:spcBef>
              <a:spcAft>
                <a:spcPct val="0"/>
              </a:spcAft>
              <a:buFont typeface="Arial" pitchFamily="34" charset="0"/>
              <a:buChar char="•"/>
              <a:defRPr sz="2000">
                <a:solidFill>
                  <a:srgbClr val="000000"/>
                </a:solidFill>
                <a:latin typeface="+mn-lt"/>
                <a:ea typeface="+mn-ea"/>
                <a:cs typeface="ヒラギノ角ゴ Pro W3"/>
              </a:defRPr>
            </a:lvl2pPr>
            <a:lvl3pPr marL="914400" indent="-225425" algn="l" rtl="0" eaLnBrk="1" fontAlgn="base" hangingPunct="1">
              <a:lnSpc>
                <a:spcPct val="100000"/>
              </a:lnSpc>
              <a:spcBef>
                <a:spcPts val="600"/>
              </a:spcBef>
              <a:spcAft>
                <a:spcPct val="0"/>
              </a:spcAft>
              <a:buFont typeface="Arial" pitchFamily="34" charset="0"/>
              <a:buChar char="•"/>
              <a:defRPr>
                <a:solidFill>
                  <a:srgbClr val="000000"/>
                </a:solidFill>
                <a:latin typeface="+mn-lt"/>
                <a:ea typeface="+mn-ea"/>
                <a:cs typeface="ヒラギノ角ゴ Pro W3"/>
              </a:defRPr>
            </a:lvl3pPr>
            <a:lvl4pPr marL="1266825" indent="-233363" algn="l" rtl="0" eaLnBrk="1" fontAlgn="base" hangingPunct="1">
              <a:lnSpc>
                <a:spcPct val="100000"/>
              </a:lnSpc>
              <a:spcBef>
                <a:spcPts val="600"/>
              </a:spcBef>
              <a:spcAft>
                <a:spcPct val="0"/>
              </a:spcAft>
              <a:buFont typeface="Arial" pitchFamily="34" charset="0"/>
              <a:buChar char="•"/>
              <a:defRPr sz="1600">
                <a:solidFill>
                  <a:srgbClr val="000000"/>
                </a:solidFill>
                <a:latin typeface="+mn-lt"/>
                <a:ea typeface="+mn-ea"/>
                <a:cs typeface="ヒラギノ角ゴ Pro W3"/>
              </a:defRPr>
            </a:lvl4pPr>
            <a:lvl5pPr marL="1603375" indent="-225425" algn="l" rtl="0" eaLnBrk="1" fontAlgn="base" hangingPunct="1">
              <a:lnSpc>
                <a:spcPct val="100000"/>
              </a:lnSpc>
              <a:spcBef>
                <a:spcPts val="600"/>
              </a:spcBef>
              <a:spcAft>
                <a:spcPct val="0"/>
              </a:spcAft>
              <a:buFont typeface="Arial" pitchFamily="34" charset="0"/>
              <a:buChar char="•"/>
              <a:defRPr sz="1400">
                <a:solidFill>
                  <a:srgbClr val="000000"/>
                </a:solidFill>
                <a:latin typeface="+mn-lt"/>
                <a:ea typeface="+mn-ea"/>
                <a:cs typeface="ヒラギノ角ゴ Pro W3"/>
              </a:defRPr>
            </a:lvl5pPr>
            <a:lvl6pPr marL="20113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6pPr>
            <a:lvl7pPr marL="24685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7pPr>
            <a:lvl8pPr marL="29257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8pPr>
            <a:lvl9pPr marL="33829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9pPr>
          </a:lstStyle>
          <a:p>
            <a:pPr marL="0" indent="0">
              <a:spcAft>
                <a:spcPts val="1800"/>
              </a:spcAft>
              <a:buNone/>
            </a:pPr>
            <a:r>
              <a:rPr lang="en-US" sz="1750" dirty="0">
                <a:latin typeface="Century Gothic" panose="020B0502020202020204" pitchFamily="34" charset="0"/>
              </a:rPr>
              <a:t>Obtain buy-in from </a:t>
            </a:r>
            <a:r>
              <a:rPr lang="en-US" sz="1750" dirty="0" smtClean="0">
                <a:latin typeface="Century Gothic" panose="020B0502020202020204" pitchFamily="34" charset="0"/>
              </a:rPr>
              <a:t>family</a:t>
            </a:r>
          </a:p>
          <a:p>
            <a:pPr marL="0" indent="0">
              <a:spcAft>
                <a:spcPts val="1800"/>
              </a:spcAft>
              <a:buNone/>
            </a:pPr>
            <a:r>
              <a:rPr lang="en-US" sz="1750" dirty="0" smtClean="0">
                <a:latin typeface="Century Gothic" panose="020B0502020202020204" pitchFamily="34" charset="0"/>
              </a:rPr>
              <a:t>Focus </a:t>
            </a:r>
            <a:r>
              <a:rPr lang="en-US" sz="1750" dirty="0">
                <a:latin typeface="Century Gothic" panose="020B0502020202020204" pitchFamily="34" charset="0"/>
              </a:rPr>
              <a:t>on the number of dollars you need to save per day</a:t>
            </a:r>
          </a:p>
          <a:p>
            <a:pPr marL="0" indent="0">
              <a:spcAft>
                <a:spcPts val="1800"/>
              </a:spcAft>
              <a:buNone/>
            </a:pPr>
            <a:r>
              <a:rPr lang="en-US" sz="1750" dirty="0">
                <a:latin typeface="Century Gothic" panose="020B0502020202020204" pitchFamily="34" charset="0"/>
              </a:rPr>
              <a:t>Look at lower-cost alternatives</a:t>
            </a:r>
          </a:p>
          <a:p>
            <a:pPr marL="0" indent="0">
              <a:spcAft>
                <a:spcPts val="1800"/>
              </a:spcAft>
              <a:buNone/>
            </a:pPr>
            <a:r>
              <a:rPr lang="en-US" sz="1750" dirty="0">
                <a:latin typeface="Century Gothic" panose="020B0502020202020204" pitchFamily="34" charset="0"/>
              </a:rPr>
              <a:t>Shop around for the best interest rate</a:t>
            </a:r>
          </a:p>
          <a:p>
            <a:pPr marL="0" indent="0">
              <a:spcAft>
                <a:spcPts val="1800"/>
              </a:spcAft>
              <a:buNone/>
            </a:pPr>
            <a:r>
              <a:rPr lang="en-US" sz="1750" dirty="0">
                <a:latin typeface="Century Gothic" panose="020B0502020202020204" pitchFamily="34" charset="0"/>
              </a:rPr>
              <a:t>Pay yourself first</a:t>
            </a:r>
          </a:p>
          <a:p>
            <a:pPr marL="0" indent="0">
              <a:spcAft>
                <a:spcPts val="1800"/>
              </a:spcAft>
              <a:buNone/>
            </a:pPr>
            <a:r>
              <a:rPr lang="en-US" sz="1750" dirty="0">
                <a:latin typeface="Century Gothic" panose="020B0502020202020204" pitchFamily="34" charset="0"/>
              </a:rPr>
              <a:t>Take advantage of your company’</a:t>
            </a:r>
            <a:r>
              <a:rPr lang="en-US" altLang="ja-JP" sz="1750" dirty="0">
                <a:latin typeface="Century Gothic" panose="020B0502020202020204" pitchFamily="34" charset="0"/>
              </a:rPr>
              <a:t>s payroll </a:t>
            </a:r>
            <a:r>
              <a:rPr lang="en-US" altLang="ja-JP" sz="1750" dirty="0" smtClean="0">
                <a:latin typeface="Century Gothic" panose="020B0502020202020204" pitchFamily="34" charset="0"/>
              </a:rPr>
              <a:t>deductions</a:t>
            </a:r>
          </a:p>
          <a:p>
            <a:pPr marL="0" indent="0">
              <a:spcAft>
                <a:spcPts val="1800"/>
              </a:spcAft>
              <a:buNone/>
            </a:pPr>
            <a:r>
              <a:rPr lang="en-US" altLang="ja-JP" sz="1650" dirty="0">
                <a:latin typeface="Century Gothic" panose="020B0502020202020204" pitchFamily="34" charset="0"/>
              </a:rPr>
              <a:t>I</a:t>
            </a:r>
            <a:r>
              <a:rPr lang="en-US" altLang="ja-JP" sz="1650" dirty="0" smtClean="0">
                <a:latin typeface="Century Gothic" panose="020B0502020202020204" pitchFamily="34" charset="0"/>
              </a:rPr>
              <a:t>f possible Save </a:t>
            </a:r>
            <a:r>
              <a:rPr lang="en-US" altLang="ja-JP" sz="1650" dirty="0">
                <a:latin typeface="Century Gothic" panose="020B0502020202020204" pitchFamily="34" charset="0"/>
              </a:rPr>
              <a:t>bonus i</a:t>
            </a:r>
            <a:r>
              <a:rPr lang="en-US" altLang="ja-JP" sz="1650" dirty="0" smtClean="0">
                <a:latin typeface="Century Gothic" panose="020B0502020202020204" pitchFamily="34" charset="0"/>
              </a:rPr>
              <a:t>ncome </a:t>
            </a:r>
            <a:endParaRPr lang="en-US" altLang="ja-JP" sz="1650" dirty="0">
              <a:latin typeface="Century Gothic" panose="020B0502020202020204" pitchFamily="34" charset="0"/>
            </a:endParaRPr>
          </a:p>
        </p:txBody>
      </p:sp>
      <p:sp>
        <p:nvSpPr>
          <p:cNvPr id="5" name="Content Placeholder 1"/>
          <p:cNvSpPr txBox="1">
            <a:spLocks/>
          </p:cNvSpPr>
          <p:nvPr/>
        </p:nvSpPr>
        <p:spPr>
          <a:xfrm>
            <a:off x="5334000" y="1219200"/>
            <a:ext cx="3886200" cy="1758434"/>
          </a:xfrm>
          <a:prstGeom prst="rect">
            <a:avLst/>
          </a:prstGeom>
          <a:noFill/>
          <a:ln>
            <a:noFill/>
          </a:ln>
        </p:spPr>
        <p:txBody>
          <a:bodyPr lIns="0" tIns="0" rIns="0" bIns="0" anchor="t" anchorCtr="0"/>
          <a:lstStyle>
            <a:lvl1pPr marL="225425" indent="-225425" algn="l" rtl="0" eaLnBrk="1" fontAlgn="base" hangingPunct="1">
              <a:lnSpc>
                <a:spcPct val="100000"/>
              </a:lnSpc>
              <a:spcBef>
                <a:spcPts val="600"/>
              </a:spcBef>
              <a:spcAft>
                <a:spcPct val="0"/>
              </a:spcAft>
              <a:buFont typeface="Arial" pitchFamily="34" charset="0"/>
              <a:buChar char="•"/>
              <a:defRPr sz="2400">
                <a:solidFill>
                  <a:srgbClr val="000000"/>
                </a:solidFill>
                <a:latin typeface="+mn-lt"/>
                <a:ea typeface="+mn-ea"/>
                <a:cs typeface="ヒラギノ角ゴ Pro W3"/>
              </a:defRPr>
            </a:lvl1pPr>
            <a:lvl2pPr marL="569913" indent="-225425" algn="l" rtl="0" eaLnBrk="1" fontAlgn="base" hangingPunct="1">
              <a:lnSpc>
                <a:spcPct val="100000"/>
              </a:lnSpc>
              <a:spcBef>
                <a:spcPts val="600"/>
              </a:spcBef>
              <a:spcAft>
                <a:spcPct val="0"/>
              </a:spcAft>
              <a:buFont typeface="Arial" pitchFamily="34" charset="0"/>
              <a:buChar char="•"/>
              <a:defRPr sz="2000">
                <a:solidFill>
                  <a:srgbClr val="000000"/>
                </a:solidFill>
                <a:latin typeface="+mn-lt"/>
                <a:ea typeface="+mn-ea"/>
                <a:cs typeface="ヒラギノ角ゴ Pro W3"/>
              </a:defRPr>
            </a:lvl2pPr>
            <a:lvl3pPr marL="914400" indent="-225425" algn="l" rtl="0" eaLnBrk="1" fontAlgn="base" hangingPunct="1">
              <a:lnSpc>
                <a:spcPct val="100000"/>
              </a:lnSpc>
              <a:spcBef>
                <a:spcPts val="600"/>
              </a:spcBef>
              <a:spcAft>
                <a:spcPct val="0"/>
              </a:spcAft>
              <a:buFont typeface="Arial" pitchFamily="34" charset="0"/>
              <a:buChar char="•"/>
              <a:defRPr>
                <a:solidFill>
                  <a:srgbClr val="000000"/>
                </a:solidFill>
                <a:latin typeface="+mn-lt"/>
                <a:ea typeface="+mn-ea"/>
                <a:cs typeface="ヒラギノ角ゴ Pro W3"/>
              </a:defRPr>
            </a:lvl3pPr>
            <a:lvl4pPr marL="1266825" indent="-233363" algn="l" rtl="0" eaLnBrk="1" fontAlgn="base" hangingPunct="1">
              <a:lnSpc>
                <a:spcPct val="100000"/>
              </a:lnSpc>
              <a:spcBef>
                <a:spcPts val="600"/>
              </a:spcBef>
              <a:spcAft>
                <a:spcPct val="0"/>
              </a:spcAft>
              <a:buFont typeface="Arial" pitchFamily="34" charset="0"/>
              <a:buChar char="•"/>
              <a:defRPr sz="1600">
                <a:solidFill>
                  <a:srgbClr val="000000"/>
                </a:solidFill>
                <a:latin typeface="+mn-lt"/>
                <a:ea typeface="+mn-ea"/>
                <a:cs typeface="ヒラギノ角ゴ Pro W3"/>
              </a:defRPr>
            </a:lvl4pPr>
            <a:lvl5pPr marL="1603375" indent="-225425" algn="l" rtl="0" eaLnBrk="1" fontAlgn="base" hangingPunct="1">
              <a:lnSpc>
                <a:spcPct val="100000"/>
              </a:lnSpc>
              <a:spcBef>
                <a:spcPts val="600"/>
              </a:spcBef>
              <a:spcAft>
                <a:spcPct val="0"/>
              </a:spcAft>
              <a:buFont typeface="Arial" pitchFamily="34" charset="0"/>
              <a:buChar char="•"/>
              <a:defRPr sz="1400">
                <a:solidFill>
                  <a:srgbClr val="000000"/>
                </a:solidFill>
                <a:latin typeface="+mn-lt"/>
                <a:ea typeface="+mn-ea"/>
                <a:cs typeface="ヒラギノ角ゴ Pro W3"/>
              </a:defRPr>
            </a:lvl5pPr>
            <a:lvl6pPr marL="20113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6pPr>
            <a:lvl7pPr marL="24685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7pPr>
            <a:lvl8pPr marL="29257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8pPr>
            <a:lvl9pPr marL="33829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9pPr>
          </a:lstStyle>
          <a:p>
            <a:pPr marL="0" indent="0">
              <a:spcAft>
                <a:spcPts val="1800"/>
              </a:spcAft>
              <a:buNone/>
            </a:pPr>
            <a:r>
              <a:rPr lang="en-US" sz="1800" dirty="0">
                <a:latin typeface="Century Gothic" panose="020B0502020202020204" pitchFamily="34" charset="0"/>
              </a:rPr>
              <a:t>Save coupon money</a:t>
            </a:r>
          </a:p>
          <a:p>
            <a:pPr marL="0" indent="0">
              <a:spcAft>
                <a:spcPts val="1800"/>
              </a:spcAft>
              <a:buNone/>
            </a:pPr>
            <a:r>
              <a:rPr lang="en-US" sz="1800" dirty="0">
                <a:latin typeface="Century Gothic" panose="020B0502020202020204" pitchFamily="34" charset="0"/>
              </a:rPr>
              <a:t>Collect loose change</a:t>
            </a:r>
          </a:p>
          <a:p>
            <a:pPr marL="0" indent="0">
              <a:spcAft>
                <a:spcPts val="1800"/>
              </a:spcAft>
              <a:buNone/>
            </a:pPr>
            <a:r>
              <a:rPr lang="en-US" sz="1800" dirty="0">
                <a:latin typeface="Century Gothic" panose="020B0502020202020204" pitchFamily="34" charset="0"/>
              </a:rPr>
              <a:t>Review cell phone costs</a:t>
            </a:r>
          </a:p>
          <a:p>
            <a:pPr marL="0" indent="0">
              <a:spcAft>
                <a:spcPts val="1800"/>
              </a:spcAft>
              <a:buNone/>
            </a:pPr>
            <a:r>
              <a:rPr lang="en-US" sz="1800" dirty="0">
                <a:latin typeface="Century Gothic" panose="020B0502020202020204" pitchFamily="34" charset="0"/>
              </a:rPr>
              <a:t>Save lunch money</a:t>
            </a:r>
          </a:p>
          <a:p>
            <a:pPr marL="0" indent="0">
              <a:spcAft>
                <a:spcPts val="1800"/>
              </a:spcAft>
              <a:buNone/>
            </a:pPr>
            <a:r>
              <a:rPr lang="en-US" sz="1800" dirty="0">
                <a:latin typeface="Century Gothic" panose="020B0502020202020204" pitchFamily="34" charset="0"/>
              </a:rPr>
              <a:t>Save money from sales</a:t>
            </a:r>
          </a:p>
          <a:p>
            <a:pPr marL="0" indent="0">
              <a:spcAft>
                <a:spcPts val="1800"/>
              </a:spcAft>
              <a:buNone/>
            </a:pPr>
            <a:r>
              <a:rPr lang="en-US" sz="1800" dirty="0">
                <a:latin typeface="Century Gothic" panose="020B0502020202020204" pitchFamily="34" charset="0"/>
              </a:rPr>
              <a:t>Have a </a:t>
            </a:r>
            <a:r>
              <a:rPr lang="ja-JP" altLang="en-US" sz="1800" dirty="0">
                <a:latin typeface="Century Gothic" panose="020B0502020202020204" pitchFamily="34" charset="0"/>
              </a:rPr>
              <a:t>“</a:t>
            </a:r>
            <a:r>
              <a:rPr lang="en-US" altLang="ja-JP" sz="1800" dirty="0">
                <a:latin typeface="Century Gothic" panose="020B0502020202020204" pitchFamily="34" charset="0"/>
              </a:rPr>
              <a:t>Buy Nothing</a:t>
            </a:r>
            <a:r>
              <a:rPr lang="ja-JP" altLang="en-US" sz="1800" dirty="0">
                <a:latin typeface="Century Gothic" panose="020B0502020202020204" pitchFamily="34" charset="0"/>
              </a:rPr>
              <a:t>”</a:t>
            </a:r>
            <a:r>
              <a:rPr lang="en-US" altLang="ja-JP" sz="1800" dirty="0">
                <a:latin typeface="Century Gothic" panose="020B0502020202020204" pitchFamily="34" charset="0"/>
              </a:rPr>
              <a:t> week</a:t>
            </a:r>
            <a:endParaRPr lang="en-US" sz="1800" dirty="0">
              <a:latin typeface="Century Gothic" panose="020B0502020202020204" pitchFamily="34" charset="0"/>
            </a:endParaRPr>
          </a:p>
        </p:txBody>
      </p:sp>
      <p:sp>
        <p:nvSpPr>
          <p:cNvPr id="18" name="Rectangle 17"/>
          <p:cNvSpPr/>
          <p:nvPr/>
        </p:nvSpPr>
        <p:spPr bwMode="auto">
          <a:xfrm>
            <a:off x="4876800" y="2956404"/>
            <a:ext cx="304800" cy="304800"/>
          </a:xfrm>
          <a:prstGeom prst="rect">
            <a:avLst/>
          </a:prstGeom>
          <a:solidFill>
            <a:schemeClr val="bg2"/>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1"/>
                </a:solidFill>
                <a:effectLst/>
                <a:latin typeface="+mj-lt"/>
                <a:ea typeface="ＭＳ Ｐゴシック" pitchFamily="34" charset="-128"/>
              </a:rPr>
              <a:t>11</a:t>
            </a:r>
          </a:p>
        </p:txBody>
      </p:sp>
      <p:sp>
        <p:nvSpPr>
          <p:cNvPr id="19" name="Rectangle 18"/>
          <p:cNvSpPr/>
          <p:nvPr/>
        </p:nvSpPr>
        <p:spPr bwMode="auto">
          <a:xfrm>
            <a:off x="4876800" y="3523826"/>
            <a:ext cx="304800" cy="304800"/>
          </a:xfrm>
          <a:prstGeom prst="rect">
            <a:avLst/>
          </a:prstGeom>
          <a:solidFill>
            <a:schemeClr val="bg2"/>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1"/>
                </a:solidFill>
                <a:effectLst/>
                <a:latin typeface="+mj-lt"/>
                <a:ea typeface="ＭＳ Ｐゴシック" pitchFamily="34" charset="-128"/>
              </a:rPr>
              <a:t>12</a:t>
            </a:r>
          </a:p>
        </p:txBody>
      </p:sp>
      <p:sp>
        <p:nvSpPr>
          <p:cNvPr id="20" name="Rectangle 19"/>
          <p:cNvSpPr/>
          <p:nvPr/>
        </p:nvSpPr>
        <p:spPr bwMode="auto">
          <a:xfrm>
            <a:off x="4876800" y="4102750"/>
            <a:ext cx="304800" cy="304800"/>
          </a:xfrm>
          <a:prstGeom prst="rect">
            <a:avLst/>
          </a:prstGeom>
          <a:solidFill>
            <a:schemeClr val="bg2"/>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1"/>
                </a:solidFill>
                <a:effectLst/>
                <a:latin typeface="+mj-lt"/>
                <a:ea typeface="ＭＳ Ｐゴシック" pitchFamily="34" charset="-128"/>
              </a:rPr>
              <a:t>13</a:t>
            </a:r>
          </a:p>
        </p:txBody>
      </p:sp>
      <p:grpSp>
        <p:nvGrpSpPr>
          <p:cNvPr id="22" name="Group 487"/>
          <p:cNvGrpSpPr>
            <a:grpSpLocks noChangeAspect="1"/>
          </p:cNvGrpSpPr>
          <p:nvPr/>
        </p:nvGrpSpPr>
        <p:grpSpPr bwMode="auto">
          <a:xfrm>
            <a:off x="5867400" y="5029200"/>
            <a:ext cx="1567594" cy="1524000"/>
            <a:chOff x="2100" y="2685"/>
            <a:chExt cx="899" cy="874"/>
          </a:xfrm>
          <a:solidFill>
            <a:schemeClr val="bg1"/>
          </a:solidFill>
        </p:grpSpPr>
        <p:sp>
          <p:nvSpPr>
            <p:cNvPr id="23" name="Freeform 489"/>
            <p:cNvSpPr>
              <a:spLocks noEditPoints="1"/>
            </p:cNvSpPr>
            <p:nvPr/>
          </p:nvSpPr>
          <p:spPr bwMode="auto">
            <a:xfrm>
              <a:off x="2279" y="2685"/>
              <a:ext cx="204" cy="203"/>
            </a:xfrm>
            <a:custGeom>
              <a:avLst/>
              <a:gdLst>
                <a:gd name="T0" fmla="*/ 368 w 814"/>
                <a:gd name="T1" fmla="*/ 144 h 814"/>
                <a:gd name="T2" fmla="*/ 296 w 814"/>
                <a:gd name="T3" fmla="*/ 166 h 814"/>
                <a:gd name="T4" fmla="*/ 233 w 814"/>
                <a:gd name="T5" fmla="*/ 206 h 814"/>
                <a:gd name="T6" fmla="*/ 185 w 814"/>
                <a:gd name="T7" fmla="*/ 262 h 814"/>
                <a:gd name="T8" fmla="*/ 153 w 814"/>
                <a:gd name="T9" fmla="*/ 330 h 814"/>
                <a:gd name="T10" fmla="*/ 142 w 814"/>
                <a:gd name="T11" fmla="*/ 406 h 814"/>
                <a:gd name="T12" fmla="*/ 153 w 814"/>
                <a:gd name="T13" fmla="*/ 483 h 814"/>
                <a:gd name="T14" fmla="*/ 185 w 814"/>
                <a:gd name="T15" fmla="*/ 551 h 814"/>
                <a:gd name="T16" fmla="*/ 233 w 814"/>
                <a:gd name="T17" fmla="*/ 607 h 814"/>
                <a:gd name="T18" fmla="*/ 296 w 814"/>
                <a:gd name="T19" fmla="*/ 648 h 814"/>
                <a:gd name="T20" fmla="*/ 368 w 814"/>
                <a:gd name="T21" fmla="*/ 670 h 814"/>
                <a:gd name="T22" fmla="*/ 446 w 814"/>
                <a:gd name="T23" fmla="*/ 670 h 814"/>
                <a:gd name="T24" fmla="*/ 520 w 814"/>
                <a:gd name="T25" fmla="*/ 648 h 814"/>
                <a:gd name="T26" fmla="*/ 581 w 814"/>
                <a:gd name="T27" fmla="*/ 607 h 814"/>
                <a:gd name="T28" fmla="*/ 631 w 814"/>
                <a:gd name="T29" fmla="*/ 551 h 814"/>
                <a:gd name="T30" fmla="*/ 662 w 814"/>
                <a:gd name="T31" fmla="*/ 483 h 814"/>
                <a:gd name="T32" fmla="*/ 674 w 814"/>
                <a:gd name="T33" fmla="*/ 406 h 814"/>
                <a:gd name="T34" fmla="*/ 662 w 814"/>
                <a:gd name="T35" fmla="*/ 330 h 814"/>
                <a:gd name="T36" fmla="*/ 631 w 814"/>
                <a:gd name="T37" fmla="*/ 262 h 814"/>
                <a:gd name="T38" fmla="*/ 581 w 814"/>
                <a:gd name="T39" fmla="*/ 206 h 814"/>
                <a:gd name="T40" fmla="*/ 520 w 814"/>
                <a:gd name="T41" fmla="*/ 166 h 814"/>
                <a:gd name="T42" fmla="*/ 446 w 814"/>
                <a:gd name="T43" fmla="*/ 144 h 814"/>
                <a:gd name="T44" fmla="*/ 408 w 814"/>
                <a:gd name="T45" fmla="*/ 0 h 814"/>
                <a:gd name="T46" fmla="*/ 508 w 814"/>
                <a:gd name="T47" fmla="*/ 12 h 814"/>
                <a:gd name="T48" fmla="*/ 599 w 814"/>
                <a:gd name="T49" fmla="*/ 47 h 814"/>
                <a:gd name="T50" fmla="*/ 678 w 814"/>
                <a:gd name="T51" fmla="*/ 103 h 814"/>
                <a:gd name="T52" fmla="*/ 742 w 814"/>
                <a:gd name="T53" fmla="*/ 174 h 814"/>
                <a:gd name="T54" fmla="*/ 787 w 814"/>
                <a:gd name="T55" fmla="*/ 260 h 814"/>
                <a:gd name="T56" fmla="*/ 811 w 814"/>
                <a:gd name="T57" fmla="*/ 356 h 814"/>
                <a:gd name="T58" fmla="*/ 811 w 814"/>
                <a:gd name="T59" fmla="*/ 458 h 814"/>
                <a:gd name="T60" fmla="*/ 787 w 814"/>
                <a:gd name="T61" fmla="*/ 553 h 814"/>
                <a:gd name="T62" fmla="*/ 742 w 814"/>
                <a:gd name="T63" fmla="*/ 639 h 814"/>
                <a:gd name="T64" fmla="*/ 678 w 814"/>
                <a:gd name="T65" fmla="*/ 711 h 814"/>
                <a:gd name="T66" fmla="*/ 599 w 814"/>
                <a:gd name="T67" fmla="*/ 765 h 814"/>
                <a:gd name="T68" fmla="*/ 508 w 814"/>
                <a:gd name="T69" fmla="*/ 801 h 814"/>
                <a:gd name="T70" fmla="*/ 408 w 814"/>
                <a:gd name="T71" fmla="*/ 814 h 814"/>
                <a:gd name="T72" fmla="*/ 308 w 814"/>
                <a:gd name="T73" fmla="*/ 801 h 814"/>
                <a:gd name="T74" fmla="*/ 217 w 814"/>
                <a:gd name="T75" fmla="*/ 765 h 814"/>
                <a:gd name="T76" fmla="*/ 138 w 814"/>
                <a:gd name="T77" fmla="*/ 711 h 814"/>
                <a:gd name="T78" fmla="*/ 74 w 814"/>
                <a:gd name="T79" fmla="*/ 639 h 814"/>
                <a:gd name="T80" fmla="*/ 28 w 814"/>
                <a:gd name="T81" fmla="*/ 553 h 814"/>
                <a:gd name="T82" fmla="*/ 4 w 814"/>
                <a:gd name="T83" fmla="*/ 458 h 814"/>
                <a:gd name="T84" fmla="*/ 4 w 814"/>
                <a:gd name="T85" fmla="*/ 356 h 814"/>
                <a:gd name="T86" fmla="*/ 28 w 814"/>
                <a:gd name="T87" fmla="*/ 260 h 814"/>
                <a:gd name="T88" fmla="*/ 74 w 814"/>
                <a:gd name="T89" fmla="*/ 174 h 814"/>
                <a:gd name="T90" fmla="*/ 138 w 814"/>
                <a:gd name="T91" fmla="*/ 103 h 814"/>
                <a:gd name="T92" fmla="*/ 217 w 814"/>
                <a:gd name="T93" fmla="*/ 47 h 814"/>
                <a:gd name="T94" fmla="*/ 308 w 814"/>
                <a:gd name="T95" fmla="*/ 12 h 814"/>
                <a:gd name="T96" fmla="*/ 408 w 814"/>
                <a:gd name="T97" fmla="*/ 0 h 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14" h="814">
                  <a:moveTo>
                    <a:pt x="408" y="140"/>
                  </a:moveTo>
                  <a:lnTo>
                    <a:pt x="368" y="144"/>
                  </a:lnTo>
                  <a:lnTo>
                    <a:pt x="331" y="153"/>
                  </a:lnTo>
                  <a:lnTo>
                    <a:pt x="296" y="166"/>
                  </a:lnTo>
                  <a:lnTo>
                    <a:pt x="263" y="183"/>
                  </a:lnTo>
                  <a:lnTo>
                    <a:pt x="233" y="206"/>
                  </a:lnTo>
                  <a:lnTo>
                    <a:pt x="207" y="233"/>
                  </a:lnTo>
                  <a:lnTo>
                    <a:pt x="185" y="262"/>
                  </a:lnTo>
                  <a:lnTo>
                    <a:pt x="166" y="294"/>
                  </a:lnTo>
                  <a:lnTo>
                    <a:pt x="153" y="330"/>
                  </a:lnTo>
                  <a:lnTo>
                    <a:pt x="144" y="368"/>
                  </a:lnTo>
                  <a:lnTo>
                    <a:pt x="142" y="406"/>
                  </a:lnTo>
                  <a:lnTo>
                    <a:pt x="144" y="446"/>
                  </a:lnTo>
                  <a:lnTo>
                    <a:pt x="153" y="483"/>
                  </a:lnTo>
                  <a:lnTo>
                    <a:pt x="166" y="518"/>
                  </a:lnTo>
                  <a:lnTo>
                    <a:pt x="185" y="551"/>
                  </a:lnTo>
                  <a:lnTo>
                    <a:pt x="207" y="581"/>
                  </a:lnTo>
                  <a:lnTo>
                    <a:pt x="233" y="607"/>
                  </a:lnTo>
                  <a:lnTo>
                    <a:pt x="263" y="629"/>
                  </a:lnTo>
                  <a:lnTo>
                    <a:pt x="296" y="648"/>
                  </a:lnTo>
                  <a:lnTo>
                    <a:pt x="331" y="661"/>
                  </a:lnTo>
                  <a:lnTo>
                    <a:pt x="368" y="670"/>
                  </a:lnTo>
                  <a:lnTo>
                    <a:pt x="408" y="672"/>
                  </a:lnTo>
                  <a:lnTo>
                    <a:pt x="446" y="670"/>
                  </a:lnTo>
                  <a:lnTo>
                    <a:pt x="485" y="661"/>
                  </a:lnTo>
                  <a:lnTo>
                    <a:pt x="520" y="648"/>
                  </a:lnTo>
                  <a:lnTo>
                    <a:pt x="552" y="629"/>
                  </a:lnTo>
                  <a:lnTo>
                    <a:pt x="581" y="607"/>
                  </a:lnTo>
                  <a:lnTo>
                    <a:pt x="608" y="581"/>
                  </a:lnTo>
                  <a:lnTo>
                    <a:pt x="631" y="551"/>
                  </a:lnTo>
                  <a:lnTo>
                    <a:pt x="648" y="518"/>
                  </a:lnTo>
                  <a:lnTo>
                    <a:pt x="662" y="483"/>
                  </a:lnTo>
                  <a:lnTo>
                    <a:pt x="670" y="446"/>
                  </a:lnTo>
                  <a:lnTo>
                    <a:pt x="674" y="406"/>
                  </a:lnTo>
                  <a:lnTo>
                    <a:pt x="670" y="368"/>
                  </a:lnTo>
                  <a:lnTo>
                    <a:pt x="662" y="330"/>
                  </a:lnTo>
                  <a:lnTo>
                    <a:pt x="648" y="294"/>
                  </a:lnTo>
                  <a:lnTo>
                    <a:pt x="631" y="262"/>
                  </a:lnTo>
                  <a:lnTo>
                    <a:pt x="608" y="233"/>
                  </a:lnTo>
                  <a:lnTo>
                    <a:pt x="581" y="206"/>
                  </a:lnTo>
                  <a:lnTo>
                    <a:pt x="552" y="183"/>
                  </a:lnTo>
                  <a:lnTo>
                    <a:pt x="520" y="166"/>
                  </a:lnTo>
                  <a:lnTo>
                    <a:pt x="485" y="153"/>
                  </a:lnTo>
                  <a:lnTo>
                    <a:pt x="446" y="144"/>
                  </a:lnTo>
                  <a:lnTo>
                    <a:pt x="408" y="140"/>
                  </a:lnTo>
                  <a:close/>
                  <a:moveTo>
                    <a:pt x="408" y="0"/>
                  </a:moveTo>
                  <a:lnTo>
                    <a:pt x="458" y="3"/>
                  </a:lnTo>
                  <a:lnTo>
                    <a:pt x="508" y="12"/>
                  </a:lnTo>
                  <a:lnTo>
                    <a:pt x="554" y="27"/>
                  </a:lnTo>
                  <a:lnTo>
                    <a:pt x="599" y="47"/>
                  </a:lnTo>
                  <a:lnTo>
                    <a:pt x="640" y="72"/>
                  </a:lnTo>
                  <a:lnTo>
                    <a:pt x="678" y="103"/>
                  </a:lnTo>
                  <a:lnTo>
                    <a:pt x="712" y="136"/>
                  </a:lnTo>
                  <a:lnTo>
                    <a:pt x="742" y="174"/>
                  </a:lnTo>
                  <a:lnTo>
                    <a:pt x="767" y="215"/>
                  </a:lnTo>
                  <a:lnTo>
                    <a:pt x="787" y="260"/>
                  </a:lnTo>
                  <a:lnTo>
                    <a:pt x="802" y="306"/>
                  </a:lnTo>
                  <a:lnTo>
                    <a:pt x="811" y="356"/>
                  </a:lnTo>
                  <a:lnTo>
                    <a:pt x="814" y="406"/>
                  </a:lnTo>
                  <a:lnTo>
                    <a:pt x="811" y="458"/>
                  </a:lnTo>
                  <a:lnTo>
                    <a:pt x="802" y="506"/>
                  </a:lnTo>
                  <a:lnTo>
                    <a:pt x="787" y="553"/>
                  </a:lnTo>
                  <a:lnTo>
                    <a:pt x="767" y="597"/>
                  </a:lnTo>
                  <a:lnTo>
                    <a:pt x="742" y="639"/>
                  </a:lnTo>
                  <a:lnTo>
                    <a:pt x="712" y="676"/>
                  </a:lnTo>
                  <a:lnTo>
                    <a:pt x="678" y="711"/>
                  </a:lnTo>
                  <a:lnTo>
                    <a:pt x="640" y="740"/>
                  </a:lnTo>
                  <a:lnTo>
                    <a:pt x="599" y="765"/>
                  </a:lnTo>
                  <a:lnTo>
                    <a:pt x="554" y="786"/>
                  </a:lnTo>
                  <a:lnTo>
                    <a:pt x="508" y="801"/>
                  </a:lnTo>
                  <a:lnTo>
                    <a:pt x="458" y="810"/>
                  </a:lnTo>
                  <a:lnTo>
                    <a:pt x="408" y="814"/>
                  </a:lnTo>
                  <a:lnTo>
                    <a:pt x="356" y="810"/>
                  </a:lnTo>
                  <a:lnTo>
                    <a:pt x="308" y="801"/>
                  </a:lnTo>
                  <a:lnTo>
                    <a:pt x="261" y="786"/>
                  </a:lnTo>
                  <a:lnTo>
                    <a:pt x="217" y="765"/>
                  </a:lnTo>
                  <a:lnTo>
                    <a:pt x="175" y="740"/>
                  </a:lnTo>
                  <a:lnTo>
                    <a:pt x="138" y="711"/>
                  </a:lnTo>
                  <a:lnTo>
                    <a:pt x="104" y="676"/>
                  </a:lnTo>
                  <a:lnTo>
                    <a:pt x="74" y="639"/>
                  </a:lnTo>
                  <a:lnTo>
                    <a:pt x="49" y="597"/>
                  </a:lnTo>
                  <a:lnTo>
                    <a:pt x="28" y="553"/>
                  </a:lnTo>
                  <a:lnTo>
                    <a:pt x="14" y="506"/>
                  </a:lnTo>
                  <a:lnTo>
                    <a:pt x="4" y="458"/>
                  </a:lnTo>
                  <a:lnTo>
                    <a:pt x="0" y="406"/>
                  </a:lnTo>
                  <a:lnTo>
                    <a:pt x="4" y="356"/>
                  </a:lnTo>
                  <a:lnTo>
                    <a:pt x="14" y="306"/>
                  </a:lnTo>
                  <a:lnTo>
                    <a:pt x="28" y="260"/>
                  </a:lnTo>
                  <a:lnTo>
                    <a:pt x="49" y="215"/>
                  </a:lnTo>
                  <a:lnTo>
                    <a:pt x="74" y="174"/>
                  </a:lnTo>
                  <a:lnTo>
                    <a:pt x="104" y="136"/>
                  </a:lnTo>
                  <a:lnTo>
                    <a:pt x="138" y="103"/>
                  </a:lnTo>
                  <a:lnTo>
                    <a:pt x="175" y="72"/>
                  </a:lnTo>
                  <a:lnTo>
                    <a:pt x="217" y="47"/>
                  </a:lnTo>
                  <a:lnTo>
                    <a:pt x="261" y="27"/>
                  </a:lnTo>
                  <a:lnTo>
                    <a:pt x="308" y="12"/>
                  </a:lnTo>
                  <a:lnTo>
                    <a:pt x="356" y="3"/>
                  </a:lnTo>
                  <a:lnTo>
                    <a:pt x="4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490"/>
            <p:cNvSpPr>
              <a:spLocks noEditPoints="1"/>
            </p:cNvSpPr>
            <p:nvPr/>
          </p:nvSpPr>
          <p:spPr bwMode="auto">
            <a:xfrm>
              <a:off x="2100" y="2857"/>
              <a:ext cx="899" cy="702"/>
            </a:xfrm>
            <a:custGeom>
              <a:avLst/>
              <a:gdLst>
                <a:gd name="T0" fmla="*/ 1136 w 3598"/>
                <a:gd name="T1" fmla="*/ 690 h 2810"/>
                <a:gd name="T2" fmla="*/ 696 w 3598"/>
                <a:gd name="T3" fmla="*/ 886 h 2810"/>
                <a:gd name="T4" fmla="*/ 426 w 3598"/>
                <a:gd name="T5" fmla="*/ 1184 h 2810"/>
                <a:gd name="T6" fmla="*/ 379 w 3598"/>
                <a:gd name="T7" fmla="*/ 1561 h 2810"/>
                <a:gd name="T8" fmla="*/ 512 w 3598"/>
                <a:gd name="T9" fmla="*/ 1906 h 2810"/>
                <a:gd name="T10" fmla="*/ 1005 w 3598"/>
                <a:gd name="T11" fmla="*/ 2655 h 2810"/>
                <a:gd name="T12" fmla="*/ 1223 w 3598"/>
                <a:gd name="T13" fmla="*/ 2341 h 2810"/>
                <a:gd name="T14" fmla="*/ 1301 w 3598"/>
                <a:gd name="T15" fmla="*/ 2279 h 2810"/>
                <a:gd name="T16" fmla="*/ 1862 w 3598"/>
                <a:gd name="T17" fmla="*/ 2272 h 2810"/>
                <a:gd name="T18" fmla="*/ 2020 w 3598"/>
                <a:gd name="T19" fmla="*/ 2272 h 2810"/>
                <a:gd name="T20" fmla="*/ 2271 w 3598"/>
                <a:gd name="T21" fmla="*/ 2669 h 2810"/>
                <a:gd name="T22" fmla="*/ 2518 w 3598"/>
                <a:gd name="T23" fmla="*/ 2175 h 2810"/>
                <a:gd name="T24" fmla="*/ 2833 w 3598"/>
                <a:gd name="T25" fmla="*/ 2059 h 2810"/>
                <a:gd name="T26" fmla="*/ 3364 w 3598"/>
                <a:gd name="T27" fmla="*/ 1779 h 2810"/>
                <a:gd name="T28" fmla="*/ 3185 w 3598"/>
                <a:gd name="T29" fmla="*/ 1448 h 2810"/>
                <a:gd name="T30" fmla="*/ 3009 w 3598"/>
                <a:gd name="T31" fmla="*/ 1185 h 2810"/>
                <a:gd name="T32" fmla="*/ 2778 w 3598"/>
                <a:gd name="T33" fmla="*/ 1058 h 2810"/>
                <a:gd name="T34" fmla="*/ 2646 w 3598"/>
                <a:gd name="T35" fmla="*/ 931 h 2810"/>
                <a:gd name="T36" fmla="*/ 2340 w 3598"/>
                <a:gd name="T37" fmla="*/ 792 h 2810"/>
                <a:gd name="T38" fmla="*/ 1776 w 3598"/>
                <a:gd name="T39" fmla="*/ 644 h 2810"/>
                <a:gd name="T40" fmla="*/ 1531 w 3598"/>
                <a:gd name="T41" fmla="*/ 166 h 2810"/>
                <a:gd name="T42" fmla="*/ 1389 w 3598"/>
                <a:gd name="T43" fmla="*/ 331 h 2810"/>
                <a:gd name="T44" fmla="*/ 1491 w 3598"/>
                <a:gd name="T45" fmla="*/ 495 h 2810"/>
                <a:gd name="T46" fmla="*/ 1906 w 3598"/>
                <a:gd name="T47" fmla="*/ 446 h 2810"/>
                <a:gd name="T48" fmla="*/ 1844 w 3598"/>
                <a:gd name="T49" fmla="*/ 233 h 2810"/>
                <a:gd name="T50" fmla="*/ 1643 w 3598"/>
                <a:gd name="T51" fmla="*/ 142 h 2810"/>
                <a:gd name="T52" fmla="*/ 1875 w 3598"/>
                <a:gd name="T53" fmla="*/ 74 h 2810"/>
                <a:gd name="T54" fmla="*/ 2038 w 3598"/>
                <a:gd name="T55" fmla="*/ 308 h 2810"/>
                <a:gd name="T56" fmla="*/ 2117 w 3598"/>
                <a:gd name="T57" fmla="*/ 567 h 2810"/>
                <a:gd name="T58" fmla="*/ 2623 w 3598"/>
                <a:gd name="T59" fmla="*/ 779 h 2810"/>
                <a:gd name="T60" fmla="*/ 2868 w 3598"/>
                <a:gd name="T61" fmla="*/ 643 h 2810"/>
                <a:gd name="T62" fmla="*/ 2937 w 3598"/>
                <a:gd name="T63" fmla="*/ 718 h 2810"/>
                <a:gd name="T64" fmla="*/ 3065 w 3598"/>
                <a:gd name="T65" fmla="*/ 1049 h 2810"/>
                <a:gd name="T66" fmla="*/ 3291 w 3598"/>
                <a:gd name="T67" fmla="*/ 1339 h 2810"/>
                <a:gd name="T68" fmla="*/ 3590 w 3598"/>
                <a:gd name="T69" fmla="*/ 1429 h 2810"/>
                <a:gd name="T70" fmla="*/ 3475 w 3598"/>
                <a:gd name="T71" fmla="*/ 1866 h 2810"/>
                <a:gd name="T72" fmla="*/ 2890 w 3598"/>
                <a:gd name="T73" fmla="*/ 2187 h 2810"/>
                <a:gd name="T74" fmla="*/ 2561 w 3598"/>
                <a:gd name="T75" fmla="*/ 2717 h 2810"/>
                <a:gd name="T76" fmla="*/ 2439 w 3598"/>
                <a:gd name="T77" fmla="*/ 2810 h 2810"/>
                <a:gd name="T78" fmla="*/ 2142 w 3598"/>
                <a:gd name="T79" fmla="*/ 2750 h 2810"/>
                <a:gd name="T80" fmla="*/ 1588 w 3598"/>
                <a:gd name="T81" fmla="*/ 2437 h 2810"/>
                <a:gd name="T82" fmla="*/ 1293 w 3598"/>
                <a:gd name="T83" fmla="*/ 2765 h 2810"/>
                <a:gd name="T84" fmla="*/ 1000 w 3598"/>
                <a:gd name="T85" fmla="*/ 2808 h 2810"/>
                <a:gd name="T86" fmla="*/ 539 w 3598"/>
                <a:gd name="T87" fmla="*/ 2140 h 2810"/>
                <a:gd name="T88" fmla="*/ 293 w 3598"/>
                <a:gd name="T89" fmla="*/ 1797 h 2810"/>
                <a:gd name="T90" fmla="*/ 232 w 3598"/>
                <a:gd name="T91" fmla="*/ 1361 h 2810"/>
                <a:gd name="T92" fmla="*/ 299 w 3598"/>
                <a:gd name="T93" fmla="*/ 1124 h 2810"/>
                <a:gd name="T94" fmla="*/ 220 w 3598"/>
                <a:gd name="T95" fmla="*/ 1045 h 2810"/>
                <a:gd name="T96" fmla="*/ 142 w 3598"/>
                <a:gd name="T97" fmla="*/ 1124 h 2810"/>
                <a:gd name="T98" fmla="*/ 70 w 3598"/>
                <a:gd name="T99" fmla="*/ 1194 h 2810"/>
                <a:gd name="T100" fmla="*/ 0 w 3598"/>
                <a:gd name="T101" fmla="*/ 1124 h 2810"/>
                <a:gd name="T102" fmla="*/ 90 w 3598"/>
                <a:gd name="T103" fmla="*/ 946 h 2810"/>
                <a:gd name="T104" fmla="*/ 286 w 3598"/>
                <a:gd name="T105" fmla="*/ 914 h 2810"/>
                <a:gd name="T106" fmla="*/ 490 w 3598"/>
                <a:gd name="T107" fmla="*/ 876 h 2810"/>
                <a:gd name="T108" fmla="*/ 903 w 3598"/>
                <a:gd name="T109" fmla="*/ 620 h 2810"/>
                <a:gd name="T110" fmla="*/ 1238 w 3598"/>
                <a:gd name="T111" fmla="*/ 446 h 2810"/>
                <a:gd name="T112" fmla="*/ 1309 w 3598"/>
                <a:gd name="T113" fmla="*/ 175 h 2810"/>
                <a:gd name="T114" fmla="*/ 1543 w 3598"/>
                <a:gd name="T115" fmla="*/ 14 h 2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598" h="2810">
                  <a:moveTo>
                    <a:pt x="1588" y="634"/>
                  </a:moveTo>
                  <a:lnTo>
                    <a:pt x="1494" y="636"/>
                  </a:lnTo>
                  <a:lnTo>
                    <a:pt x="1401" y="643"/>
                  </a:lnTo>
                  <a:lnTo>
                    <a:pt x="1309" y="655"/>
                  </a:lnTo>
                  <a:lnTo>
                    <a:pt x="1222" y="670"/>
                  </a:lnTo>
                  <a:lnTo>
                    <a:pt x="1136" y="690"/>
                  </a:lnTo>
                  <a:lnTo>
                    <a:pt x="1053" y="714"/>
                  </a:lnTo>
                  <a:lnTo>
                    <a:pt x="974" y="742"/>
                  </a:lnTo>
                  <a:lnTo>
                    <a:pt x="899" y="773"/>
                  </a:lnTo>
                  <a:lnTo>
                    <a:pt x="827" y="808"/>
                  </a:lnTo>
                  <a:lnTo>
                    <a:pt x="759" y="845"/>
                  </a:lnTo>
                  <a:lnTo>
                    <a:pt x="696" y="886"/>
                  </a:lnTo>
                  <a:lnTo>
                    <a:pt x="638" y="930"/>
                  </a:lnTo>
                  <a:lnTo>
                    <a:pt x="584" y="976"/>
                  </a:lnTo>
                  <a:lnTo>
                    <a:pt x="536" y="1025"/>
                  </a:lnTo>
                  <a:lnTo>
                    <a:pt x="494" y="1076"/>
                  </a:lnTo>
                  <a:lnTo>
                    <a:pt x="457" y="1129"/>
                  </a:lnTo>
                  <a:lnTo>
                    <a:pt x="426" y="1184"/>
                  </a:lnTo>
                  <a:lnTo>
                    <a:pt x="402" y="1242"/>
                  </a:lnTo>
                  <a:lnTo>
                    <a:pt x="384" y="1301"/>
                  </a:lnTo>
                  <a:lnTo>
                    <a:pt x="373" y="1361"/>
                  </a:lnTo>
                  <a:lnTo>
                    <a:pt x="370" y="1423"/>
                  </a:lnTo>
                  <a:lnTo>
                    <a:pt x="372" y="1493"/>
                  </a:lnTo>
                  <a:lnTo>
                    <a:pt x="379" y="1561"/>
                  </a:lnTo>
                  <a:lnTo>
                    <a:pt x="390" y="1626"/>
                  </a:lnTo>
                  <a:lnTo>
                    <a:pt x="405" y="1687"/>
                  </a:lnTo>
                  <a:lnTo>
                    <a:pt x="426" y="1747"/>
                  </a:lnTo>
                  <a:lnTo>
                    <a:pt x="450" y="1803"/>
                  </a:lnTo>
                  <a:lnTo>
                    <a:pt x="479" y="1856"/>
                  </a:lnTo>
                  <a:lnTo>
                    <a:pt x="512" y="1906"/>
                  </a:lnTo>
                  <a:lnTo>
                    <a:pt x="550" y="1953"/>
                  </a:lnTo>
                  <a:lnTo>
                    <a:pt x="592" y="1997"/>
                  </a:lnTo>
                  <a:lnTo>
                    <a:pt x="638" y="2039"/>
                  </a:lnTo>
                  <a:lnTo>
                    <a:pt x="647" y="2048"/>
                  </a:lnTo>
                  <a:lnTo>
                    <a:pt x="655" y="2058"/>
                  </a:lnTo>
                  <a:lnTo>
                    <a:pt x="1005" y="2655"/>
                  </a:lnTo>
                  <a:lnTo>
                    <a:pt x="1008" y="2660"/>
                  </a:lnTo>
                  <a:lnTo>
                    <a:pt x="1015" y="2664"/>
                  </a:lnTo>
                  <a:lnTo>
                    <a:pt x="1023" y="2667"/>
                  </a:lnTo>
                  <a:lnTo>
                    <a:pt x="1028" y="2669"/>
                  </a:lnTo>
                  <a:lnTo>
                    <a:pt x="1183" y="2669"/>
                  </a:lnTo>
                  <a:lnTo>
                    <a:pt x="1223" y="2341"/>
                  </a:lnTo>
                  <a:lnTo>
                    <a:pt x="1228" y="2322"/>
                  </a:lnTo>
                  <a:lnTo>
                    <a:pt x="1237" y="2307"/>
                  </a:lnTo>
                  <a:lnTo>
                    <a:pt x="1249" y="2294"/>
                  </a:lnTo>
                  <a:lnTo>
                    <a:pt x="1264" y="2285"/>
                  </a:lnTo>
                  <a:lnTo>
                    <a:pt x="1282" y="2279"/>
                  </a:lnTo>
                  <a:lnTo>
                    <a:pt x="1301" y="2279"/>
                  </a:lnTo>
                  <a:lnTo>
                    <a:pt x="1396" y="2288"/>
                  </a:lnTo>
                  <a:lnTo>
                    <a:pt x="1492" y="2294"/>
                  </a:lnTo>
                  <a:lnTo>
                    <a:pt x="1588" y="2296"/>
                  </a:lnTo>
                  <a:lnTo>
                    <a:pt x="1679" y="2293"/>
                  </a:lnTo>
                  <a:lnTo>
                    <a:pt x="1770" y="2285"/>
                  </a:lnTo>
                  <a:lnTo>
                    <a:pt x="1862" y="2272"/>
                  </a:lnTo>
                  <a:lnTo>
                    <a:pt x="1955" y="2254"/>
                  </a:lnTo>
                  <a:lnTo>
                    <a:pt x="1963" y="2252"/>
                  </a:lnTo>
                  <a:lnTo>
                    <a:pt x="1971" y="2252"/>
                  </a:lnTo>
                  <a:lnTo>
                    <a:pt x="1988" y="2254"/>
                  </a:lnTo>
                  <a:lnTo>
                    <a:pt x="2006" y="2261"/>
                  </a:lnTo>
                  <a:lnTo>
                    <a:pt x="2020" y="2272"/>
                  </a:lnTo>
                  <a:lnTo>
                    <a:pt x="2031" y="2287"/>
                  </a:lnTo>
                  <a:lnTo>
                    <a:pt x="2248" y="2655"/>
                  </a:lnTo>
                  <a:lnTo>
                    <a:pt x="2251" y="2660"/>
                  </a:lnTo>
                  <a:lnTo>
                    <a:pt x="2257" y="2664"/>
                  </a:lnTo>
                  <a:lnTo>
                    <a:pt x="2265" y="2667"/>
                  </a:lnTo>
                  <a:lnTo>
                    <a:pt x="2271" y="2669"/>
                  </a:lnTo>
                  <a:lnTo>
                    <a:pt x="2426" y="2669"/>
                  </a:lnTo>
                  <a:lnTo>
                    <a:pt x="2479" y="2230"/>
                  </a:lnTo>
                  <a:lnTo>
                    <a:pt x="2484" y="2212"/>
                  </a:lnTo>
                  <a:lnTo>
                    <a:pt x="2491" y="2197"/>
                  </a:lnTo>
                  <a:lnTo>
                    <a:pt x="2504" y="2185"/>
                  </a:lnTo>
                  <a:lnTo>
                    <a:pt x="2518" y="2175"/>
                  </a:lnTo>
                  <a:lnTo>
                    <a:pt x="2535" y="2170"/>
                  </a:lnTo>
                  <a:lnTo>
                    <a:pt x="2594" y="2155"/>
                  </a:lnTo>
                  <a:lnTo>
                    <a:pt x="2652" y="2138"/>
                  </a:lnTo>
                  <a:lnTo>
                    <a:pt x="2712" y="2115"/>
                  </a:lnTo>
                  <a:lnTo>
                    <a:pt x="2773" y="2088"/>
                  </a:lnTo>
                  <a:lnTo>
                    <a:pt x="2833" y="2059"/>
                  </a:lnTo>
                  <a:lnTo>
                    <a:pt x="2843" y="2054"/>
                  </a:lnTo>
                  <a:lnTo>
                    <a:pt x="2854" y="2051"/>
                  </a:lnTo>
                  <a:lnTo>
                    <a:pt x="3337" y="1805"/>
                  </a:lnTo>
                  <a:lnTo>
                    <a:pt x="3346" y="1799"/>
                  </a:lnTo>
                  <a:lnTo>
                    <a:pt x="3355" y="1790"/>
                  </a:lnTo>
                  <a:lnTo>
                    <a:pt x="3364" y="1779"/>
                  </a:lnTo>
                  <a:lnTo>
                    <a:pt x="3368" y="1769"/>
                  </a:lnTo>
                  <a:lnTo>
                    <a:pt x="3449" y="1495"/>
                  </a:lnTo>
                  <a:lnTo>
                    <a:pt x="3235" y="1477"/>
                  </a:lnTo>
                  <a:lnTo>
                    <a:pt x="3215" y="1472"/>
                  </a:lnTo>
                  <a:lnTo>
                    <a:pt x="3199" y="1462"/>
                  </a:lnTo>
                  <a:lnTo>
                    <a:pt x="3185" y="1448"/>
                  </a:lnTo>
                  <a:lnTo>
                    <a:pt x="3175" y="1430"/>
                  </a:lnTo>
                  <a:lnTo>
                    <a:pt x="3152" y="1373"/>
                  </a:lnTo>
                  <a:lnTo>
                    <a:pt x="3122" y="1321"/>
                  </a:lnTo>
                  <a:lnTo>
                    <a:pt x="3089" y="1271"/>
                  </a:lnTo>
                  <a:lnTo>
                    <a:pt x="3051" y="1226"/>
                  </a:lnTo>
                  <a:lnTo>
                    <a:pt x="3009" y="1185"/>
                  </a:lnTo>
                  <a:lnTo>
                    <a:pt x="2964" y="1150"/>
                  </a:lnTo>
                  <a:lnTo>
                    <a:pt x="2915" y="1121"/>
                  </a:lnTo>
                  <a:lnTo>
                    <a:pt x="2865" y="1097"/>
                  </a:lnTo>
                  <a:lnTo>
                    <a:pt x="2812" y="1079"/>
                  </a:lnTo>
                  <a:lnTo>
                    <a:pt x="2794" y="1070"/>
                  </a:lnTo>
                  <a:lnTo>
                    <a:pt x="2778" y="1058"/>
                  </a:lnTo>
                  <a:lnTo>
                    <a:pt x="2767" y="1041"/>
                  </a:lnTo>
                  <a:lnTo>
                    <a:pt x="2761" y="1022"/>
                  </a:lnTo>
                  <a:lnTo>
                    <a:pt x="2761" y="1001"/>
                  </a:lnTo>
                  <a:lnTo>
                    <a:pt x="2784" y="841"/>
                  </a:lnTo>
                  <a:lnTo>
                    <a:pt x="2665" y="922"/>
                  </a:lnTo>
                  <a:lnTo>
                    <a:pt x="2646" y="931"/>
                  </a:lnTo>
                  <a:lnTo>
                    <a:pt x="2625" y="934"/>
                  </a:lnTo>
                  <a:lnTo>
                    <a:pt x="2606" y="931"/>
                  </a:lnTo>
                  <a:lnTo>
                    <a:pt x="2587" y="923"/>
                  </a:lnTo>
                  <a:lnTo>
                    <a:pt x="2509" y="876"/>
                  </a:lnTo>
                  <a:lnTo>
                    <a:pt x="2426" y="832"/>
                  </a:lnTo>
                  <a:lnTo>
                    <a:pt x="2340" y="792"/>
                  </a:lnTo>
                  <a:lnTo>
                    <a:pt x="2250" y="757"/>
                  </a:lnTo>
                  <a:lnTo>
                    <a:pt x="2157" y="725"/>
                  </a:lnTo>
                  <a:lnTo>
                    <a:pt x="2063" y="698"/>
                  </a:lnTo>
                  <a:lnTo>
                    <a:pt x="1969" y="676"/>
                  </a:lnTo>
                  <a:lnTo>
                    <a:pt x="1872" y="657"/>
                  </a:lnTo>
                  <a:lnTo>
                    <a:pt x="1776" y="644"/>
                  </a:lnTo>
                  <a:lnTo>
                    <a:pt x="1682" y="636"/>
                  </a:lnTo>
                  <a:lnTo>
                    <a:pt x="1588" y="634"/>
                  </a:lnTo>
                  <a:close/>
                  <a:moveTo>
                    <a:pt x="1643" y="142"/>
                  </a:moveTo>
                  <a:lnTo>
                    <a:pt x="1604" y="144"/>
                  </a:lnTo>
                  <a:lnTo>
                    <a:pt x="1566" y="153"/>
                  </a:lnTo>
                  <a:lnTo>
                    <a:pt x="1531" y="166"/>
                  </a:lnTo>
                  <a:lnTo>
                    <a:pt x="1498" y="185"/>
                  </a:lnTo>
                  <a:lnTo>
                    <a:pt x="1469" y="207"/>
                  </a:lnTo>
                  <a:lnTo>
                    <a:pt x="1443" y="233"/>
                  </a:lnTo>
                  <a:lnTo>
                    <a:pt x="1420" y="263"/>
                  </a:lnTo>
                  <a:lnTo>
                    <a:pt x="1403" y="296"/>
                  </a:lnTo>
                  <a:lnTo>
                    <a:pt x="1389" y="331"/>
                  </a:lnTo>
                  <a:lnTo>
                    <a:pt x="1381" y="368"/>
                  </a:lnTo>
                  <a:lnTo>
                    <a:pt x="1378" y="408"/>
                  </a:lnTo>
                  <a:lnTo>
                    <a:pt x="1380" y="441"/>
                  </a:lnTo>
                  <a:lnTo>
                    <a:pt x="1385" y="472"/>
                  </a:lnTo>
                  <a:lnTo>
                    <a:pt x="1395" y="502"/>
                  </a:lnTo>
                  <a:lnTo>
                    <a:pt x="1491" y="495"/>
                  </a:lnTo>
                  <a:lnTo>
                    <a:pt x="1588" y="492"/>
                  </a:lnTo>
                  <a:lnTo>
                    <a:pt x="1686" y="496"/>
                  </a:lnTo>
                  <a:lnTo>
                    <a:pt x="1785" y="503"/>
                  </a:lnTo>
                  <a:lnTo>
                    <a:pt x="1885" y="518"/>
                  </a:lnTo>
                  <a:lnTo>
                    <a:pt x="1898" y="483"/>
                  </a:lnTo>
                  <a:lnTo>
                    <a:pt x="1906" y="446"/>
                  </a:lnTo>
                  <a:lnTo>
                    <a:pt x="1909" y="408"/>
                  </a:lnTo>
                  <a:lnTo>
                    <a:pt x="1906" y="368"/>
                  </a:lnTo>
                  <a:lnTo>
                    <a:pt x="1898" y="331"/>
                  </a:lnTo>
                  <a:lnTo>
                    <a:pt x="1884" y="296"/>
                  </a:lnTo>
                  <a:lnTo>
                    <a:pt x="1866" y="263"/>
                  </a:lnTo>
                  <a:lnTo>
                    <a:pt x="1844" y="233"/>
                  </a:lnTo>
                  <a:lnTo>
                    <a:pt x="1818" y="207"/>
                  </a:lnTo>
                  <a:lnTo>
                    <a:pt x="1788" y="185"/>
                  </a:lnTo>
                  <a:lnTo>
                    <a:pt x="1755" y="166"/>
                  </a:lnTo>
                  <a:lnTo>
                    <a:pt x="1720" y="153"/>
                  </a:lnTo>
                  <a:lnTo>
                    <a:pt x="1683" y="144"/>
                  </a:lnTo>
                  <a:lnTo>
                    <a:pt x="1643" y="142"/>
                  </a:lnTo>
                  <a:close/>
                  <a:moveTo>
                    <a:pt x="1643" y="0"/>
                  </a:moveTo>
                  <a:lnTo>
                    <a:pt x="1694" y="4"/>
                  </a:lnTo>
                  <a:lnTo>
                    <a:pt x="1743" y="14"/>
                  </a:lnTo>
                  <a:lnTo>
                    <a:pt x="1791" y="28"/>
                  </a:lnTo>
                  <a:lnTo>
                    <a:pt x="1835" y="49"/>
                  </a:lnTo>
                  <a:lnTo>
                    <a:pt x="1875" y="74"/>
                  </a:lnTo>
                  <a:lnTo>
                    <a:pt x="1914" y="104"/>
                  </a:lnTo>
                  <a:lnTo>
                    <a:pt x="1948" y="138"/>
                  </a:lnTo>
                  <a:lnTo>
                    <a:pt x="1977" y="175"/>
                  </a:lnTo>
                  <a:lnTo>
                    <a:pt x="2003" y="217"/>
                  </a:lnTo>
                  <a:lnTo>
                    <a:pt x="2022" y="261"/>
                  </a:lnTo>
                  <a:lnTo>
                    <a:pt x="2038" y="308"/>
                  </a:lnTo>
                  <a:lnTo>
                    <a:pt x="2048" y="356"/>
                  </a:lnTo>
                  <a:lnTo>
                    <a:pt x="2050" y="408"/>
                  </a:lnTo>
                  <a:lnTo>
                    <a:pt x="2048" y="455"/>
                  </a:lnTo>
                  <a:lnTo>
                    <a:pt x="2039" y="500"/>
                  </a:lnTo>
                  <a:lnTo>
                    <a:pt x="2026" y="544"/>
                  </a:lnTo>
                  <a:lnTo>
                    <a:pt x="2117" y="567"/>
                  </a:lnTo>
                  <a:lnTo>
                    <a:pt x="2207" y="593"/>
                  </a:lnTo>
                  <a:lnTo>
                    <a:pt x="2296" y="624"/>
                  </a:lnTo>
                  <a:lnTo>
                    <a:pt x="2382" y="658"/>
                  </a:lnTo>
                  <a:lnTo>
                    <a:pt x="2466" y="695"/>
                  </a:lnTo>
                  <a:lnTo>
                    <a:pt x="2546" y="735"/>
                  </a:lnTo>
                  <a:lnTo>
                    <a:pt x="2623" y="779"/>
                  </a:lnTo>
                  <a:lnTo>
                    <a:pt x="2785" y="669"/>
                  </a:lnTo>
                  <a:lnTo>
                    <a:pt x="2803" y="655"/>
                  </a:lnTo>
                  <a:lnTo>
                    <a:pt x="2821" y="646"/>
                  </a:lnTo>
                  <a:lnTo>
                    <a:pt x="2837" y="642"/>
                  </a:lnTo>
                  <a:lnTo>
                    <a:pt x="2852" y="641"/>
                  </a:lnTo>
                  <a:lnTo>
                    <a:pt x="2868" y="643"/>
                  </a:lnTo>
                  <a:lnTo>
                    <a:pt x="2884" y="647"/>
                  </a:lnTo>
                  <a:lnTo>
                    <a:pt x="2898" y="655"/>
                  </a:lnTo>
                  <a:lnTo>
                    <a:pt x="2911" y="666"/>
                  </a:lnTo>
                  <a:lnTo>
                    <a:pt x="2923" y="680"/>
                  </a:lnTo>
                  <a:lnTo>
                    <a:pt x="2932" y="698"/>
                  </a:lnTo>
                  <a:lnTo>
                    <a:pt x="2937" y="718"/>
                  </a:lnTo>
                  <a:lnTo>
                    <a:pt x="2939" y="741"/>
                  </a:lnTo>
                  <a:lnTo>
                    <a:pt x="2939" y="751"/>
                  </a:lnTo>
                  <a:lnTo>
                    <a:pt x="2909" y="963"/>
                  </a:lnTo>
                  <a:lnTo>
                    <a:pt x="2963" y="987"/>
                  </a:lnTo>
                  <a:lnTo>
                    <a:pt x="3014" y="1015"/>
                  </a:lnTo>
                  <a:lnTo>
                    <a:pt x="3065" y="1049"/>
                  </a:lnTo>
                  <a:lnTo>
                    <a:pt x="3111" y="1088"/>
                  </a:lnTo>
                  <a:lnTo>
                    <a:pt x="3155" y="1132"/>
                  </a:lnTo>
                  <a:lnTo>
                    <a:pt x="3194" y="1178"/>
                  </a:lnTo>
                  <a:lnTo>
                    <a:pt x="3231" y="1228"/>
                  </a:lnTo>
                  <a:lnTo>
                    <a:pt x="3263" y="1282"/>
                  </a:lnTo>
                  <a:lnTo>
                    <a:pt x="3291" y="1339"/>
                  </a:lnTo>
                  <a:lnTo>
                    <a:pt x="3491" y="1357"/>
                  </a:lnTo>
                  <a:lnTo>
                    <a:pt x="3517" y="1362"/>
                  </a:lnTo>
                  <a:lnTo>
                    <a:pt x="3541" y="1372"/>
                  </a:lnTo>
                  <a:lnTo>
                    <a:pt x="3561" y="1388"/>
                  </a:lnTo>
                  <a:lnTo>
                    <a:pt x="3578" y="1406"/>
                  </a:lnTo>
                  <a:lnTo>
                    <a:pt x="3590" y="1429"/>
                  </a:lnTo>
                  <a:lnTo>
                    <a:pt x="3597" y="1453"/>
                  </a:lnTo>
                  <a:lnTo>
                    <a:pt x="3598" y="1480"/>
                  </a:lnTo>
                  <a:lnTo>
                    <a:pt x="3593" y="1505"/>
                  </a:lnTo>
                  <a:lnTo>
                    <a:pt x="3503" y="1809"/>
                  </a:lnTo>
                  <a:lnTo>
                    <a:pt x="3491" y="1838"/>
                  </a:lnTo>
                  <a:lnTo>
                    <a:pt x="3475" y="1866"/>
                  </a:lnTo>
                  <a:lnTo>
                    <a:pt x="3453" y="1892"/>
                  </a:lnTo>
                  <a:lnTo>
                    <a:pt x="3428" y="1915"/>
                  </a:lnTo>
                  <a:lnTo>
                    <a:pt x="3402" y="1931"/>
                  </a:lnTo>
                  <a:lnTo>
                    <a:pt x="2913" y="2180"/>
                  </a:lnTo>
                  <a:lnTo>
                    <a:pt x="2901" y="2185"/>
                  </a:lnTo>
                  <a:lnTo>
                    <a:pt x="2890" y="2187"/>
                  </a:lnTo>
                  <a:lnTo>
                    <a:pt x="2821" y="2222"/>
                  </a:lnTo>
                  <a:lnTo>
                    <a:pt x="2752" y="2252"/>
                  </a:lnTo>
                  <a:lnTo>
                    <a:pt x="2681" y="2276"/>
                  </a:lnTo>
                  <a:lnTo>
                    <a:pt x="2613" y="2297"/>
                  </a:lnTo>
                  <a:lnTo>
                    <a:pt x="2565" y="2689"/>
                  </a:lnTo>
                  <a:lnTo>
                    <a:pt x="2561" y="2717"/>
                  </a:lnTo>
                  <a:lnTo>
                    <a:pt x="2551" y="2742"/>
                  </a:lnTo>
                  <a:lnTo>
                    <a:pt x="2535" y="2765"/>
                  </a:lnTo>
                  <a:lnTo>
                    <a:pt x="2517" y="2784"/>
                  </a:lnTo>
                  <a:lnTo>
                    <a:pt x="2494" y="2798"/>
                  </a:lnTo>
                  <a:lnTo>
                    <a:pt x="2467" y="2807"/>
                  </a:lnTo>
                  <a:lnTo>
                    <a:pt x="2439" y="2810"/>
                  </a:lnTo>
                  <a:lnTo>
                    <a:pt x="2271" y="2810"/>
                  </a:lnTo>
                  <a:lnTo>
                    <a:pt x="2242" y="2808"/>
                  </a:lnTo>
                  <a:lnTo>
                    <a:pt x="2215" y="2799"/>
                  </a:lnTo>
                  <a:lnTo>
                    <a:pt x="2187" y="2787"/>
                  </a:lnTo>
                  <a:lnTo>
                    <a:pt x="2163" y="2770"/>
                  </a:lnTo>
                  <a:lnTo>
                    <a:pt x="2142" y="2750"/>
                  </a:lnTo>
                  <a:lnTo>
                    <a:pt x="2126" y="2727"/>
                  </a:lnTo>
                  <a:lnTo>
                    <a:pt x="1936" y="2403"/>
                  </a:lnTo>
                  <a:lnTo>
                    <a:pt x="1848" y="2417"/>
                  </a:lnTo>
                  <a:lnTo>
                    <a:pt x="1761" y="2428"/>
                  </a:lnTo>
                  <a:lnTo>
                    <a:pt x="1674" y="2434"/>
                  </a:lnTo>
                  <a:lnTo>
                    <a:pt x="1588" y="2437"/>
                  </a:lnTo>
                  <a:lnTo>
                    <a:pt x="1471" y="2434"/>
                  </a:lnTo>
                  <a:lnTo>
                    <a:pt x="1354" y="2427"/>
                  </a:lnTo>
                  <a:lnTo>
                    <a:pt x="1323" y="2689"/>
                  </a:lnTo>
                  <a:lnTo>
                    <a:pt x="1318" y="2717"/>
                  </a:lnTo>
                  <a:lnTo>
                    <a:pt x="1308" y="2742"/>
                  </a:lnTo>
                  <a:lnTo>
                    <a:pt x="1293" y="2765"/>
                  </a:lnTo>
                  <a:lnTo>
                    <a:pt x="1274" y="2784"/>
                  </a:lnTo>
                  <a:lnTo>
                    <a:pt x="1250" y="2798"/>
                  </a:lnTo>
                  <a:lnTo>
                    <a:pt x="1225" y="2807"/>
                  </a:lnTo>
                  <a:lnTo>
                    <a:pt x="1196" y="2810"/>
                  </a:lnTo>
                  <a:lnTo>
                    <a:pt x="1028" y="2810"/>
                  </a:lnTo>
                  <a:lnTo>
                    <a:pt x="1000" y="2808"/>
                  </a:lnTo>
                  <a:lnTo>
                    <a:pt x="972" y="2799"/>
                  </a:lnTo>
                  <a:lnTo>
                    <a:pt x="945" y="2787"/>
                  </a:lnTo>
                  <a:lnTo>
                    <a:pt x="921" y="2770"/>
                  </a:lnTo>
                  <a:lnTo>
                    <a:pt x="900" y="2750"/>
                  </a:lnTo>
                  <a:lnTo>
                    <a:pt x="883" y="2727"/>
                  </a:lnTo>
                  <a:lnTo>
                    <a:pt x="539" y="2140"/>
                  </a:lnTo>
                  <a:lnTo>
                    <a:pt x="486" y="2091"/>
                  </a:lnTo>
                  <a:lnTo>
                    <a:pt x="437" y="2039"/>
                  </a:lnTo>
                  <a:lnTo>
                    <a:pt x="393" y="1983"/>
                  </a:lnTo>
                  <a:lnTo>
                    <a:pt x="355" y="1925"/>
                  </a:lnTo>
                  <a:lnTo>
                    <a:pt x="322" y="1862"/>
                  </a:lnTo>
                  <a:lnTo>
                    <a:pt x="293" y="1797"/>
                  </a:lnTo>
                  <a:lnTo>
                    <a:pt x="270" y="1728"/>
                  </a:lnTo>
                  <a:lnTo>
                    <a:pt x="252" y="1657"/>
                  </a:lnTo>
                  <a:lnTo>
                    <a:pt x="239" y="1582"/>
                  </a:lnTo>
                  <a:lnTo>
                    <a:pt x="232" y="1504"/>
                  </a:lnTo>
                  <a:lnTo>
                    <a:pt x="228" y="1423"/>
                  </a:lnTo>
                  <a:lnTo>
                    <a:pt x="232" y="1361"/>
                  </a:lnTo>
                  <a:lnTo>
                    <a:pt x="241" y="1301"/>
                  </a:lnTo>
                  <a:lnTo>
                    <a:pt x="255" y="1242"/>
                  </a:lnTo>
                  <a:lnTo>
                    <a:pt x="275" y="1184"/>
                  </a:lnTo>
                  <a:lnTo>
                    <a:pt x="299" y="1127"/>
                  </a:lnTo>
                  <a:lnTo>
                    <a:pt x="299" y="1126"/>
                  </a:lnTo>
                  <a:lnTo>
                    <a:pt x="299" y="1124"/>
                  </a:lnTo>
                  <a:lnTo>
                    <a:pt x="297" y="1103"/>
                  </a:lnTo>
                  <a:lnTo>
                    <a:pt x="288" y="1084"/>
                  </a:lnTo>
                  <a:lnTo>
                    <a:pt x="276" y="1068"/>
                  </a:lnTo>
                  <a:lnTo>
                    <a:pt x="260" y="1056"/>
                  </a:lnTo>
                  <a:lnTo>
                    <a:pt x="241" y="1048"/>
                  </a:lnTo>
                  <a:lnTo>
                    <a:pt x="220" y="1045"/>
                  </a:lnTo>
                  <a:lnTo>
                    <a:pt x="199" y="1048"/>
                  </a:lnTo>
                  <a:lnTo>
                    <a:pt x="180" y="1056"/>
                  </a:lnTo>
                  <a:lnTo>
                    <a:pt x="165" y="1068"/>
                  </a:lnTo>
                  <a:lnTo>
                    <a:pt x="152" y="1084"/>
                  </a:lnTo>
                  <a:lnTo>
                    <a:pt x="144" y="1103"/>
                  </a:lnTo>
                  <a:lnTo>
                    <a:pt x="142" y="1124"/>
                  </a:lnTo>
                  <a:lnTo>
                    <a:pt x="138" y="1143"/>
                  </a:lnTo>
                  <a:lnTo>
                    <a:pt x="132" y="1159"/>
                  </a:lnTo>
                  <a:lnTo>
                    <a:pt x="121" y="1173"/>
                  </a:lnTo>
                  <a:lnTo>
                    <a:pt x="107" y="1184"/>
                  </a:lnTo>
                  <a:lnTo>
                    <a:pt x="89" y="1192"/>
                  </a:lnTo>
                  <a:lnTo>
                    <a:pt x="70" y="1194"/>
                  </a:lnTo>
                  <a:lnTo>
                    <a:pt x="52" y="1192"/>
                  </a:lnTo>
                  <a:lnTo>
                    <a:pt x="35" y="1184"/>
                  </a:lnTo>
                  <a:lnTo>
                    <a:pt x="21" y="1173"/>
                  </a:lnTo>
                  <a:lnTo>
                    <a:pt x="10" y="1159"/>
                  </a:lnTo>
                  <a:lnTo>
                    <a:pt x="2" y="1143"/>
                  </a:lnTo>
                  <a:lnTo>
                    <a:pt x="0" y="1124"/>
                  </a:lnTo>
                  <a:lnTo>
                    <a:pt x="3" y="1089"/>
                  </a:lnTo>
                  <a:lnTo>
                    <a:pt x="11" y="1055"/>
                  </a:lnTo>
                  <a:lnTo>
                    <a:pt x="24" y="1023"/>
                  </a:lnTo>
                  <a:lnTo>
                    <a:pt x="43" y="994"/>
                  </a:lnTo>
                  <a:lnTo>
                    <a:pt x="65" y="968"/>
                  </a:lnTo>
                  <a:lnTo>
                    <a:pt x="90" y="946"/>
                  </a:lnTo>
                  <a:lnTo>
                    <a:pt x="119" y="928"/>
                  </a:lnTo>
                  <a:lnTo>
                    <a:pt x="150" y="915"/>
                  </a:lnTo>
                  <a:lnTo>
                    <a:pt x="185" y="907"/>
                  </a:lnTo>
                  <a:lnTo>
                    <a:pt x="220" y="904"/>
                  </a:lnTo>
                  <a:lnTo>
                    <a:pt x="254" y="907"/>
                  </a:lnTo>
                  <a:lnTo>
                    <a:pt x="286" y="914"/>
                  </a:lnTo>
                  <a:lnTo>
                    <a:pt x="315" y="925"/>
                  </a:lnTo>
                  <a:lnTo>
                    <a:pt x="343" y="942"/>
                  </a:lnTo>
                  <a:lnTo>
                    <a:pt x="368" y="961"/>
                  </a:lnTo>
                  <a:lnTo>
                    <a:pt x="390" y="984"/>
                  </a:lnTo>
                  <a:lnTo>
                    <a:pt x="437" y="928"/>
                  </a:lnTo>
                  <a:lnTo>
                    <a:pt x="490" y="876"/>
                  </a:lnTo>
                  <a:lnTo>
                    <a:pt x="547" y="825"/>
                  </a:lnTo>
                  <a:lnTo>
                    <a:pt x="610" y="778"/>
                  </a:lnTo>
                  <a:lnTo>
                    <a:pt x="677" y="733"/>
                  </a:lnTo>
                  <a:lnTo>
                    <a:pt x="748" y="692"/>
                  </a:lnTo>
                  <a:lnTo>
                    <a:pt x="824" y="654"/>
                  </a:lnTo>
                  <a:lnTo>
                    <a:pt x="903" y="620"/>
                  </a:lnTo>
                  <a:lnTo>
                    <a:pt x="985" y="589"/>
                  </a:lnTo>
                  <a:lnTo>
                    <a:pt x="1072" y="563"/>
                  </a:lnTo>
                  <a:lnTo>
                    <a:pt x="1161" y="540"/>
                  </a:lnTo>
                  <a:lnTo>
                    <a:pt x="1253" y="521"/>
                  </a:lnTo>
                  <a:lnTo>
                    <a:pt x="1244" y="485"/>
                  </a:lnTo>
                  <a:lnTo>
                    <a:pt x="1238" y="446"/>
                  </a:lnTo>
                  <a:lnTo>
                    <a:pt x="1237" y="408"/>
                  </a:lnTo>
                  <a:lnTo>
                    <a:pt x="1239" y="356"/>
                  </a:lnTo>
                  <a:lnTo>
                    <a:pt x="1249" y="308"/>
                  </a:lnTo>
                  <a:lnTo>
                    <a:pt x="1264" y="261"/>
                  </a:lnTo>
                  <a:lnTo>
                    <a:pt x="1284" y="217"/>
                  </a:lnTo>
                  <a:lnTo>
                    <a:pt x="1309" y="175"/>
                  </a:lnTo>
                  <a:lnTo>
                    <a:pt x="1339" y="138"/>
                  </a:lnTo>
                  <a:lnTo>
                    <a:pt x="1373" y="104"/>
                  </a:lnTo>
                  <a:lnTo>
                    <a:pt x="1412" y="74"/>
                  </a:lnTo>
                  <a:lnTo>
                    <a:pt x="1452" y="49"/>
                  </a:lnTo>
                  <a:lnTo>
                    <a:pt x="1496" y="28"/>
                  </a:lnTo>
                  <a:lnTo>
                    <a:pt x="1543" y="14"/>
                  </a:lnTo>
                  <a:lnTo>
                    <a:pt x="1593" y="4"/>
                  </a:lnTo>
                  <a:lnTo>
                    <a:pt x="16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491"/>
            <p:cNvSpPr>
              <a:spLocks/>
            </p:cNvSpPr>
            <p:nvPr/>
          </p:nvSpPr>
          <p:spPr bwMode="auto">
            <a:xfrm>
              <a:off x="2810" y="3189"/>
              <a:ext cx="47" cy="47"/>
            </a:xfrm>
            <a:custGeom>
              <a:avLst/>
              <a:gdLst>
                <a:gd name="T0" fmla="*/ 93 w 187"/>
                <a:gd name="T1" fmla="*/ 0 h 187"/>
                <a:gd name="T2" fmla="*/ 118 w 187"/>
                <a:gd name="T3" fmla="*/ 4 h 187"/>
                <a:gd name="T4" fmla="*/ 140 w 187"/>
                <a:gd name="T5" fmla="*/ 13 h 187"/>
                <a:gd name="T6" fmla="*/ 159 w 187"/>
                <a:gd name="T7" fmla="*/ 28 h 187"/>
                <a:gd name="T8" fmla="*/ 175 w 187"/>
                <a:gd name="T9" fmla="*/ 47 h 187"/>
                <a:gd name="T10" fmla="*/ 183 w 187"/>
                <a:gd name="T11" fmla="*/ 69 h 187"/>
                <a:gd name="T12" fmla="*/ 187 w 187"/>
                <a:gd name="T13" fmla="*/ 94 h 187"/>
                <a:gd name="T14" fmla="*/ 183 w 187"/>
                <a:gd name="T15" fmla="*/ 119 h 187"/>
                <a:gd name="T16" fmla="*/ 175 w 187"/>
                <a:gd name="T17" fmla="*/ 141 h 187"/>
                <a:gd name="T18" fmla="*/ 159 w 187"/>
                <a:gd name="T19" fmla="*/ 160 h 187"/>
                <a:gd name="T20" fmla="*/ 140 w 187"/>
                <a:gd name="T21" fmla="*/ 175 h 187"/>
                <a:gd name="T22" fmla="*/ 118 w 187"/>
                <a:gd name="T23" fmla="*/ 184 h 187"/>
                <a:gd name="T24" fmla="*/ 93 w 187"/>
                <a:gd name="T25" fmla="*/ 187 h 187"/>
                <a:gd name="T26" fmla="*/ 69 w 187"/>
                <a:gd name="T27" fmla="*/ 184 h 187"/>
                <a:gd name="T28" fmla="*/ 46 w 187"/>
                <a:gd name="T29" fmla="*/ 175 h 187"/>
                <a:gd name="T30" fmla="*/ 27 w 187"/>
                <a:gd name="T31" fmla="*/ 160 h 187"/>
                <a:gd name="T32" fmla="*/ 13 w 187"/>
                <a:gd name="T33" fmla="*/ 141 h 187"/>
                <a:gd name="T34" fmla="*/ 3 w 187"/>
                <a:gd name="T35" fmla="*/ 119 h 187"/>
                <a:gd name="T36" fmla="*/ 0 w 187"/>
                <a:gd name="T37" fmla="*/ 94 h 187"/>
                <a:gd name="T38" fmla="*/ 3 w 187"/>
                <a:gd name="T39" fmla="*/ 69 h 187"/>
                <a:gd name="T40" fmla="*/ 13 w 187"/>
                <a:gd name="T41" fmla="*/ 47 h 187"/>
                <a:gd name="T42" fmla="*/ 27 w 187"/>
                <a:gd name="T43" fmla="*/ 28 h 187"/>
                <a:gd name="T44" fmla="*/ 46 w 187"/>
                <a:gd name="T45" fmla="*/ 13 h 187"/>
                <a:gd name="T46" fmla="*/ 69 w 187"/>
                <a:gd name="T47" fmla="*/ 4 h 187"/>
                <a:gd name="T48" fmla="*/ 93 w 187"/>
                <a:gd name="T49" fmla="*/ 0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7" h="187">
                  <a:moveTo>
                    <a:pt x="93" y="0"/>
                  </a:moveTo>
                  <a:lnTo>
                    <a:pt x="118" y="4"/>
                  </a:lnTo>
                  <a:lnTo>
                    <a:pt x="140" y="13"/>
                  </a:lnTo>
                  <a:lnTo>
                    <a:pt x="159" y="28"/>
                  </a:lnTo>
                  <a:lnTo>
                    <a:pt x="175" y="47"/>
                  </a:lnTo>
                  <a:lnTo>
                    <a:pt x="183" y="69"/>
                  </a:lnTo>
                  <a:lnTo>
                    <a:pt x="187" y="94"/>
                  </a:lnTo>
                  <a:lnTo>
                    <a:pt x="183" y="119"/>
                  </a:lnTo>
                  <a:lnTo>
                    <a:pt x="175" y="141"/>
                  </a:lnTo>
                  <a:lnTo>
                    <a:pt x="159" y="160"/>
                  </a:lnTo>
                  <a:lnTo>
                    <a:pt x="140" y="175"/>
                  </a:lnTo>
                  <a:lnTo>
                    <a:pt x="118" y="184"/>
                  </a:lnTo>
                  <a:lnTo>
                    <a:pt x="93" y="187"/>
                  </a:lnTo>
                  <a:lnTo>
                    <a:pt x="69" y="184"/>
                  </a:lnTo>
                  <a:lnTo>
                    <a:pt x="46" y="175"/>
                  </a:lnTo>
                  <a:lnTo>
                    <a:pt x="27" y="160"/>
                  </a:lnTo>
                  <a:lnTo>
                    <a:pt x="13" y="141"/>
                  </a:lnTo>
                  <a:lnTo>
                    <a:pt x="3" y="119"/>
                  </a:lnTo>
                  <a:lnTo>
                    <a:pt x="0" y="94"/>
                  </a:lnTo>
                  <a:lnTo>
                    <a:pt x="3" y="69"/>
                  </a:lnTo>
                  <a:lnTo>
                    <a:pt x="13" y="47"/>
                  </a:lnTo>
                  <a:lnTo>
                    <a:pt x="27" y="28"/>
                  </a:lnTo>
                  <a:lnTo>
                    <a:pt x="46" y="13"/>
                  </a:lnTo>
                  <a:lnTo>
                    <a:pt x="69" y="4"/>
                  </a:lnTo>
                  <a:lnTo>
                    <a:pt x="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673675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bwMode="auto">
          <a:xfrm>
            <a:off x="4719254" y="1049339"/>
            <a:ext cx="3891346" cy="3616324"/>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Verdana" pitchFamily="34" charset="0"/>
              <a:ea typeface="ＭＳ Ｐゴシック" pitchFamily="34" charset="-128"/>
            </a:endParaRPr>
          </a:p>
        </p:txBody>
      </p:sp>
      <p:sp>
        <p:nvSpPr>
          <p:cNvPr id="3" name="Rectangle 2"/>
          <p:cNvSpPr/>
          <p:nvPr/>
        </p:nvSpPr>
        <p:spPr bwMode="auto">
          <a:xfrm>
            <a:off x="533400" y="1039812"/>
            <a:ext cx="3891346" cy="5513387"/>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Verdana" pitchFamily="34" charset="0"/>
              <a:ea typeface="ＭＳ Ｐゴシック" pitchFamily="34" charset="-128"/>
            </a:endParaRPr>
          </a:p>
        </p:txBody>
      </p:sp>
      <p:sp>
        <p:nvSpPr>
          <p:cNvPr id="14" name="Rectangle 13"/>
          <p:cNvSpPr/>
          <p:nvPr/>
        </p:nvSpPr>
        <p:spPr bwMode="auto">
          <a:xfrm>
            <a:off x="4876800" y="1981200"/>
            <a:ext cx="304800" cy="304800"/>
          </a:xfrm>
          <a:prstGeom prst="rect">
            <a:avLst/>
          </a:prstGeom>
          <a:solidFill>
            <a:schemeClr val="bg2"/>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1"/>
                </a:solidFill>
                <a:effectLst/>
                <a:latin typeface="+mj-lt"/>
                <a:ea typeface="ＭＳ Ｐゴシック" pitchFamily="34" charset="-128"/>
              </a:rPr>
              <a:t>10</a:t>
            </a:r>
          </a:p>
        </p:txBody>
      </p:sp>
      <p:sp>
        <p:nvSpPr>
          <p:cNvPr id="13" name="Rectangle 12"/>
          <p:cNvSpPr/>
          <p:nvPr/>
        </p:nvSpPr>
        <p:spPr bwMode="auto">
          <a:xfrm>
            <a:off x="4876800" y="1219200"/>
            <a:ext cx="304800" cy="304800"/>
          </a:xfrm>
          <a:prstGeom prst="rect">
            <a:avLst/>
          </a:prstGeom>
          <a:solidFill>
            <a:schemeClr val="bg2"/>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1"/>
                </a:solidFill>
                <a:effectLst/>
                <a:latin typeface="+mj-lt"/>
                <a:ea typeface="ＭＳ Ｐゴシック" pitchFamily="34" charset="-128"/>
              </a:rPr>
              <a:t>9</a:t>
            </a:r>
          </a:p>
        </p:txBody>
      </p:sp>
      <p:sp>
        <p:nvSpPr>
          <p:cNvPr id="10" name="Rectangle 9"/>
          <p:cNvSpPr/>
          <p:nvPr/>
        </p:nvSpPr>
        <p:spPr bwMode="auto">
          <a:xfrm>
            <a:off x="680654" y="3733800"/>
            <a:ext cx="304800" cy="30480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1"/>
                </a:solidFill>
                <a:effectLst/>
                <a:latin typeface="+mj-lt"/>
                <a:ea typeface="ＭＳ Ｐゴシック" pitchFamily="34" charset="-128"/>
              </a:rPr>
              <a:t>5</a:t>
            </a:r>
          </a:p>
        </p:txBody>
      </p:sp>
      <p:sp>
        <p:nvSpPr>
          <p:cNvPr id="9" name="Rectangle 8"/>
          <p:cNvSpPr/>
          <p:nvPr/>
        </p:nvSpPr>
        <p:spPr bwMode="auto">
          <a:xfrm>
            <a:off x="680654" y="3171961"/>
            <a:ext cx="304800" cy="30480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1"/>
                </a:solidFill>
                <a:effectLst/>
                <a:latin typeface="+mj-lt"/>
                <a:ea typeface="ＭＳ Ｐゴシック" pitchFamily="34" charset="-128"/>
              </a:rPr>
              <a:t>4</a:t>
            </a:r>
          </a:p>
        </p:txBody>
      </p:sp>
      <p:sp>
        <p:nvSpPr>
          <p:cNvPr id="8" name="Rectangle 7"/>
          <p:cNvSpPr/>
          <p:nvPr/>
        </p:nvSpPr>
        <p:spPr bwMode="auto">
          <a:xfrm>
            <a:off x="680654" y="2562361"/>
            <a:ext cx="304800" cy="30480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1"/>
                </a:solidFill>
                <a:effectLst/>
                <a:latin typeface="+mj-lt"/>
                <a:ea typeface="ＭＳ Ｐゴシック" pitchFamily="34" charset="-128"/>
              </a:rPr>
              <a:t>3</a:t>
            </a:r>
          </a:p>
        </p:txBody>
      </p:sp>
      <p:sp>
        <p:nvSpPr>
          <p:cNvPr id="7" name="Rectangle 6"/>
          <p:cNvSpPr/>
          <p:nvPr/>
        </p:nvSpPr>
        <p:spPr bwMode="auto">
          <a:xfrm>
            <a:off x="698117" y="1976642"/>
            <a:ext cx="304800" cy="30480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1"/>
                </a:solidFill>
                <a:effectLst/>
                <a:latin typeface="+mj-lt"/>
                <a:ea typeface="ＭＳ Ｐゴシック" pitchFamily="34" charset="-128"/>
              </a:rPr>
              <a:t>2</a:t>
            </a:r>
          </a:p>
        </p:txBody>
      </p:sp>
      <p:sp>
        <p:nvSpPr>
          <p:cNvPr id="2" name="Rectangle 1"/>
          <p:cNvSpPr/>
          <p:nvPr/>
        </p:nvSpPr>
        <p:spPr bwMode="auto">
          <a:xfrm>
            <a:off x="680654" y="1143000"/>
            <a:ext cx="304800" cy="30480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1"/>
                </a:solidFill>
                <a:effectLst/>
                <a:latin typeface="+mj-lt"/>
                <a:ea typeface="ＭＳ Ｐゴシック" pitchFamily="34" charset="-128"/>
              </a:rPr>
              <a:t>1</a:t>
            </a:r>
          </a:p>
        </p:txBody>
      </p:sp>
      <p:sp>
        <p:nvSpPr>
          <p:cNvPr id="6146" name="Rectangle 2"/>
          <p:cNvSpPr>
            <a:spLocks noGrp="1" noChangeArrowheads="1"/>
          </p:cNvSpPr>
          <p:nvPr>
            <p:ph type="title"/>
          </p:nvPr>
        </p:nvSpPr>
        <p:spPr>
          <a:xfrm>
            <a:off x="550863" y="304800"/>
            <a:ext cx="8059737" cy="430213"/>
          </a:xfrm>
          <a:noFill/>
          <a:ln/>
          <a:extLst>
            <a:ext uri="{91240B29-F687-4F45-9708-019B960494DF}">
              <a14:hiddenLine xmlns:a14="http://schemas.microsoft.com/office/drawing/2010/main" w="28575" cmpd="sng">
                <a:solidFill>
                  <a:schemeClr val="tx1"/>
                </a:solidFill>
                <a:miter lim="800000"/>
                <a:headEnd/>
                <a:tailEnd/>
              </a14:hiddenLine>
            </a:ext>
          </a:extLst>
        </p:spPr>
        <p:txBody>
          <a:bodyPr/>
          <a:lstStyle/>
          <a:p>
            <a:pPr>
              <a:lnSpc>
                <a:spcPct val="100000"/>
              </a:lnSpc>
            </a:pPr>
            <a:r>
              <a:rPr lang="en-US" dirty="0" smtClean="0">
                <a:latin typeface="Century Gothic" panose="020B0502020202020204" pitchFamily="34" charset="0"/>
              </a:rPr>
              <a:t>10 leading causes of overspending</a:t>
            </a:r>
            <a:endParaRPr lang="en-US" dirty="0">
              <a:latin typeface="Century Gothic" panose="020B0502020202020204" pitchFamily="34" charset="0"/>
            </a:endParaRPr>
          </a:p>
        </p:txBody>
      </p:sp>
      <p:sp>
        <p:nvSpPr>
          <p:cNvPr id="16" name="Content Placeholder 1"/>
          <p:cNvSpPr txBox="1">
            <a:spLocks/>
          </p:cNvSpPr>
          <p:nvPr/>
        </p:nvSpPr>
        <p:spPr>
          <a:xfrm>
            <a:off x="1084263" y="1143000"/>
            <a:ext cx="3106737" cy="1758434"/>
          </a:xfrm>
          <a:prstGeom prst="rect">
            <a:avLst/>
          </a:prstGeom>
          <a:noFill/>
          <a:ln>
            <a:noFill/>
          </a:ln>
        </p:spPr>
        <p:txBody>
          <a:bodyPr lIns="0" tIns="0" rIns="0" bIns="0" anchor="t" anchorCtr="0"/>
          <a:lstStyle>
            <a:lvl1pPr marL="225425" indent="-225425" algn="l" rtl="0" eaLnBrk="1" fontAlgn="base" hangingPunct="1">
              <a:lnSpc>
                <a:spcPct val="100000"/>
              </a:lnSpc>
              <a:spcBef>
                <a:spcPts val="600"/>
              </a:spcBef>
              <a:spcAft>
                <a:spcPct val="0"/>
              </a:spcAft>
              <a:buFont typeface="Arial" pitchFamily="34" charset="0"/>
              <a:buChar char="•"/>
              <a:defRPr sz="2400">
                <a:solidFill>
                  <a:srgbClr val="000000"/>
                </a:solidFill>
                <a:latin typeface="+mn-lt"/>
                <a:ea typeface="+mn-ea"/>
                <a:cs typeface="ヒラギノ角ゴ Pro W3"/>
              </a:defRPr>
            </a:lvl1pPr>
            <a:lvl2pPr marL="569913" indent="-225425" algn="l" rtl="0" eaLnBrk="1" fontAlgn="base" hangingPunct="1">
              <a:lnSpc>
                <a:spcPct val="100000"/>
              </a:lnSpc>
              <a:spcBef>
                <a:spcPts val="600"/>
              </a:spcBef>
              <a:spcAft>
                <a:spcPct val="0"/>
              </a:spcAft>
              <a:buFont typeface="Arial" pitchFamily="34" charset="0"/>
              <a:buChar char="•"/>
              <a:defRPr sz="2000">
                <a:solidFill>
                  <a:srgbClr val="000000"/>
                </a:solidFill>
                <a:latin typeface="+mn-lt"/>
                <a:ea typeface="+mn-ea"/>
                <a:cs typeface="ヒラギノ角ゴ Pro W3"/>
              </a:defRPr>
            </a:lvl2pPr>
            <a:lvl3pPr marL="914400" indent="-225425" algn="l" rtl="0" eaLnBrk="1" fontAlgn="base" hangingPunct="1">
              <a:lnSpc>
                <a:spcPct val="100000"/>
              </a:lnSpc>
              <a:spcBef>
                <a:spcPts val="600"/>
              </a:spcBef>
              <a:spcAft>
                <a:spcPct val="0"/>
              </a:spcAft>
              <a:buFont typeface="Arial" pitchFamily="34" charset="0"/>
              <a:buChar char="•"/>
              <a:defRPr>
                <a:solidFill>
                  <a:srgbClr val="000000"/>
                </a:solidFill>
                <a:latin typeface="+mn-lt"/>
                <a:ea typeface="+mn-ea"/>
                <a:cs typeface="ヒラギノ角ゴ Pro W3"/>
              </a:defRPr>
            </a:lvl3pPr>
            <a:lvl4pPr marL="1266825" indent="-233363" algn="l" rtl="0" eaLnBrk="1" fontAlgn="base" hangingPunct="1">
              <a:lnSpc>
                <a:spcPct val="100000"/>
              </a:lnSpc>
              <a:spcBef>
                <a:spcPts val="600"/>
              </a:spcBef>
              <a:spcAft>
                <a:spcPct val="0"/>
              </a:spcAft>
              <a:buFont typeface="Arial" pitchFamily="34" charset="0"/>
              <a:buChar char="•"/>
              <a:defRPr sz="1600">
                <a:solidFill>
                  <a:srgbClr val="000000"/>
                </a:solidFill>
                <a:latin typeface="+mn-lt"/>
                <a:ea typeface="+mn-ea"/>
                <a:cs typeface="ヒラギノ角ゴ Pro W3"/>
              </a:defRPr>
            </a:lvl4pPr>
            <a:lvl5pPr marL="1603375" indent="-225425" algn="l" rtl="0" eaLnBrk="1" fontAlgn="base" hangingPunct="1">
              <a:lnSpc>
                <a:spcPct val="100000"/>
              </a:lnSpc>
              <a:spcBef>
                <a:spcPts val="600"/>
              </a:spcBef>
              <a:spcAft>
                <a:spcPct val="0"/>
              </a:spcAft>
              <a:buFont typeface="Arial" pitchFamily="34" charset="0"/>
              <a:buChar char="•"/>
              <a:defRPr sz="1400">
                <a:solidFill>
                  <a:srgbClr val="000000"/>
                </a:solidFill>
                <a:latin typeface="+mn-lt"/>
                <a:ea typeface="+mn-ea"/>
                <a:cs typeface="ヒラギノ角ゴ Pro W3"/>
              </a:defRPr>
            </a:lvl5pPr>
            <a:lvl6pPr marL="20113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6pPr>
            <a:lvl7pPr marL="24685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7pPr>
            <a:lvl8pPr marL="29257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8pPr>
            <a:lvl9pPr marL="33829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9pPr>
          </a:lstStyle>
          <a:p>
            <a:pPr marL="0" indent="0">
              <a:spcBef>
                <a:spcPts val="0"/>
              </a:spcBef>
              <a:spcAft>
                <a:spcPts val="2400"/>
              </a:spcAft>
              <a:buNone/>
            </a:pPr>
            <a:r>
              <a:rPr lang="en-US" sz="1800" dirty="0">
                <a:latin typeface="Century Gothic" panose="020B0502020202020204" pitchFamily="34" charset="0"/>
              </a:rPr>
              <a:t>The </a:t>
            </a:r>
            <a:r>
              <a:rPr lang="ja-JP" altLang="en-US" sz="1800" dirty="0">
                <a:latin typeface="Century Gothic" panose="020B0502020202020204" pitchFamily="34" charset="0"/>
              </a:rPr>
              <a:t>“</a:t>
            </a:r>
            <a:r>
              <a:rPr lang="en-US" altLang="ja-JP" sz="1800" dirty="0">
                <a:latin typeface="Century Gothic" panose="020B0502020202020204" pitchFamily="34" charset="0"/>
              </a:rPr>
              <a:t>latest and greatest</a:t>
            </a:r>
            <a:r>
              <a:rPr lang="ja-JP" altLang="en-US" sz="1800" dirty="0">
                <a:latin typeface="Century Gothic" panose="020B0502020202020204" pitchFamily="34" charset="0"/>
              </a:rPr>
              <a:t>”</a:t>
            </a:r>
            <a:r>
              <a:rPr lang="en-US" altLang="ja-JP" sz="1800" dirty="0">
                <a:latin typeface="Century Gothic" panose="020B0502020202020204" pitchFamily="34" charset="0"/>
              </a:rPr>
              <a:t> </a:t>
            </a:r>
            <a:r>
              <a:rPr lang="en-US" altLang="ja-JP" sz="1800" dirty="0" smtClean="0">
                <a:latin typeface="Century Gothic" panose="020B0502020202020204" pitchFamily="34" charset="0"/>
              </a:rPr>
              <a:t>syndrome</a:t>
            </a:r>
          </a:p>
          <a:p>
            <a:pPr marL="0" indent="0">
              <a:spcBef>
                <a:spcPts val="0"/>
              </a:spcBef>
              <a:spcAft>
                <a:spcPts val="2400"/>
              </a:spcAft>
              <a:buNone/>
            </a:pPr>
            <a:r>
              <a:rPr lang="en-US" sz="1800" dirty="0">
                <a:latin typeface="Century Gothic" panose="020B0502020202020204" pitchFamily="34" charset="0"/>
              </a:rPr>
              <a:t>Using credit instead of cash</a:t>
            </a:r>
          </a:p>
          <a:p>
            <a:pPr marL="0" indent="0">
              <a:spcBef>
                <a:spcPts val="0"/>
              </a:spcBef>
              <a:spcAft>
                <a:spcPts val="2400"/>
              </a:spcAft>
              <a:buNone/>
            </a:pPr>
            <a:r>
              <a:rPr lang="en-US" altLang="ja-JP" sz="1800" dirty="0" smtClean="0">
                <a:latin typeface="Century Gothic" panose="020B0502020202020204" pitchFamily="34" charset="0"/>
              </a:rPr>
              <a:t>Eating out</a:t>
            </a:r>
          </a:p>
          <a:p>
            <a:pPr marL="0" indent="0">
              <a:spcBef>
                <a:spcPts val="0"/>
              </a:spcBef>
              <a:spcAft>
                <a:spcPts val="2400"/>
              </a:spcAft>
              <a:buNone/>
            </a:pPr>
            <a:r>
              <a:rPr lang="en-US" sz="1800" dirty="0">
                <a:latin typeface="Century Gothic" panose="020B0502020202020204" pitchFamily="34" charset="0"/>
              </a:rPr>
              <a:t>Borrowing from the future</a:t>
            </a:r>
          </a:p>
          <a:p>
            <a:pPr marL="0" indent="0">
              <a:spcBef>
                <a:spcPts val="0"/>
              </a:spcBef>
              <a:spcAft>
                <a:spcPts val="2400"/>
              </a:spcAft>
              <a:buNone/>
            </a:pPr>
            <a:r>
              <a:rPr lang="en-US" sz="1800" dirty="0">
                <a:latin typeface="Century Gothic" panose="020B0502020202020204" pitchFamily="34" charset="0"/>
              </a:rPr>
              <a:t>Keeping up with the </a:t>
            </a:r>
            <a:r>
              <a:rPr lang="en-US" sz="1800" dirty="0" smtClean="0">
                <a:latin typeface="Century Gothic" panose="020B0502020202020204" pitchFamily="34" charset="0"/>
              </a:rPr>
              <a:t>Joneses</a:t>
            </a:r>
          </a:p>
          <a:p>
            <a:pPr marL="0" indent="0">
              <a:spcBef>
                <a:spcPts val="0"/>
              </a:spcBef>
              <a:spcAft>
                <a:spcPts val="2400"/>
              </a:spcAft>
              <a:buNone/>
            </a:pPr>
            <a:r>
              <a:rPr lang="en-US" sz="1800" dirty="0" smtClean="0">
                <a:latin typeface="Century Gothic" panose="020B0502020202020204" pitchFamily="34" charset="0"/>
              </a:rPr>
              <a:t>Impulse buying</a:t>
            </a:r>
          </a:p>
          <a:p>
            <a:pPr marL="0" indent="0">
              <a:spcBef>
                <a:spcPts val="0"/>
              </a:spcBef>
              <a:spcAft>
                <a:spcPts val="2400"/>
              </a:spcAft>
              <a:buNone/>
            </a:pPr>
            <a:r>
              <a:rPr lang="en-US" sz="1800" dirty="0">
                <a:latin typeface="Century Gothic" panose="020B0502020202020204" pitchFamily="34" charset="0"/>
              </a:rPr>
              <a:t>Money </a:t>
            </a:r>
            <a:r>
              <a:rPr lang="ja-JP" altLang="en-US" sz="1800" dirty="0">
                <a:latin typeface="Century Gothic" panose="020B0502020202020204" pitchFamily="34" charset="0"/>
              </a:rPr>
              <a:t>“</a:t>
            </a:r>
            <a:r>
              <a:rPr lang="en-US" altLang="ja-JP" sz="1800" dirty="0">
                <a:latin typeface="Century Gothic" panose="020B0502020202020204" pitchFamily="34" charset="0"/>
              </a:rPr>
              <a:t>burning a hole in your pocket</a:t>
            </a:r>
            <a:r>
              <a:rPr lang="ja-JP" altLang="en-US" sz="1800" dirty="0" smtClean="0">
                <a:latin typeface="Century Gothic" panose="020B0502020202020204" pitchFamily="34" charset="0"/>
              </a:rPr>
              <a:t>”</a:t>
            </a:r>
            <a:endParaRPr lang="en-US" altLang="ja-JP" sz="1800" dirty="0" smtClean="0">
              <a:latin typeface="Century Gothic" panose="020B0502020202020204" pitchFamily="34" charset="0"/>
            </a:endParaRPr>
          </a:p>
          <a:p>
            <a:pPr marL="0" indent="0">
              <a:spcBef>
                <a:spcPts val="0"/>
              </a:spcBef>
              <a:spcAft>
                <a:spcPts val="2400"/>
              </a:spcAft>
              <a:buNone/>
            </a:pPr>
            <a:r>
              <a:rPr lang="en-US" sz="1800" dirty="0">
                <a:latin typeface="Century Gothic" panose="020B0502020202020204" pitchFamily="34" charset="0"/>
              </a:rPr>
              <a:t>Not knowing how much you have to spend</a:t>
            </a:r>
          </a:p>
          <a:p>
            <a:pPr marL="0" indent="0">
              <a:spcBef>
                <a:spcPts val="0"/>
              </a:spcBef>
              <a:spcAft>
                <a:spcPts val="2400"/>
              </a:spcAft>
              <a:buNone/>
            </a:pPr>
            <a:endParaRPr lang="en-US" altLang="ja-JP" sz="1800" dirty="0"/>
          </a:p>
          <a:p>
            <a:pPr marL="0" indent="0">
              <a:spcBef>
                <a:spcPts val="0"/>
              </a:spcBef>
              <a:spcAft>
                <a:spcPts val="2400"/>
              </a:spcAft>
              <a:buNone/>
            </a:pPr>
            <a:endParaRPr lang="en-US" sz="1800" dirty="0"/>
          </a:p>
        </p:txBody>
      </p:sp>
      <p:sp>
        <p:nvSpPr>
          <p:cNvPr id="5" name="Content Placeholder 1"/>
          <p:cNvSpPr txBox="1">
            <a:spLocks/>
          </p:cNvSpPr>
          <p:nvPr/>
        </p:nvSpPr>
        <p:spPr>
          <a:xfrm>
            <a:off x="5334000" y="1219200"/>
            <a:ext cx="2743200" cy="1758434"/>
          </a:xfrm>
          <a:prstGeom prst="rect">
            <a:avLst/>
          </a:prstGeom>
          <a:noFill/>
          <a:ln>
            <a:noFill/>
          </a:ln>
        </p:spPr>
        <p:txBody>
          <a:bodyPr lIns="0" tIns="0" rIns="0" bIns="0" anchor="t" anchorCtr="0"/>
          <a:lstStyle>
            <a:lvl1pPr marL="225425" indent="-225425" algn="l" rtl="0" eaLnBrk="1" fontAlgn="base" hangingPunct="1">
              <a:lnSpc>
                <a:spcPct val="100000"/>
              </a:lnSpc>
              <a:spcBef>
                <a:spcPts val="600"/>
              </a:spcBef>
              <a:spcAft>
                <a:spcPct val="0"/>
              </a:spcAft>
              <a:buFont typeface="Arial" pitchFamily="34" charset="0"/>
              <a:buChar char="•"/>
              <a:defRPr sz="2400">
                <a:solidFill>
                  <a:srgbClr val="000000"/>
                </a:solidFill>
                <a:latin typeface="+mn-lt"/>
                <a:ea typeface="+mn-ea"/>
                <a:cs typeface="ヒラギノ角ゴ Pro W3"/>
              </a:defRPr>
            </a:lvl1pPr>
            <a:lvl2pPr marL="569913" indent="-225425" algn="l" rtl="0" eaLnBrk="1" fontAlgn="base" hangingPunct="1">
              <a:lnSpc>
                <a:spcPct val="100000"/>
              </a:lnSpc>
              <a:spcBef>
                <a:spcPts val="600"/>
              </a:spcBef>
              <a:spcAft>
                <a:spcPct val="0"/>
              </a:spcAft>
              <a:buFont typeface="Arial" pitchFamily="34" charset="0"/>
              <a:buChar char="•"/>
              <a:defRPr sz="2000">
                <a:solidFill>
                  <a:srgbClr val="000000"/>
                </a:solidFill>
                <a:latin typeface="+mn-lt"/>
                <a:ea typeface="+mn-ea"/>
                <a:cs typeface="ヒラギノ角ゴ Pro W3"/>
              </a:defRPr>
            </a:lvl2pPr>
            <a:lvl3pPr marL="914400" indent="-225425" algn="l" rtl="0" eaLnBrk="1" fontAlgn="base" hangingPunct="1">
              <a:lnSpc>
                <a:spcPct val="100000"/>
              </a:lnSpc>
              <a:spcBef>
                <a:spcPts val="600"/>
              </a:spcBef>
              <a:spcAft>
                <a:spcPct val="0"/>
              </a:spcAft>
              <a:buFont typeface="Arial" pitchFamily="34" charset="0"/>
              <a:buChar char="•"/>
              <a:defRPr>
                <a:solidFill>
                  <a:srgbClr val="000000"/>
                </a:solidFill>
                <a:latin typeface="+mn-lt"/>
                <a:ea typeface="+mn-ea"/>
                <a:cs typeface="ヒラギノ角ゴ Pro W3"/>
              </a:defRPr>
            </a:lvl3pPr>
            <a:lvl4pPr marL="1266825" indent="-233363" algn="l" rtl="0" eaLnBrk="1" fontAlgn="base" hangingPunct="1">
              <a:lnSpc>
                <a:spcPct val="100000"/>
              </a:lnSpc>
              <a:spcBef>
                <a:spcPts val="600"/>
              </a:spcBef>
              <a:spcAft>
                <a:spcPct val="0"/>
              </a:spcAft>
              <a:buFont typeface="Arial" pitchFamily="34" charset="0"/>
              <a:buChar char="•"/>
              <a:defRPr sz="1600">
                <a:solidFill>
                  <a:srgbClr val="000000"/>
                </a:solidFill>
                <a:latin typeface="+mn-lt"/>
                <a:ea typeface="+mn-ea"/>
                <a:cs typeface="ヒラギノ角ゴ Pro W3"/>
              </a:defRPr>
            </a:lvl4pPr>
            <a:lvl5pPr marL="1603375" indent="-225425" algn="l" rtl="0" eaLnBrk="1" fontAlgn="base" hangingPunct="1">
              <a:lnSpc>
                <a:spcPct val="100000"/>
              </a:lnSpc>
              <a:spcBef>
                <a:spcPts val="600"/>
              </a:spcBef>
              <a:spcAft>
                <a:spcPct val="0"/>
              </a:spcAft>
              <a:buFont typeface="Arial" pitchFamily="34" charset="0"/>
              <a:buChar char="•"/>
              <a:defRPr sz="1400">
                <a:solidFill>
                  <a:srgbClr val="000000"/>
                </a:solidFill>
                <a:latin typeface="+mn-lt"/>
                <a:ea typeface="+mn-ea"/>
                <a:cs typeface="ヒラギノ角ゴ Pro W3"/>
              </a:defRPr>
            </a:lvl5pPr>
            <a:lvl6pPr marL="20113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6pPr>
            <a:lvl7pPr marL="24685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7pPr>
            <a:lvl8pPr marL="29257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8pPr>
            <a:lvl9pPr marL="33829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9pPr>
          </a:lstStyle>
          <a:p>
            <a:pPr marL="0" indent="0">
              <a:spcBef>
                <a:spcPts val="0"/>
              </a:spcBef>
              <a:spcAft>
                <a:spcPts val="1900"/>
              </a:spcAft>
              <a:buNone/>
            </a:pPr>
            <a:r>
              <a:rPr lang="en-US" sz="1800" dirty="0" smtClean="0">
                <a:latin typeface="Century Gothic" panose="020B0502020202020204" pitchFamily="34" charset="0"/>
              </a:rPr>
              <a:t>Rationalizing </a:t>
            </a:r>
            <a:r>
              <a:rPr lang="en-US" sz="1800" dirty="0">
                <a:latin typeface="Century Gothic" panose="020B0502020202020204" pitchFamily="34" charset="0"/>
              </a:rPr>
              <a:t>spending = </a:t>
            </a:r>
            <a:r>
              <a:rPr lang="en-US" sz="1800" dirty="0" smtClean="0">
                <a:latin typeface="Century Gothic" panose="020B0502020202020204" pitchFamily="34" charset="0"/>
              </a:rPr>
              <a:t>  </a:t>
            </a:r>
            <a:r>
              <a:rPr lang="ja-JP" altLang="en-US" sz="1800" dirty="0" smtClean="0">
                <a:latin typeface="Century Gothic" panose="020B0502020202020204" pitchFamily="34" charset="0"/>
              </a:rPr>
              <a:t>“</a:t>
            </a:r>
            <a:r>
              <a:rPr lang="en-US" altLang="ja-JP" sz="1800" dirty="0">
                <a:latin typeface="Century Gothic" panose="020B0502020202020204" pitchFamily="34" charset="0"/>
              </a:rPr>
              <a:t>I need it because...</a:t>
            </a:r>
            <a:r>
              <a:rPr lang="ja-JP" altLang="en-US" sz="1800" dirty="0">
                <a:latin typeface="Century Gothic" panose="020B0502020202020204" pitchFamily="34" charset="0"/>
              </a:rPr>
              <a:t>”</a:t>
            </a:r>
            <a:endParaRPr lang="en-US" altLang="ja-JP" sz="1800" dirty="0">
              <a:latin typeface="Century Gothic" panose="020B0502020202020204" pitchFamily="34" charset="0"/>
            </a:endParaRPr>
          </a:p>
          <a:p>
            <a:pPr marL="0" indent="0">
              <a:spcBef>
                <a:spcPts val="0"/>
              </a:spcBef>
              <a:spcAft>
                <a:spcPts val="1900"/>
              </a:spcAft>
              <a:buNone/>
            </a:pPr>
            <a:r>
              <a:rPr lang="en-US" sz="1800" dirty="0">
                <a:latin typeface="Century Gothic" panose="020B0502020202020204" pitchFamily="34" charset="0"/>
              </a:rPr>
              <a:t>Not knowing what you are spending your money on</a:t>
            </a:r>
          </a:p>
          <a:p>
            <a:pPr marL="0" indent="0">
              <a:spcBef>
                <a:spcPts val="0"/>
              </a:spcBef>
              <a:spcAft>
                <a:spcPts val="1900"/>
              </a:spcAft>
              <a:buNone/>
            </a:pPr>
            <a:endParaRPr lang="en-US" altLang="ja-JP" sz="1800" dirty="0"/>
          </a:p>
        </p:txBody>
      </p:sp>
      <p:sp>
        <p:nvSpPr>
          <p:cNvPr id="22" name="Rectangle 21"/>
          <p:cNvSpPr/>
          <p:nvPr/>
        </p:nvSpPr>
        <p:spPr bwMode="auto">
          <a:xfrm>
            <a:off x="4719254" y="4818062"/>
            <a:ext cx="3891346" cy="1887538"/>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Verdana" pitchFamily="34" charset="0"/>
              <a:ea typeface="ＭＳ Ｐゴシック" pitchFamily="34" charset="-128"/>
            </a:endParaRPr>
          </a:p>
        </p:txBody>
      </p:sp>
      <p:sp>
        <p:nvSpPr>
          <p:cNvPr id="27" name="Rectangle 26"/>
          <p:cNvSpPr/>
          <p:nvPr/>
        </p:nvSpPr>
        <p:spPr bwMode="auto">
          <a:xfrm>
            <a:off x="675705" y="4583021"/>
            <a:ext cx="304800" cy="30480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1"/>
                </a:solidFill>
                <a:effectLst/>
                <a:latin typeface="+mj-lt"/>
                <a:ea typeface="ＭＳ Ｐゴシック" pitchFamily="34" charset="-128"/>
              </a:rPr>
              <a:t>6</a:t>
            </a:r>
          </a:p>
        </p:txBody>
      </p:sp>
      <p:sp>
        <p:nvSpPr>
          <p:cNvPr id="28" name="Rectangle 27"/>
          <p:cNvSpPr/>
          <p:nvPr/>
        </p:nvSpPr>
        <p:spPr bwMode="auto">
          <a:xfrm>
            <a:off x="675705" y="5187209"/>
            <a:ext cx="304800" cy="30480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1"/>
                </a:solidFill>
                <a:effectLst/>
                <a:latin typeface="+mj-lt"/>
                <a:ea typeface="ＭＳ Ｐゴシック" pitchFamily="34" charset="-128"/>
              </a:rPr>
              <a:t>7</a:t>
            </a:r>
          </a:p>
        </p:txBody>
      </p:sp>
      <p:sp>
        <p:nvSpPr>
          <p:cNvPr id="29" name="Rectangle 28"/>
          <p:cNvSpPr/>
          <p:nvPr/>
        </p:nvSpPr>
        <p:spPr bwMode="auto">
          <a:xfrm>
            <a:off x="675705" y="6019800"/>
            <a:ext cx="304800" cy="30480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1"/>
                </a:solidFill>
                <a:effectLst/>
                <a:latin typeface="+mj-lt"/>
                <a:ea typeface="ＭＳ Ｐゴシック" pitchFamily="34" charset="-128"/>
              </a:rPr>
              <a:t>8</a:t>
            </a:r>
          </a:p>
        </p:txBody>
      </p:sp>
      <p:grpSp>
        <p:nvGrpSpPr>
          <p:cNvPr id="4" name="Group 4"/>
          <p:cNvGrpSpPr>
            <a:grpSpLocks noChangeAspect="1"/>
          </p:cNvGrpSpPr>
          <p:nvPr/>
        </p:nvGrpSpPr>
        <p:grpSpPr bwMode="auto">
          <a:xfrm>
            <a:off x="5410200" y="5376641"/>
            <a:ext cx="2259330" cy="842002"/>
            <a:chOff x="1355" y="1384"/>
            <a:chExt cx="1830" cy="682"/>
          </a:xfrm>
          <a:solidFill>
            <a:schemeClr val="bg1"/>
          </a:solidFill>
        </p:grpSpPr>
        <p:sp>
          <p:nvSpPr>
            <p:cNvPr id="15" name="Freeform 5"/>
            <p:cNvSpPr>
              <a:spLocks noEditPoints="1"/>
            </p:cNvSpPr>
            <p:nvPr/>
          </p:nvSpPr>
          <p:spPr bwMode="auto">
            <a:xfrm>
              <a:off x="1355" y="1384"/>
              <a:ext cx="1830" cy="682"/>
            </a:xfrm>
            <a:custGeom>
              <a:avLst/>
              <a:gdLst>
                <a:gd name="T0" fmla="*/ 778 w 2735"/>
                <a:gd name="T1" fmla="*/ 47 h 1006"/>
                <a:gd name="T2" fmla="*/ 778 w 2735"/>
                <a:gd name="T3" fmla="*/ 47 h 1006"/>
                <a:gd name="T4" fmla="*/ 2689 w 2735"/>
                <a:gd name="T5" fmla="*/ 47 h 1006"/>
                <a:gd name="T6" fmla="*/ 2689 w 2735"/>
                <a:gd name="T7" fmla="*/ 960 h 1006"/>
                <a:gd name="T8" fmla="*/ 778 w 2735"/>
                <a:gd name="T9" fmla="*/ 960 h 1006"/>
                <a:gd name="T10" fmla="*/ 778 w 2735"/>
                <a:gd name="T11" fmla="*/ 47 h 1006"/>
                <a:gd name="T12" fmla="*/ 2712 w 2735"/>
                <a:gd name="T13" fmla="*/ 2 h 1006"/>
                <a:gd name="T14" fmla="*/ 2712 w 2735"/>
                <a:gd name="T15" fmla="*/ 2 h 1006"/>
                <a:gd name="T16" fmla="*/ 763 w 2735"/>
                <a:gd name="T17" fmla="*/ 2 h 1006"/>
                <a:gd name="T18" fmla="*/ 755 w 2735"/>
                <a:gd name="T19" fmla="*/ 0 h 1006"/>
                <a:gd name="T20" fmla="*/ 22 w 2735"/>
                <a:gd name="T21" fmla="*/ 0 h 1006"/>
                <a:gd name="T22" fmla="*/ 0 w 2735"/>
                <a:gd name="T23" fmla="*/ 23 h 1006"/>
                <a:gd name="T24" fmla="*/ 22 w 2735"/>
                <a:gd name="T25" fmla="*/ 46 h 1006"/>
                <a:gd name="T26" fmla="*/ 733 w 2735"/>
                <a:gd name="T27" fmla="*/ 46 h 1006"/>
                <a:gd name="T28" fmla="*/ 733 w 2735"/>
                <a:gd name="T29" fmla="*/ 260 h 1006"/>
                <a:gd name="T30" fmla="*/ 260 w 2735"/>
                <a:gd name="T31" fmla="*/ 260 h 1006"/>
                <a:gd name="T32" fmla="*/ 238 w 2735"/>
                <a:gd name="T33" fmla="*/ 283 h 1006"/>
                <a:gd name="T34" fmla="*/ 260 w 2735"/>
                <a:gd name="T35" fmla="*/ 305 h 1006"/>
                <a:gd name="T36" fmla="*/ 733 w 2735"/>
                <a:gd name="T37" fmla="*/ 305 h 1006"/>
                <a:gd name="T38" fmla="*/ 733 w 2735"/>
                <a:gd name="T39" fmla="*/ 524 h 1006"/>
                <a:gd name="T40" fmla="*/ 493 w 2735"/>
                <a:gd name="T41" fmla="*/ 524 h 1006"/>
                <a:gd name="T42" fmla="*/ 470 w 2735"/>
                <a:gd name="T43" fmla="*/ 547 h 1006"/>
                <a:gd name="T44" fmla="*/ 493 w 2735"/>
                <a:gd name="T45" fmla="*/ 569 h 1006"/>
                <a:gd name="T46" fmla="*/ 733 w 2735"/>
                <a:gd name="T47" fmla="*/ 569 h 1006"/>
                <a:gd name="T48" fmla="*/ 733 w 2735"/>
                <a:gd name="T49" fmla="*/ 983 h 1006"/>
                <a:gd name="T50" fmla="*/ 755 w 2735"/>
                <a:gd name="T51" fmla="*/ 1006 h 1006"/>
                <a:gd name="T52" fmla="*/ 2712 w 2735"/>
                <a:gd name="T53" fmla="*/ 1006 h 1006"/>
                <a:gd name="T54" fmla="*/ 2735 w 2735"/>
                <a:gd name="T55" fmla="*/ 983 h 1006"/>
                <a:gd name="T56" fmla="*/ 2735 w 2735"/>
                <a:gd name="T57" fmla="*/ 24 h 1006"/>
                <a:gd name="T58" fmla="*/ 2712 w 2735"/>
                <a:gd name="T59" fmla="*/ 2 h 10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35" h="1006">
                  <a:moveTo>
                    <a:pt x="778" y="47"/>
                  </a:moveTo>
                  <a:lnTo>
                    <a:pt x="778" y="47"/>
                  </a:lnTo>
                  <a:lnTo>
                    <a:pt x="2689" y="47"/>
                  </a:lnTo>
                  <a:lnTo>
                    <a:pt x="2689" y="960"/>
                  </a:lnTo>
                  <a:lnTo>
                    <a:pt x="778" y="960"/>
                  </a:lnTo>
                  <a:lnTo>
                    <a:pt x="778" y="47"/>
                  </a:lnTo>
                  <a:close/>
                  <a:moveTo>
                    <a:pt x="2712" y="2"/>
                  </a:moveTo>
                  <a:lnTo>
                    <a:pt x="2712" y="2"/>
                  </a:lnTo>
                  <a:lnTo>
                    <a:pt x="763" y="2"/>
                  </a:lnTo>
                  <a:cubicBezTo>
                    <a:pt x="760" y="1"/>
                    <a:pt x="758" y="0"/>
                    <a:pt x="755" y="0"/>
                  </a:cubicBezTo>
                  <a:lnTo>
                    <a:pt x="22" y="0"/>
                  </a:lnTo>
                  <a:cubicBezTo>
                    <a:pt x="10" y="0"/>
                    <a:pt x="0" y="10"/>
                    <a:pt x="0" y="23"/>
                  </a:cubicBezTo>
                  <a:cubicBezTo>
                    <a:pt x="0" y="35"/>
                    <a:pt x="10" y="46"/>
                    <a:pt x="22" y="46"/>
                  </a:cubicBezTo>
                  <a:lnTo>
                    <a:pt x="733" y="46"/>
                  </a:lnTo>
                  <a:lnTo>
                    <a:pt x="733" y="260"/>
                  </a:lnTo>
                  <a:lnTo>
                    <a:pt x="260" y="260"/>
                  </a:lnTo>
                  <a:cubicBezTo>
                    <a:pt x="248" y="260"/>
                    <a:pt x="238" y="270"/>
                    <a:pt x="238" y="283"/>
                  </a:cubicBezTo>
                  <a:cubicBezTo>
                    <a:pt x="238" y="295"/>
                    <a:pt x="248" y="305"/>
                    <a:pt x="260" y="305"/>
                  </a:cubicBezTo>
                  <a:lnTo>
                    <a:pt x="733" y="305"/>
                  </a:lnTo>
                  <a:lnTo>
                    <a:pt x="733" y="524"/>
                  </a:lnTo>
                  <a:lnTo>
                    <a:pt x="493" y="524"/>
                  </a:lnTo>
                  <a:cubicBezTo>
                    <a:pt x="480" y="524"/>
                    <a:pt x="470" y="534"/>
                    <a:pt x="470" y="547"/>
                  </a:cubicBezTo>
                  <a:cubicBezTo>
                    <a:pt x="470" y="559"/>
                    <a:pt x="480" y="569"/>
                    <a:pt x="493" y="569"/>
                  </a:cubicBezTo>
                  <a:lnTo>
                    <a:pt x="733" y="569"/>
                  </a:lnTo>
                  <a:lnTo>
                    <a:pt x="733" y="983"/>
                  </a:lnTo>
                  <a:cubicBezTo>
                    <a:pt x="733" y="995"/>
                    <a:pt x="743" y="1006"/>
                    <a:pt x="755" y="1006"/>
                  </a:cubicBezTo>
                  <a:lnTo>
                    <a:pt x="2712" y="1006"/>
                  </a:lnTo>
                  <a:cubicBezTo>
                    <a:pt x="2725" y="1006"/>
                    <a:pt x="2735" y="995"/>
                    <a:pt x="2735" y="983"/>
                  </a:cubicBezTo>
                  <a:lnTo>
                    <a:pt x="2735" y="24"/>
                  </a:lnTo>
                  <a:cubicBezTo>
                    <a:pt x="2735" y="12"/>
                    <a:pt x="2725" y="2"/>
                    <a:pt x="2712"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144" name="Freeform 6"/>
            <p:cNvSpPr>
              <a:spLocks noEditPoints="1"/>
            </p:cNvSpPr>
            <p:nvPr/>
          </p:nvSpPr>
          <p:spPr bwMode="auto">
            <a:xfrm>
              <a:off x="2255" y="1462"/>
              <a:ext cx="520" cy="526"/>
            </a:xfrm>
            <a:custGeom>
              <a:avLst/>
              <a:gdLst>
                <a:gd name="T0" fmla="*/ 281 w 776"/>
                <a:gd name="T1" fmla="*/ 470 h 776"/>
                <a:gd name="T2" fmla="*/ 281 w 776"/>
                <a:gd name="T3" fmla="*/ 470 h 776"/>
                <a:gd name="T4" fmla="*/ 320 w 776"/>
                <a:gd name="T5" fmla="*/ 506 h 776"/>
                <a:gd name="T6" fmla="*/ 312 w 776"/>
                <a:gd name="T7" fmla="*/ 534 h 776"/>
                <a:gd name="T8" fmla="*/ 369 w 776"/>
                <a:gd name="T9" fmla="*/ 555 h 776"/>
                <a:gd name="T10" fmla="*/ 369 w 776"/>
                <a:gd name="T11" fmla="*/ 405 h 776"/>
                <a:gd name="T12" fmla="*/ 259 w 776"/>
                <a:gd name="T13" fmla="*/ 283 h 776"/>
                <a:gd name="T14" fmla="*/ 369 w 776"/>
                <a:gd name="T15" fmla="*/ 168 h 776"/>
                <a:gd name="T16" fmla="*/ 369 w 776"/>
                <a:gd name="T17" fmla="*/ 110 h 776"/>
                <a:gd name="T18" fmla="*/ 406 w 776"/>
                <a:gd name="T19" fmla="*/ 110 h 776"/>
                <a:gd name="T20" fmla="*/ 406 w 776"/>
                <a:gd name="T21" fmla="*/ 167 h 776"/>
                <a:gd name="T22" fmla="*/ 527 w 776"/>
                <a:gd name="T23" fmla="*/ 254 h 776"/>
                <a:gd name="T24" fmla="*/ 489 w 776"/>
                <a:gd name="T25" fmla="*/ 296 h 776"/>
                <a:gd name="T26" fmla="*/ 450 w 776"/>
                <a:gd name="T27" fmla="*/ 259 h 776"/>
                <a:gd name="T28" fmla="*/ 457 w 776"/>
                <a:gd name="T29" fmla="*/ 236 h 776"/>
                <a:gd name="T30" fmla="*/ 406 w 776"/>
                <a:gd name="T31" fmla="*/ 218 h 776"/>
                <a:gd name="T32" fmla="*/ 406 w 776"/>
                <a:gd name="T33" fmla="*/ 356 h 776"/>
                <a:gd name="T34" fmla="*/ 533 w 776"/>
                <a:gd name="T35" fmla="*/ 485 h 776"/>
                <a:gd name="T36" fmla="*/ 406 w 776"/>
                <a:gd name="T37" fmla="*/ 608 h 776"/>
                <a:gd name="T38" fmla="*/ 406 w 776"/>
                <a:gd name="T39" fmla="*/ 665 h 776"/>
                <a:gd name="T40" fmla="*/ 369 w 776"/>
                <a:gd name="T41" fmla="*/ 665 h 776"/>
                <a:gd name="T42" fmla="*/ 369 w 776"/>
                <a:gd name="T43" fmla="*/ 607 h 776"/>
                <a:gd name="T44" fmla="*/ 243 w 776"/>
                <a:gd name="T45" fmla="*/ 515 h 776"/>
                <a:gd name="T46" fmla="*/ 281 w 776"/>
                <a:gd name="T47" fmla="*/ 470 h 776"/>
                <a:gd name="T48" fmla="*/ 281 w 776"/>
                <a:gd name="T49" fmla="*/ 470 h 776"/>
                <a:gd name="T50" fmla="*/ 388 w 776"/>
                <a:gd name="T51" fmla="*/ 776 h 776"/>
                <a:gd name="T52" fmla="*/ 388 w 776"/>
                <a:gd name="T53" fmla="*/ 776 h 776"/>
                <a:gd name="T54" fmla="*/ 776 w 776"/>
                <a:gd name="T55" fmla="*/ 388 h 776"/>
                <a:gd name="T56" fmla="*/ 388 w 776"/>
                <a:gd name="T57" fmla="*/ 0 h 776"/>
                <a:gd name="T58" fmla="*/ 0 w 776"/>
                <a:gd name="T59" fmla="*/ 388 h 776"/>
                <a:gd name="T60" fmla="*/ 388 w 776"/>
                <a:gd name="T61" fmla="*/ 776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76" h="776">
                  <a:moveTo>
                    <a:pt x="281" y="470"/>
                  </a:moveTo>
                  <a:lnTo>
                    <a:pt x="281" y="470"/>
                  </a:lnTo>
                  <a:cubicBezTo>
                    <a:pt x="305" y="470"/>
                    <a:pt x="320" y="488"/>
                    <a:pt x="320" y="506"/>
                  </a:cubicBezTo>
                  <a:cubicBezTo>
                    <a:pt x="320" y="518"/>
                    <a:pt x="317" y="526"/>
                    <a:pt x="312" y="534"/>
                  </a:cubicBezTo>
                  <a:cubicBezTo>
                    <a:pt x="324" y="544"/>
                    <a:pt x="344" y="552"/>
                    <a:pt x="369" y="555"/>
                  </a:cubicBezTo>
                  <a:lnTo>
                    <a:pt x="369" y="405"/>
                  </a:lnTo>
                  <a:cubicBezTo>
                    <a:pt x="304" y="379"/>
                    <a:pt x="259" y="352"/>
                    <a:pt x="259" y="283"/>
                  </a:cubicBezTo>
                  <a:cubicBezTo>
                    <a:pt x="259" y="224"/>
                    <a:pt x="301" y="178"/>
                    <a:pt x="369" y="168"/>
                  </a:cubicBezTo>
                  <a:lnTo>
                    <a:pt x="369" y="110"/>
                  </a:lnTo>
                  <a:lnTo>
                    <a:pt x="406" y="110"/>
                  </a:lnTo>
                  <a:lnTo>
                    <a:pt x="406" y="167"/>
                  </a:lnTo>
                  <a:cubicBezTo>
                    <a:pt x="475" y="171"/>
                    <a:pt x="527" y="210"/>
                    <a:pt x="527" y="254"/>
                  </a:cubicBezTo>
                  <a:cubicBezTo>
                    <a:pt x="527" y="281"/>
                    <a:pt x="510" y="296"/>
                    <a:pt x="489" y="296"/>
                  </a:cubicBezTo>
                  <a:cubicBezTo>
                    <a:pt x="465" y="296"/>
                    <a:pt x="450" y="278"/>
                    <a:pt x="450" y="259"/>
                  </a:cubicBezTo>
                  <a:cubicBezTo>
                    <a:pt x="450" y="248"/>
                    <a:pt x="453" y="242"/>
                    <a:pt x="457" y="236"/>
                  </a:cubicBezTo>
                  <a:cubicBezTo>
                    <a:pt x="447" y="227"/>
                    <a:pt x="428" y="221"/>
                    <a:pt x="406" y="218"/>
                  </a:cubicBezTo>
                  <a:lnTo>
                    <a:pt x="406" y="356"/>
                  </a:lnTo>
                  <a:cubicBezTo>
                    <a:pt x="479" y="383"/>
                    <a:pt x="533" y="410"/>
                    <a:pt x="533" y="485"/>
                  </a:cubicBezTo>
                  <a:cubicBezTo>
                    <a:pt x="533" y="557"/>
                    <a:pt x="480" y="601"/>
                    <a:pt x="406" y="608"/>
                  </a:cubicBezTo>
                  <a:lnTo>
                    <a:pt x="406" y="665"/>
                  </a:lnTo>
                  <a:lnTo>
                    <a:pt x="369" y="665"/>
                  </a:lnTo>
                  <a:lnTo>
                    <a:pt x="369" y="607"/>
                  </a:lnTo>
                  <a:cubicBezTo>
                    <a:pt x="295" y="601"/>
                    <a:pt x="243" y="557"/>
                    <a:pt x="243" y="515"/>
                  </a:cubicBezTo>
                  <a:cubicBezTo>
                    <a:pt x="243" y="488"/>
                    <a:pt x="259" y="470"/>
                    <a:pt x="281" y="470"/>
                  </a:cubicBezTo>
                  <a:lnTo>
                    <a:pt x="281" y="470"/>
                  </a:lnTo>
                  <a:close/>
                  <a:moveTo>
                    <a:pt x="388" y="776"/>
                  </a:moveTo>
                  <a:lnTo>
                    <a:pt x="388" y="776"/>
                  </a:lnTo>
                  <a:cubicBezTo>
                    <a:pt x="602" y="776"/>
                    <a:pt x="776" y="602"/>
                    <a:pt x="776" y="388"/>
                  </a:cubicBezTo>
                  <a:cubicBezTo>
                    <a:pt x="776" y="173"/>
                    <a:pt x="602" y="0"/>
                    <a:pt x="388" y="0"/>
                  </a:cubicBezTo>
                  <a:cubicBezTo>
                    <a:pt x="173" y="0"/>
                    <a:pt x="0" y="173"/>
                    <a:pt x="0" y="388"/>
                  </a:cubicBezTo>
                  <a:cubicBezTo>
                    <a:pt x="0" y="602"/>
                    <a:pt x="173" y="776"/>
                    <a:pt x="388" y="77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145" name="Freeform 7"/>
            <p:cNvSpPr>
              <a:spLocks/>
            </p:cNvSpPr>
            <p:nvPr/>
          </p:nvSpPr>
          <p:spPr bwMode="auto">
            <a:xfrm>
              <a:off x="2468" y="1612"/>
              <a:ext cx="34" cy="81"/>
            </a:xfrm>
            <a:custGeom>
              <a:avLst/>
              <a:gdLst>
                <a:gd name="T0" fmla="*/ 51 w 51"/>
                <a:gd name="T1" fmla="*/ 0 h 120"/>
                <a:gd name="T2" fmla="*/ 51 w 51"/>
                <a:gd name="T3" fmla="*/ 0 h 120"/>
                <a:gd name="T4" fmla="*/ 0 w 51"/>
                <a:gd name="T5" fmla="*/ 58 h 120"/>
                <a:gd name="T6" fmla="*/ 51 w 51"/>
                <a:gd name="T7" fmla="*/ 120 h 120"/>
                <a:gd name="T8" fmla="*/ 51 w 51"/>
                <a:gd name="T9" fmla="*/ 0 h 120"/>
              </a:gdLst>
              <a:ahLst/>
              <a:cxnLst>
                <a:cxn ang="0">
                  <a:pos x="T0" y="T1"/>
                </a:cxn>
                <a:cxn ang="0">
                  <a:pos x="T2" y="T3"/>
                </a:cxn>
                <a:cxn ang="0">
                  <a:pos x="T4" y="T5"/>
                </a:cxn>
                <a:cxn ang="0">
                  <a:pos x="T6" y="T7"/>
                </a:cxn>
                <a:cxn ang="0">
                  <a:pos x="T8" y="T9"/>
                </a:cxn>
              </a:cxnLst>
              <a:rect l="0" t="0" r="r" b="b"/>
              <a:pathLst>
                <a:path w="51" h="120">
                  <a:moveTo>
                    <a:pt x="51" y="0"/>
                  </a:moveTo>
                  <a:lnTo>
                    <a:pt x="51" y="0"/>
                  </a:lnTo>
                  <a:cubicBezTo>
                    <a:pt x="19" y="7"/>
                    <a:pt x="0" y="29"/>
                    <a:pt x="0" y="58"/>
                  </a:cubicBezTo>
                  <a:cubicBezTo>
                    <a:pt x="0" y="88"/>
                    <a:pt x="21" y="105"/>
                    <a:pt x="51" y="120"/>
                  </a:cubicBezTo>
                  <a:lnTo>
                    <a:pt x="5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147" name="Freeform 8"/>
            <p:cNvSpPr>
              <a:spLocks/>
            </p:cNvSpPr>
            <p:nvPr/>
          </p:nvSpPr>
          <p:spPr bwMode="auto">
            <a:xfrm>
              <a:off x="2527" y="1747"/>
              <a:ext cx="46" cy="92"/>
            </a:xfrm>
            <a:custGeom>
              <a:avLst/>
              <a:gdLst>
                <a:gd name="T0" fmla="*/ 68 w 68"/>
                <a:gd name="T1" fmla="*/ 69 h 136"/>
                <a:gd name="T2" fmla="*/ 68 w 68"/>
                <a:gd name="T3" fmla="*/ 69 h 136"/>
                <a:gd name="T4" fmla="*/ 0 w 68"/>
                <a:gd name="T5" fmla="*/ 0 h 136"/>
                <a:gd name="T6" fmla="*/ 0 w 68"/>
                <a:gd name="T7" fmla="*/ 136 h 136"/>
                <a:gd name="T8" fmla="*/ 68 w 68"/>
                <a:gd name="T9" fmla="*/ 69 h 136"/>
              </a:gdLst>
              <a:ahLst/>
              <a:cxnLst>
                <a:cxn ang="0">
                  <a:pos x="T0" y="T1"/>
                </a:cxn>
                <a:cxn ang="0">
                  <a:pos x="T2" y="T3"/>
                </a:cxn>
                <a:cxn ang="0">
                  <a:pos x="T4" y="T5"/>
                </a:cxn>
                <a:cxn ang="0">
                  <a:pos x="T6" y="T7"/>
                </a:cxn>
                <a:cxn ang="0">
                  <a:pos x="T8" y="T9"/>
                </a:cxn>
              </a:cxnLst>
              <a:rect l="0" t="0" r="r" b="b"/>
              <a:pathLst>
                <a:path w="68" h="136">
                  <a:moveTo>
                    <a:pt x="68" y="69"/>
                  </a:moveTo>
                  <a:lnTo>
                    <a:pt x="68" y="69"/>
                  </a:lnTo>
                  <a:cubicBezTo>
                    <a:pt x="68" y="34"/>
                    <a:pt x="38" y="15"/>
                    <a:pt x="0" y="0"/>
                  </a:cubicBezTo>
                  <a:lnTo>
                    <a:pt x="0" y="136"/>
                  </a:lnTo>
                  <a:cubicBezTo>
                    <a:pt x="42" y="131"/>
                    <a:pt x="68" y="106"/>
                    <a:pt x="68" y="6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171831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5257800" y="0"/>
            <a:ext cx="3886200" cy="685800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Verdana" pitchFamily="34" charset="0"/>
              <a:ea typeface="ＭＳ Ｐゴシック" pitchFamily="34" charset="-128"/>
            </a:endParaRPr>
          </a:p>
        </p:txBody>
      </p:sp>
      <p:sp>
        <p:nvSpPr>
          <p:cNvPr id="6146" name="Rectangle 2"/>
          <p:cNvSpPr>
            <a:spLocks noGrp="1" noChangeArrowheads="1"/>
          </p:cNvSpPr>
          <p:nvPr>
            <p:ph type="title"/>
          </p:nvPr>
        </p:nvSpPr>
        <p:spPr>
          <a:xfrm>
            <a:off x="381000" y="304800"/>
            <a:ext cx="5087937" cy="457201"/>
          </a:xfrm>
          <a:noFill/>
          <a:ln/>
          <a:extLst>
            <a:ext uri="{91240B29-F687-4F45-9708-019B960494DF}">
              <a14:hiddenLine xmlns:a14="http://schemas.microsoft.com/office/drawing/2010/main" w="28575" cmpd="sng">
                <a:solidFill>
                  <a:schemeClr val="tx1"/>
                </a:solidFill>
                <a:miter lim="800000"/>
                <a:headEnd/>
                <a:tailEnd/>
              </a14:hiddenLine>
            </a:ext>
          </a:extLst>
        </p:spPr>
        <p:txBody>
          <a:bodyPr/>
          <a:lstStyle/>
          <a:p>
            <a:r>
              <a:rPr lang="en-US" dirty="0">
                <a:latin typeface="Century Gothic" panose="020B0502020202020204" pitchFamily="34" charset="0"/>
              </a:rPr>
              <a:t>Basics – right starting point</a:t>
            </a:r>
            <a:endParaRPr lang="en-US" altLang="en-US" sz="2200" b="0" dirty="0">
              <a:solidFill>
                <a:schemeClr val="bg2"/>
              </a:solidFill>
              <a:latin typeface="Century Gothic" panose="020B0502020202020204" pitchFamily="34" charset="0"/>
            </a:endParaRPr>
          </a:p>
        </p:txBody>
      </p:sp>
      <p:sp>
        <p:nvSpPr>
          <p:cNvPr id="5" name="Rectangle 4"/>
          <p:cNvSpPr/>
          <p:nvPr/>
        </p:nvSpPr>
        <p:spPr>
          <a:xfrm>
            <a:off x="576155" y="1524000"/>
            <a:ext cx="4376845" cy="3139321"/>
          </a:xfrm>
          <a:prstGeom prst="rect">
            <a:avLst/>
          </a:prstGeom>
        </p:spPr>
        <p:txBody>
          <a:bodyPr wrap="square">
            <a:spAutoFit/>
          </a:bodyPr>
          <a:lstStyle/>
          <a:p>
            <a:pPr marL="285750" indent="-285750" eaLnBrk="1" hangingPunct="1">
              <a:buClr>
                <a:srgbClr val="CCBE3C"/>
              </a:buClr>
              <a:buFont typeface="Wingdings" panose="05000000000000000000" pitchFamily="2" charset="2"/>
              <a:buChar char="§"/>
            </a:pPr>
            <a:r>
              <a:rPr lang="en-US" dirty="0">
                <a:latin typeface="Century Gothic" panose="020B0502020202020204" pitchFamily="34" charset="0"/>
              </a:rPr>
              <a:t>Manage your accounts</a:t>
            </a:r>
          </a:p>
          <a:p>
            <a:pPr marL="627063" lvl="1" indent="-285750" eaLnBrk="1" hangingPunct="1">
              <a:buClr>
                <a:srgbClr val="CCBE3C"/>
              </a:buClr>
              <a:buFont typeface="Arial" panose="020B0604020202020204" pitchFamily="34" charset="0"/>
              <a:buChar char="−"/>
            </a:pPr>
            <a:r>
              <a:rPr lang="en-US" dirty="0">
                <a:latin typeface="Century Gothic" panose="020B0502020202020204" pitchFamily="34" charset="0"/>
              </a:rPr>
              <a:t>Checking, saving, credit card and debit card</a:t>
            </a:r>
          </a:p>
          <a:p>
            <a:pPr marL="285750" indent="-285750" eaLnBrk="1" hangingPunct="1">
              <a:buClr>
                <a:srgbClr val="CCBE3C"/>
              </a:buClr>
              <a:buFont typeface="Wingdings" panose="05000000000000000000" pitchFamily="2" charset="2"/>
              <a:buChar char="§"/>
            </a:pPr>
            <a:r>
              <a:rPr lang="en-US" dirty="0">
                <a:latin typeface="Century Gothic" panose="020B0502020202020204" pitchFamily="34" charset="0"/>
              </a:rPr>
              <a:t>Keep track of all your “spending”</a:t>
            </a:r>
          </a:p>
          <a:p>
            <a:pPr marL="627063" lvl="1" indent="-285750" eaLnBrk="1" hangingPunct="1">
              <a:buClr>
                <a:srgbClr val="CCBE3C"/>
              </a:buClr>
              <a:buFont typeface="Arial" panose="020B0604020202020204" pitchFamily="34" charset="0"/>
              <a:buChar char="−"/>
            </a:pPr>
            <a:r>
              <a:rPr lang="en-US" dirty="0">
                <a:latin typeface="Century Gothic" panose="020B0502020202020204" pitchFamily="34" charset="0"/>
              </a:rPr>
              <a:t>If you don’t have it – don’t spend it!!</a:t>
            </a:r>
          </a:p>
          <a:p>
            <a:pPr marL="627063" lvl="1" indent="-285750" eaLnBrk="1" hangingPunct="1">
              <a:buClr>
                <a:srgbClr val="CCBE3C"/>
              </a:buClr>
              <a:buFont typeface="Arial" panose="020B0604020202020204" pitchFamily="34" charset="0"/>
              <a:buChar char="−"/>
            </a:pPr>
            <a:r>
              <a:rPr lang="en-US" dirty="0">
                <a:latin typeface="Century Gothic" panose="020B0502020202020204" pitchFamily="34" charset="0"/>
              </a:rPr>
              <a:t>Use account options to save you </a:t>
            </a:r>
            <a:r>
              <a:rPr lang="en-US" dirty="0" smtClean="0">
                <a:latin typeface="Century Gothic" panose="020B0502020202020204" pitchFamily="34" charset="0"/>
              </a:rPr>
              <a:t>money </a:t>
            </a:r>
            <a:r>
              <a:rPr lang="en-US" dirty="0">
                <a:latin typeface="Century Gothic" panose="020B0502020202020204" pitchFamily="34" charset="0"/>
              </a:rPr>
              <a:t>and time</a:t>
            </a:r>
          </a:p>
          <a:p>
            <a:pPr marL="971550" lvl="2" indent="-228600" eaLnBrk="1" hangingPunct="1">
              <a:buClr>
                <a:srgbClr val="CCBE3C"/>
              </a:buClr>
              <a:buFont typeface="Arial" panose="020B0604020202020204" pitchFamily="34" charset="0"/>
              <a:buChar char="•"/>
            </a:pPr>
            <a:r>
              <a:rPr lang="en-US" dirty="0">
                <a:latin typeface="Century Gothic" panose="020B0502020202020204" pitchFamily="34" charset="0"/>
              </a:rPr>
              <a:t>Mobile and online banking</a:t>
            </a:r>
          </a:p>
          <a:p>
            <a:pPr marL="971550" lvl="2" indent="-228600" eaLnBrk="1" hangingPunct="1">
              <a:buClr>
                <a:srgbClr val="CCBE3C"/>
              </a:buClr>
              <a:buFont typeface="Arial" panose="020B0604020202020204" pitchFamily="34" charset="0"/>
              <a:buChar char="•"/>
            </a:pPr>
            <a:r>
              <a:rPr lang="en-US" dirty="0">
                <a:latin typeface="Century Gothic" panose="020B0502020202020204" pitchFamily="34" charset="0"/>
              </a:rPr>
              <a:t>Account alerts</a:t>
            </a:r>
          </a:p>
          <a:p>
            <a:pPr marL="971550" lvl="2" indent="-228600" eaLnBrk="1" hangingPunct="1">
              <a:buClr>
                <a:srgbClr val="CCBE3C"/>
              </a:buClr>
              <a:buFont typeface="Arial" panose="020B0604020202020204" pitchFamily="34" charset="0"/>
              <a:buChar char="•"/>
            </a:pPr>
            <a:r>
              <a:rPr lang="en-US" dirty="0">
                <a:latin typeface="Century Gothic" panose="020B0502020202020204" pitchFamily="34" charset="0"/>
              </a:rPr>
              <a:t>Direct deposit </a:t>
            </a:r>
          </a:p>
        </p:txBody>
      </p:sp>
      <p:grpSp>
        <p:nvGrpSpPr>
          <p:cNvPr id="3" name="Group 4"/>
          <p:cNvGrpSpPr>
            <a:grpSpLocks noChangeAspect="1"/>
          </p:cNvGrpSpPr>
          <p:nvPr/>
        </p:nvGrpSpPr>
        <p:grpSpPr bwMode="auto">
          <a:xfrm>
            <a:off x="6146800" y="2362200"/>
            <a:ext cx="2311400" cy="1965460"/>
            <a:chOff x="2432" y="1785"/>
            <a:chExt cx="902" cy="767"/>
          </a:xfrm>
          <a:solidFill>
            <a:schemeClr val="bg1"/>
          </a:solidFill>
        </p:grpSpPr>
        <p:sp>
          <p:nvSpPr>
            <p:cNvPr id="7" name="Freeform 5"/>
            <p:cNvSpPr>
              <a:spLocks noEditPoints="1"/>
            </p:cNvSpPr>
            <p:nvPr/>
          </p:nvSpPr>
          <p:spPr bwMode="auto">
            <a:xfrm>
              <a:off x="2601" y="1868"/>
              <a:ext cx="558" cy="215"/>
            </a:xfrm>
            <a:custGeom>
              <a:avLst/>
              <a:gdLst>
                <a:gd name="T0" fmla="*/ 155 w 687"/>
                <a:gd name="T1" fmla="*/ 53 h 265"/>
                <a:gd name="T2" fmla="*/ 155 w 687"/>
                <a:gd name="T3" fmla="*/ 53 h 265"/>
                <a:gd name="T4" fmla="*/ 161 w 687"/>
                <a:gd name="T5" fmla="*/ 48 h 265"/>
                <a:gd name="T6" fmla="*/ 168 w 687"/>
                <a:gd name="T7" fmla="*/ 46 h 265"/>
                <a:gd name="T8" fmla="*/ 523 w 687"/>
                <a:gd name="T9" fmla="*/ 46 h 265"/>
                <a:gd name="T10" fmla="*/ 530 w 687"/>
                <a:gd name="T11" fmla="*/ 49 h 265"/>
                <a:gd name="T12" fmla="*/ 536 w 687"/>
                <a:gd name="T13" fmla="*/ 53 h 265"/>
                <a:gd name="T14" fmla="*/ 626 w 687"/>
                <a:gd name="T15" fmla="*/ 219 h 265"/>
                <a:gd name="T16" fmla="*/ 62 w 687"/>
                <a:gd name="T17" fmla="*/ 219 h 265"/>
                <a:gd name="T18" fmla="*/ 155 w 687"/>
                <a:gd name="T19" fmla="*/ 53 h 265"/>
                <a:gd name="T20" fmla="*/ 155 w 687"/>
                <a:gd name="T21" fmla="*/ 53 h 265"/>
                <a:gd name="T22" fmla="*/ 23 w 687"/>
                <a:gd name="T23" fmla="*/ 265 h 265"/>
                <a:gd name="T24" fmla="*/ 23 w 687"/>
                <a:gd name="T25" fmla="*/ 265 h 265"/>
                <a:gd name="T26" fmla="*/ 664 w 687"/>
                <a:gd name="T27" fmla="*/ 265 h 265"/>
                <a:gd name="T28" fmla="*/ 683 w 687"/>
                <a:gd name="T29" fmla="*/ 254 h 265"/>
                <a:gd name="T30" fmla="*/ 684 w 687"/>
                <a:gd name="T31" fmla="*/ 231 h 265"/>
                <a:gd name="T32" fmla="*/ 575 w 687"/>
                <a:gd name="T33" fmla="*/ 31 h 265"/>
                <a:gd name="T34" fmla="*/ 553 w 687"/>
                <a:gd name="T35" fmla="*/ 10 h 265"/>
                <a:gd name="T36" fmla="*/ 524 w 687"/>
                <a:gd name="T37" fmla="*/ 0 h 265"/>
                <a:gd name="T38" fmla="*/ 524 w 687"/>
                <a:gd name="T39" fmla="*/ 0 h 265"/>
                <a:gd name="T40" fmla="*/ 168 w 687"/>
                <a:gd name="T41" fmla="*/ 0 h 265"/>
                <a:gd name="T42" fmla="*/ 167 w 687"/>
                <a:gd name="T43" fmla="*/ 0 h 265"/>
                <a:gd name="T44" fmla="*/ 138 w 687"/>
                <a:gd name="T45" fmla="*/ 9 h 265"/>
                <a:gd name="T46" fmla="*/ 115 w 687"/>
                <a:gd name="T47" fmla="*/ 31 h 265"/>
                <a:gd name="T48" fmla="*/ 4 w 687"/>
                <a:gd name="T49" fmla="*/ 231 h 265"/>
                <a:gd name="T50" fmla="*/ 4 w 687"/>
                <a:gd name="T51" fmla="*/ 254 h 265"/>
                <a:gd name="T52" fmla="*/ 23 w 687"/>
                <a:gd name="T53" fmla="*/ 265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87" h="265">
                  <a:moveTo>
                    <a:pt x="155" y="53"/>
                  </a:moveTo>
                  <a:lnTo>
                    <a:pt x="155" y="53"/>
                  </a:lnTo>
                  <a:cubicBezTo>
                    <a:pt x="156" y="52"/>
                    <a:pt x="158" y="50"/>
                    <a:pt x="161" y="48"/>
                  </a:cubicBezTo>
                  <a:cubicBezTo>
                    <a:pt x="164" y="47"/>
                    <a:pt x="166" y="46"/>
                    <a:pt x="168" y="46"/>
                  </a:cubicBezTo>
                  <a:lnTo>
                    <a:pt x="523" y="46"/>
                  </a:lnTo>
                  <a:cubicBezTo>
                    <a:pt x="525" y="46"/>
                    <a:pt x="527" y="47"/>
                    <a:pt x="530" y="49"/>
                  </a:cubicBezTo>
                  <a:cubicBezTo>
                    <a:pt x="533" y="50"/>
                    <a:pt x="535" y="52"/>
                    <a:pt x="536" y="53"/>
                  </a:cubicBezTo>
                  <a:lnTo>
                    <a:pt x="626" y="219"/>
                  </a:lnTo>
                  <a:lnTo>
                    <a:pt x="62" y="219"/>
                  </a:lnTo>
                  <a:lnTo>
                    <a:pt x="155" y="53"/>
                  </a:lnTo>
                  <a:lnTo>
                    <a:pt x="155" y="53"/>
                  </a:lnTo>
                  <a:close/>
                  <a:moveTo>
                    <a:pt x="23" y="265"/>
                  </a:moveTo>
                  <a:lnTo>
                    <a:pt x="23" y="265"/>
                  </a:lnTo>
                  <a:lnTo>
                    <a:pt x="664" y="265"/>
                  </a:lnTo>
                  <a:cubicBezTo>
                    <a:pt x="672" y="265"/>
                    <a:pt x="679" y="261"/>
                    <a:pt x="683" y="254"/>
                  </a:cubicBezTo>
                  <a:cubicBezTo>
                    <a:pt x="687" y="247"/>
                    <a:pt x="687" y="238"/>
                    <a:pt x="684" y="231"/>
                  </a:cubicBezTo>
                  <a:lnTo>
                    <a:pt x="575" y="31"/>
                  </a:lnTo>
                  <a:cubicBezTo>
                    <a:pt x="571" y="23"/>
                    <a:pt x="562" y="15"/>
                    <a:pt x="553" y="10"/>
                  </a:cubicBezTo>
                  <a:cubicBezTo>
                    <a:pt x="544" y="4"/>
                    <a:pt x="533" y="0"/>
                    <a:pt x="524" y="0"/>
                  </a:cubicBezTo>
                  <a:cubicBezTo>
                    <a:pt x="524" y="0"/>
                    <a:pt x="524" y="0"/>
                    <a:pt x="524" y="0"/>
                  </a:cubicBezTo>
                  <a:lnTo>
                    <a:pt x="168" y="0"/>
                  </a:lnTo>
                  <a:cubicBezTo>
                    <a:pt x="167" y="0"/>
                    <a:pt x="167" y="0"/>
                    <a:pt x="167" y="0"/>
                  </a:cubicBezTo>
                  <a:cubicBezTo>
                    <a:pt x="159" y="0"/>
                    <a:pt x="147" y="4"/>
                    <a:pt x="138" y="9"/>
                  </a:cubicBezTo>
                  <a:cubicBezTo>
                    <a:pt x="130" y="14"/>
                    <a:pt x="120" y="22"/>
                    <a:pt x="115" y="31"/>
                  </a:cubicBezTo>
                  <a:lnTo>
                    <a:pt x="4" y="231"/>
                  </a:lnTo>
                  <a:cubicBezTo>
                    <a:pt x="0" y="238"/>
                    <a:pt x="0" y="247"/>
                    <a:pt x="4" y="254"/>
                  </a:cubicBezTo>
                  <a:cubicBezTo>
                    <a:pt x="8" y="261"/>
                    <a:pt x="15" y="265"/>
                    <a:pt x="23" y="26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6"/>
            <p:cNvSpPr>
              <a:spLocks noEditPoints="1"/>
            </p:cNvSpPr>
            <p:nvPr/>
          </p:nvSpPr>
          <p:spPr bwMode="auto">
            <a:xfrm>
              <a:off x="2432" y="1785"/>
              <a:ext cx="902" cy="767"/>
            </a:xfrm>
            <a:custGeom>
              <a:avLst/>
              <a:gdLst>
                <a:gd name="T0" fmla="*/ 1044 w 1111"/>
                <a:gd name="T1" fmla="*/ 720 h 948"/>
                <a:gd name="T2" fmla="*/ 987 w 1111"/>
                <a:gd name="T3" fmla="*/ 742 h 948"/>
                <a:gd name="T4" fmla="*/ 934 w 1111"/>
                <a:gd name="T5" fmla="*/ 902 h 948"/>
                <a:gd name="T6" fmla="*/ 881 w 1111"/>
                <a:gd name="T7" fmla="*/ 742 h 948"/>
                <a:gd name="T8" fmla="*/ 253 w 1111"/>
                <a:gd name="T9" fmla="*/ 720 h 948"/>
                <a:gd name="T10" fmla="*/ 230 w 1111"/>
                <a:gd name="T11" fmla="*/ 844 h 948"/>
                <a:gd name="T12" fmla="*/ 124 w 1111"/>
                <a:gd name="T13" fmla="*/ 844 h 948"/>
                <a:gd name="T14" fmla="*/ 101 w 1111"/>
                <a:gd name="T15" fmla="*/ 720 h 948"/>
                <a:gd name="T16" fmla="*/ 46 w 1111"/>
                <a:gd name="T17" fmla="*/ 698 h 948"/>
                <a:gd name="T18" fmla="*/ 45 w 1111"/>
                <a:gd name="T19" fmla="*/ 467 h 948"/>
                <a:gd name="T20" fmla="*/ 139 w 1111"/>
                <a:gd name="T21" fmla="*/ 354 h 948"/>
                <a:gd name="T22" fmla="*/ 275 w 1111"/>
                <a:gd name="T23" fmla="*/ 98 h 948"/>
                <a:gd name="T24" fmla="*/ 363 w 1111"/>
                <a:gd name="T25" fmla="*/ 45 h 948"/>
                <a:gd name="T26" fmla="*/ 791 w 1111"/>
                <a:gd name="T27" fmla="*/ 60 h 948"/>
                <a:gd name="T28" fmla="*/ 953 w 1111"/>
                <a:gd name="T29" fmla="*/ 336 h 948"/>
                <a:gd name="T30" fmla="*/ 979 w 1111"/>
                <a:gd name="T31" fmla="*/ 371 h 948"/>
                <a:gd name="T32" fmla="*/ 1064 w 1111"/>
                <a:gd name="T33" fmla="*/ 624 h 948"/>
                <a:gd name="T34" fmla="*/ 1044 w 1111"/>
                <a:gd name="T35" fmla="*/ 720 h 948"/>
                <a:gd name="T36" fmla="*/ 1109 w 1111"/>
                <a:gd name="T37" fmla="*/ 624 h 948"/>
                <a:gd name="T38" fmla="*/ 1109 w 1111"/>
                <a:gd name="T39" fmla="*/ 467 h 948"/>
                <a:gd name="T40" fmla="*/ 994 w 1111"/>
                <a:gd name="T41" fmla="*/ 314 h 948"/>
                <a:gd name="T42" fmla="*/ 815 w 1111"/>
                <a:gd name="T43" fmla="*/ 21 h 948"/>
                <a:gd name="T44" fmla="*/ 363 w 1111"/>
                <a:gd name="T45" fmla="*/ 0 h 948"/>
                <a:gd name="T46" fmla="*/ 235 w 1111"/>
                <a:gd name="T47" fmla="*/ 76 h 948"/>
                <a:gd name="T48" fmla="*/ 98 w 1111"/>
                <a:gd name="T49" fmla="*/ 331 h 948"/>
                <a:gd name="T50" fmla="*/ 0 w 1111"/>
                <a:gd name="T51" fmla="*/ 624 h 948"/>
                <a:gd name="T52" fmla="*/ 67 w 1111"/>
                <a:gd name="T53" fmla="*/ 765 h 948"/>
                <a:gd name="T54" fmla="*/ 78 w 1111"/>
                <a:gd name="T55" fmla="*/ 844 h 948"/>
                <a:gd name="T56" fmla="*/ 275 w 1111"/>
                <a:gd name="T57" fmla="*/ 844 h 948"/>
                <a:gd name="T58" fmla="*/ 835 w 1111"/>
                <a:gd name="T59" fmla="*/ 765 h 948"/>
                <a:gd name="T60" fmla="*/ 934 w 1111"/>
                <a:gd name="T61" fmla="*/ 948 h 948"/>
                <a:gd name="T62" fmla="*/ 1032 w 1111"/>
                <a:gd name="T63" fmla="*/ 765 h 948"/>
                <a:gd name="T64" fmla="*/ 1111 w 1111"/>
                <a:gd name="T65" fmla="*/ 698 h 9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11" h="948">
                  <a:moveTo>
                    <a:pt x="1044" y="720"/>
                  </a:moveTo>
                  <a:lnTo>
                    <a:pt x="1044" y="720"/>
                  </a:lnTo>
                  <a:lnTo>
                    <a:pt x="1010" y="720"/>
                  </a:lnTo>
                  <a:cubicBezTo>
                    <a:pt x="997" y="720"/>
                    <a:pt x="987" y="730"/>
                    <a:pt x="987" y="742"/>
                  </a:cubicBezTo>
                  <a:lnTo>
                    <a:pt x="987" y="844"/>
                  </a:lnTo>
                  <a:cubicBezTo>
                    <a:pt x="987" y="872"/>
                    <a:pt x="973" y="902"/>
                    <a:pt x="934" y="902"/>
                  </a:cubicBezTo>
                  <a:cubicBezTo>
                    <a:pt x="895" y="902"/>
                    <a:pt x="881" y="872"/>
                    <a:pt x="881" y="844"/>
                  </a:cubicBezTo>
                  <a:lnTo>
                    <a:pt x="881" y="742"/>
                  </a:lnTo>
                  <a:cubicBezTo>
                    <a:pt x="881" y="730"/>
                    <a:pt x="870" y="720"/>
                    <a:pt x="858" y="720"/>
                  </a:cubicBezTo>
                  <a:lnTo>
                    <a:pt x="253" y="720"/>
                  </a:lnTo>
                  <a:cubicBezTo>
                    <a:pt x="240" y="720"/>
                    <a:pt x="230" y="730"/>
                    <a:pt x="230" y="742"/>
                  </a:cubicBezTo>
                  <a:lnTo>
                    <a:pt x="230" y="844"/>
                  </a:lnTo>
                  <a:cubicBezTo>
                    <a:pt x="230" y="872"/>
                    <a:pt x="216" y="902"/>
                    <a:pt x="177" y="902"/>
                  </a:cubicBezTo>
                  <a:cubicBezTo>
                    <a:pt x="138" y="902"/>
                    <a:pt x="124" y="872"/>
                    <a:pt x="124" y="844"/>
                  </a:cubicBezTo>
                  <a:lnTo>
                    <a:pt x="124" y="742"/>
                  </a:lnTo>
                  <a:cubicBezTo>
                    <a:pt x="124" y="730"/>
                    <a:pt x="114" y="720"/>
                    <a:pt x="101" y="720"/>
                  </a:cubicBezTo>
                  <a:lnTo>
                    <a:pt x="67" y="720"/>
                  </a:lnTo>
                  <a:cubicBezTo>
                    <a:pt x="55" y="720"/>
                    <a:pt x="46" y="710"/>
                    <a:pt x="46" y="698"/>
                  </a:cubicBezTo>
                  <a:lnTo>
                    <a:pt x="45" y="624"/>
                  </a:lnTo>
                  <a:lnTo>
                    <a:pt x="45" y="467"/>
                  </a:lnTo>
                  <a:cubicBezTo>
                    <a:pt x="45" y="422"/>
                    <a:pt x="77" y="382"/>
                    <a:pt x="122" y="372"/>
                  </a:cubicBezTo>
                  <a:cubicBezTo>
                    <a:pt x="131" y="370"/>
                    <a:pt x="138" y="363"/>
                    <a:pt x="139" y="354"/>
                  </a:cubicBezTo>
                  <a:cubicBezTo>
                    <a:pt x="140" y="348"/>
                    <a:pt x="143" y="342"/>
                    <a:pt x="146" y="336"/>
                  </a:cubicBezTo>
                  <a:lnTo>
                    <a:pt x="275" y="98"/>
                  </a:lnTo>
                  <a:cubicBezTo>
                    <a:pt x="283" y="83"/>
                    <a:pt x="296" y="70"/>
                    <a:pt x="312" y="60"/>
                  </a:cubicBezTo>
                  <a:cubicBezTo>
                    <a:pt x="330" y="50"/>
                    <a:pt x="346" y="45"/>
                    <a:pt x="363" y="45"/>
                  </a:cubicBezTo>
                  <a:lnTo>
                    <a:pt x="741" y="45"/>
                  </a:lnTo>
                  <a:cubicBezTo>
                    <a:pt x="758" y="45"/>
                    <a:pt x="774" y="50"/>
                    <a:pt x="791" y="60"/>
                  </a:cubicBezTo>
                  <a:cubicBezTo>
                    <a:pt x="808" y="71"/>
                    <a:pt x="820" y="83"/>
                    <a:pt x="828" y="98"/>
                  </a:cubicBezTo>
                  <a:lnTo>
                    <a:pt x="953" y="336"/>
                  </a:lnTo>
                  <a:cubicBezTo>
                    <a:pt x="956" y="341"/>
                    <a:pt x="958" y="347"/>
                    <a:pt x="959" y="353"/>
                  </a:cubicBezTo>
                  <a:cubicBezTo>
                    <a:pt x="961" y="362"/>
                    <a:pt x="969" y="369"/>
                    <a:pt x="979" y="371"/>
                  </a:cubicBezTo>
                  <a:cubicBezTo>
                    <a:pt x="1027" y="377"/>
                    <a:pt x="1064" y="418"/>
                    <a:pt x="1064" y="467"/>
                  </a:cubicBezTo>
                  <a:lnTo>
                    <a:pt x="1064" y="624"/>
                  </a:lnTo>
                  <a:lnTo>
                    <a:pt x="1065" y="699"/>
                  </a:lnTo>
                  <a:cubicBezTo>
                    <a:pt x="1065" y="710"/>
                    <a:pt x="1056" y="720"/>
                    <a:pt x="1044" y="720"/>
                  </a:cubicBezTo>
                  <a:lnTo>
                    <a:pt x="1044" y="720"/>
                  </a:lnTo>
                  <a:close/>
                  <a:moveTo>
                    <a:pt x="1109" y="624"/>
                  </a:moveTo>
                  <a:lnTo>
                    <a:pt x="1109" y="624"/>
                  </a:lnTo>
                  <a:lnTo>
                    <a:pt x="1109" y="467"/>
                  </a:lnTo>
                  <a:cubicBezTo>
                    <a:pt x="1109" y="401"/>
                    <a:pt x="1063" y="344"/>
                    <a:pt x="1000" y="328"/>
                  </a:cubicBezTo>
                  <a:cubicBezTo>
                    <a:pt x="998" y="324"/>
                    <a:pt x="996" y="319"/>
                    <a:pt x="994" y="314"/>
                  </a:cubicBezTo>
                  <a:lnTo>
                    <a:pt x="868" y="77"/>
                  </a:lnTo>
                  <a:cubicBezTo>
                    <a:pt x="857" y="54"/>
                    <a:pt x="839" y="36"/>
                    <a:pt x="815" y="21"/>
                  </a:cubicBezTo>
                  <a:cubicBezTo>
                    <a:pt x="790" y="7"/>
                    <a:pt x="766" y="0"/>
                    <a:pt x="741" y="0"/>
                  </a:cubicBezTo>
                  <a:lnTo>
                    <a:pt x="363" y="0"/>
                  </a:lnTo>
                  <a:cubicBezTo>
                    <a:pt x="338" y="0"/>
                    <a:pt x="314" y="7"/>
                    <a:pt x="289" y="21"/>
                  </a:cubicBezTo>
                  <a:cubicBezTo>
                    <a:pt x="265" y="36"/>
                    <a:pt x="248" y="54"/>
                    <a:pt x="235" y="76"/>
                  </a:cubicBezTo>
                  <a:lnTo>
                    <a:pt x="106" y="314"/>
                  </a:lnTo>
                  <a:cubicBezTo>
                    <a:pt x="103" y="320"/>
                    <a:pt x="100" y="325"/>
                    <a:pt x="98" y="331"/>
                  </a:cubicBezTo>
                  <a:cubicBezTo>
                    <a:pt x="40" y="350"/>
                    <a:pt x="0" y="405"/>
                    <a:pt x="0" y="467"/>
                  </a:cubicBezTo>
                  <a:lnTo>
                    <a:pt x="0" y="624"/>
                  </a:lnTo>
                  <a:lnTo>
                    <a:pt x="1" y="699"/>
                  </a:lnTo>
                  <a:cubicBezTo>
                    <a:pt x="1" y="735"/>
                    <a:pt x="30" y="765"/>
                    <a:pt x="67" y="765"/>
                  </a:cubicBezTo>
                  <a:lnTo>
                    <a:pt x="78" y="765"/>
                  </a:lnTo>
                  <a:lnTo>
                    <a:pt x="78" y="844"/>
                  </a:lnTo>
                  <a:cubicBezTo>
                    <a:pt x="78" y="905"/>
                    <a:pt x="119" y="948"/>
                    <a:pt x="177" y="948"/>
                  </a:cubicBezTo>
                  <a:cubicBezTo>
                    <a:pt x="235" y="948"/>
                    <a:pt x="275" y="905"/>
                    <a:pt x="275" y="844"/>
                  </a:cubicBezTo>
                  <a:lnTo>
                    <a:pt x="275" y="765"/>
                  </a:lnTo>
                  <a:lnTo>
                    <a:pt x="835" y="765"/>
                  </a:lnTo>
                  <a:lnTo>
                    <a:pt x="835" y="844"/>
                  </a:lnTo>
                  <a:cubicBezTo>
                    <a:pt x="835" y="905"/>
                    <a:pt x="876" y="948"/>
                    <a:pt x="934" y="948"/>
                  </a:cubicBezTo>
                  <a:cubicBezTo>
                    <a:pt x="992" y="948"/>
                    <a:pt x="1032" y="905"/>
                    <a:pt x="1032" y="844"/>
                  </a:cubicBezTo>
                  <a:lnTo>
                    <a:pt x="1032" y="765"/>
                  </a:lnTo>
                  <a:lnTo>
                    <a:pt x="1044" y="765"/>
                  </a:lnTo>
                  <a:cubicBezTo>
                    <a:pt x="1081" y="765"/>
                    <a:pt x="1111" y="735"/>
                    <a:pt x="1111" y="698"/>
                  </a:cubicBezTo>
                  <a:lnTo>
                    <a:pt x="1109" y="62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7"/>
            <p:cNvSpPr>
              <a:spLocks noEditPoints="1"/>
            </p:cNvSpPr>
            <p:nvPr/>
          </p:nvSpPr>
          <p:spPr bwMode="auto">
            <a:xfrm>
              <a:off x="2512" y="2123"/>
              <a:ext cx="164" cy="163"/>
            </a:xfrm>
            <a:custGeom>
              <a:avLst/>
              <a:gdLst>
                <a:gd name="T0" fmla="*/ 101 w 202"/>
                <a:gd name="T1" fmla="*/ 155 h 202"/>
                <a:gd name="T2" fmla="*/ 101 w 202"/>
                <a:gd name="T3" fmla="*/ 155 h 202"/>
                <a:gd name="T4" fmla="*/ 47 w 202"/>
                <a:gd name="T5" fmla="*/ 101 h 202"/>
                <a:gd name="T6" fmla="*/ 101 w 202"/>
                <a:gd name="T7" fmla="*/ 47 h 202"/>
                <a:gd name="T8" fmla="*/ 155 w 202"/>
                <a:gd name="T9" fmla="*/ 101 h 202"/>
                <a:gd name="T10" fmla="*/ 101 w 202"/>
                <a:gd name="T11" fmla="*/ 155 h 202"/>
                <a:gd name="T12" fmla="*/ 101 w 202"/>
                <a:gd name="T13" fmla="*/ 155 h 202"/>
                <a:gd name="T14" fmla="*/ 101 w 202"/>
                <a:gd name="T15" fmla="*/ 0 h 202"/>
                <a:gd name="T16" fmla="*/ 101 w 202"/>
                <a:gd name="T17" fmla="*/ 0 h 202"/>
                <a:gd name="T18" fmla="*/ 0 w 202"/>
                <a:gd name="T19" fmla="*/ 101 h 202"/>
                <a:gd name="T20" fmla="*/ 101 w 202"/>
                <a:gd name="T21" fmla="*/ 202 h 202"/>
                <a:gd name="T22" fmla="*/ 202 w 202"/>
                <a:gd name="T23" fmla="*/ 101 h 202"/>
                <a:gd name="T24" fmla="*/ 101 w 202"/>
                <a:gd name="T25" fmla="*/ 0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2" h="202">
                  <a:moveTo>
                    <a:pt x="101" y="155"/>
                  </a:moveTo>
                  <a:lnTo>
                    <a:pt x="101" y="155"/>
                  </a:lnTo>
                  <a:cubicBezTo>
                    <a:pt x="71" y="155"/>
                    <a:pt x="47" y="131"/>
                    <a:pt x="47" y="101"/>
                  </a:cubicBezTo>
                  <a:cubicBezTo>
                    <a:pt x="47" y="71"/>
                    <a:pt x="71" y="47"/>
                    <a:pt x="101" y="47"/>
                  </a:cubicBezTo>
                  <a:cubicBezTo>
                    <a:pt x="131" y="47"/>
                    <a:pt x="155" y="71"/>
                    <a:pt x="155" y="101"/>
                  </a:cubicBezTo>
                  <a:cubicBezTo>
                    <a:pt x="155" y="131"/>
                    <a:pt x="131" y="155"/>
                    <a:pt x="101" y="155"/>
                  </a:cubicBezTo>
                  <a:lnTo>
                    <a:pt x="101" y="155"/>
                  </a:lnTo>
                  <a:close/>
                  <a:moveTo>
                    <a:pt x="101" y="0"/>
                  </a:moveTo>
                  <a:lnTo>
                    <a:pt x="101" y="0"/>
                  </a:lnTo>
                  <a:cubicBezTo>
                    <a:pt x="45" y="0"/>
                    <a:pt x="0" y="45"/>
                    <a:pt x="0" y="101"/>
                  </a:cubicBezTo>
                  <a:cubicBezTo>
                    <a:pt x="0" y="157"/>
                    <a:pt x="45" y="202"/>
                    <a:pt x="101" y="202"/>
                  </a:cubicBezTo>
                  <a:cubicBezTo>
                    <a:pt x="156" y="202"/>
                    <a:pt x="202" y="157"/>
                    <a:pt x="202" y="101"/>
                  </a:cubicBezTo>
                  <a:cubicBezTo>
                    <a:pt x="202" y="45"/>
                    <a:pt x="156" y="0"/>
                    <a:pt x="10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8"/>
            <p:cNvSpPr>
              <a:spLocks noEditPoints="1"/>
            </p:cNvSpPr>
            <p:nvPr/>
          </p:nvSpPr>
          <p:spPr bwMode="auto">
            <a:xfrm>
              <a:off x="3090" y="2123"/>
              <a:ext cx="164" cy="163"/>
            </a:xfrm>
            <a:custGeom>
              <a:avLst/>
              <a:gdLst>
                <a:gd name="T0" fmla="*/ 101 w 202"/>
                <a:gd name="T1" fmla="*/ 155 h 202"/>
                <a:gd name="T2" fmla="*/ 101 w 202"/>
                <a:gd name="T3" fmla="*/ 155 h 202"/>
                <a:gd name="T4" fmla="*/ 47 w 202"/>
                <a:gd name="T5" fmla="*/ 101 h 202"/>
                <a:gd name="T6" fmla="*/ 101 w 202"/>
                <a:gd name="T7" fmla="*/ 47 h 202"/>
                <a:gd name="T8" fmla="*/ 155 w 202"/>
                <a:gd name="T9" fmla="*/ 101 h 202"/>
                <a:gd name="T10" fmla="*/ 101 w 202"/>
                <a:gd name="T11" fmla="*/ 155 h 202"/>
                <a:gd name="T12" fmla="*/ 101 w 202"/>
                <a:gd name="T13" fmla="*/ 155 h 202"/>
                <a:gd name="T14" fmla="*/ 101 w 202"/>
                <a:gd name="T15" fmla="*/ 0 h 202"/>
                <a:gd name="T16" fmla="*/ 101 w 202"/>
                <a:gd name="T17" fmla="*/ 0 h 202"/>
                <a:gd name="T18" fmla="*/ 0 w 202"/>
                <a:gd name="T19" fmla="*/ 101 h 202"/>
                <a:gd name="T20" fmla="*/ 101 w 202"/>
                <a:gd name="T21" fmla="*/ 202 h 202"/>
                <a:gd name="T22" fmla="*/ 202 w 202"/>
                <a:gd name="T23" fmla="*/ 101 h 202"/>
                <a:gd name="T24" fmla="*/ 101 w 202"/>
                <a:gd name="T25" fmla="*/ 0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2" h="202">
                  <a:moveTo>
                    <a:pt x="101" y="155"/>
                  </a:moveTo>
                  <a:lnTo>
                    <a:pt x="101" y="155"/>
                  </a:lnTo>
                  <a:cubicBezTo>
                    <a:pt x="71" y="155"/>
                    <a:pt x="47" y="131"/>
                    <a:pt x="47" y="101"/>
                  </a:cubicBezTo>
                  <a:cubicBezTo>
                    <a:pt x="47" y="71"/>
                    <a:pt x="71" y="47"/>
                    <a:pt x="101" y="47"/>
                  </a:cubicBezTo>
                  <a:cubicBezTo>
                    <a:pt x="131" y="47"/>
                    <a:pt x="155" y="71"/>
                    <a:pt x="155" y="101"/>
                  </a:cubicBezTo>
                  <a:cubicBezTo>
                    <a:pt x="155" y="131"/>
                    <a:pt x="131" y="155"/>
                    <a:pt x="101" y="155"/>
                  </a:cubicBezTo>
                  <a:lnTo>
                    <a:pt x="101" y="155"/>
                  </a:lnTo>
                  <a:close/>
                  <a:moveTo>
                    <a:pt x="101" y="0"/>
                  </a:moveTo>
                  <a:lnTo>
                    <a:pt x="101" y="0"/>
                  </a:lnTo>
                  <a:cubicBezTo>
                    <a:pt x="45" y="0"/>
                    <a:pt x="0" y="45"/>
                    <a:pt x="0" y="101"/>
                  </a:cubicBezTo>
                  <a:cubicBezTo>
                    <a:pt x="0" y="157"/>
                    <a:pt x="45" y="202"/>
                    <a:pt x="101" y="202"/>
                  </a:cubicBezTo>
                  <a:cubicBezTo>
                    <a:pt x="156" y="202"/>
                    <a:pt x="202" y="157"/>
                    <a:pt x="202" y="101"/>
                  </a:cubicBezTo>
                  <a:cubicBezTo>
                    <a:pt x="202" y="45"/>
                    <a:pt x="156" y="0"/>
                    <a:pt x="10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9"/>
            <p:cNvSpPr>
              <a:spLocks/>
            </p:cNvSpPr>
            <p:nvPr/>
          </p:nvSpPr>
          <p:spPr bwMode="auto">
            <a:xfrm>
              <a:off x="2738" y="2155"/>
              <a:ext cx="38" cy="143"/>
            </a:xfrm>
            <a:custGeom>
              <a:avLst/>
              <a:gdLst>
                <a:gd name="T0" fmla="*/ 23 w 46"/>
                <a:gd name="T1" fmla="*/ 0 h 177"/>
                <a:gd name="T2" fmla="*/ 23 w 46"/>
                <a:gd name="T3" fmla="*/ 0 h 177"/>
                <a:gd name="T4" fmla="*/ 0 w 46"/>
                <a:gd name="T5" fmla="*/ 22 h 177"/>
                <a:gd name="T6" fmla="*/ 0 w 46"/>
                <a:gd name="T7" fmla="*/ 155 h 177"/>
                <a:gd name="T8" fmla="*/ 23 w 46"/>
                <a:gd name="T9" fmla="*/ 177 h 177"/>
                <a:gd name="T10" fmla="*/ 46 w 46"/>
                <a:gd name="T11" fmla="*/ 155 h 177"/>
                <a:gd name="T12" fmla="*/ 46 w 46"/>
                <a:gd name="T13" fmla="*/ 22 h 177"/>
                <a:gd name="T14" fmla="*/ 23 w 46"/>
                <a:gd name="T15" fmla="*/ 0 h 1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 h="177">
                  <a:moveTo>
                    <a:pt x="23" y="0"/>
                  </a:moveTo>
                  <a:lnTo>
                    <a:pt x="23" y="0"/>
                  </a:lnTo>
                  <a:cubicBezTo>
                    <a:pt x="10" y="0"/>
                    <a:pt x="0" y="10"/>
                    <a:pt x="0" y="22"/>
                  </a:cubicBezTo>
                  <a:lnTo>
                    <a:pt x="0" y="155"/>
                  </a:lnTo>
                  <a:cubicBezTo>
                    <a:pt x="0" y="167"/>
                    <a:pt x="10" y="177"/>
                    <a:pt x="23" y="177"/>
                  </a:cubicBezTo>
                  <a:cubicBezTo>
                    <a:pt x="35" y="177"/>
                    <a:pt x="46" y="167"/>
                    <a:pt x="46" y="155"/>
                  </a:cubicBezTo>
                  <a:lnTo>
                    <a:pt x="46" y="22"/>
                  </a:lnTo>
                  <a:cubicBezTo>
                    <a:pt x="46" y="10"/>
                    <a:pt x="35" y="0"/>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0"/>
            <p:cNvSpPr>
              <a:spLocks/>
            </p:cNvSpPr>
            <p:nvPr/>
          </p:nvSpPr>
          <p:spPr bwMode="auto">
            <a:xfrm>
              <a:off x="2800" y="2155"/>
              <a:ext cx="36" cy="143"/>
            </a:xfrm>
            <a:custGeom>
              <a:avLst/>
              <a:gdLst>
                <a:gd name="T0" fmla="*/ 22 w 45"/>
                <a:gd name="T1" fmla="*/ 0 h 177"/>
                <a:gd name="T2" fmla="*/ 22 w 45"/>
                <a:gd name="T3" fmla="*/ 0 h 177"/>
                <a:gd name="T4" fmla="*/ 0 w 45"/>
                <a:gd name="T5" fmla="*/ 22 h 177"/>
                <a:gd name="T6" fmla="*/ 0 w 45"/>
                <a:gd name="T7" fmla="*/ 155 h 177"/>
                <a:gd name="T8" fmla="*/ 22 w 45"/>
                <a:gd name="T9" fmla="*/ 177 h 177"/>
                <a:gd name="T10" fmla="*/ 45 w 45"/>
                <a:gd name="T11" fmla="*/ 155 h 177"/>
                <a:gd name="T12" fmla="*/ 45 w 45"/>
                <a:gd name="T13" fmla="*/ 22 h 177"/>
                <a:gd name="T14" fmla="*/ 22 w 45"/>
                <a:gd name="T15" fmla="*/ 0 h 1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177">
                  <a:moveTo>
                    <a:pt x="22" y="0"/>
                  </a:moveTo>
                  <a:lnTo>
                    <a:pt x="22" y="0"/>
                  </a:lnTo>
                  <a:cubicBezTo>
                    <a:pt x="10" y="0"/>
                    <a:pt x="0" y="10"/>
                    <a:pt x="0" y="22"/>
                  </a:cubicBezTo>
                  <a:lnTo>
                    <a:pt x="0" y="155"/>
                  </a:lnTo>
                  <a:cubicBezTo>
                    <a:pt x="0" y="167"/>
                    <a:pt x="10" y="177"/>
                    <a:pt x="22" y="177"/>
                  </a:cubicBezTo>
                  <a:cubicBezTo>
                    <a:pt x="35" y="177"/>
                    <a:pt x="45" y="167"/>
                    <a:pt x="45" y="155"/>
                  </a:cubicBezTo>
                  <a:lnTo>
                    <a:pt x="45" y="22"/>
                  </a:lnTo>
                  <a:cubicBezTo>
                    <a:pt x="45" y="10"/>
                    <a:pt x="35"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1"/>
            <p:cNvSpPr>
              <a:spLocks/>
            </p:cNvSpPr>
            <p:nvPr/>
          </p:nvSpPr>
          <p:spPr bwMode="auto">
            <a:xfrm>
              <a:off x="2861" y="2155"/>
              <a:ext cx="37" cy="143"/>
            </a:xfrm>
            <a:custGeom>
              <a:avLst/>
              <a:gdLst>
                <a:gd name="T0" fmla="*/ 23 w 46"/>
                <a:gd name="T1" fmla="*/ 0 h 177"/>
                <a:gd name="T2" fmla="*/ 23 w 46"/>
                <a:gd name="T3" fmla="*/ 0 h 177"/>
                <a:gd name="T4" fmla="*/ 0 w 46"/>
                <a:gd name="T5" fmla="*/ 22 h 177"/>
                <a:gd name="T6" fmla="*/ 0 w 46"/>
                <a:gd name="T7" fmla="*/ 155 h 177"/>
                <a:gd name="T8" fmla="*/ 23 w 46"/>
                <a:gd name="T9" fmla="*/ 177 h 177"/>
                <a:gd name="T10" fmla="*/ 46 w 46"/>
                <a:gd name="T11" fmla="*/ 155 h 177"/>
                <a:gd name="T12" fmla="*/ 46 w 46"/>
                <a:gd name="T13" fmla="*/ 22 h 177"/>
                <a:gd name="T14" fmla="*/ 23 w 46"/>
                <a:gd name="T15" fmla="*/ 0 h 1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 h="177">
                  <a:moveTo>
                    <a:pt x="23" y="0"/>
                  </a:moveTo>
                  <a:lnTo>
                    <a:pt x="23" y="0"/>
                  </a:lnTo>
                  <a:cubicBezTo>
                    <a:pt x="10" y="0"/>
                    <a:pt x="0" y="10"/>
                    <a:pt x="0" y="22"/>
                  </a:cubicBezTo>
                  <a:lnTo>
                    <a:pt x="0" y="155"/>
                  </a:lnTo>
                  <a:cubicBezTo>
                    <a:pt x="0" y="167"/>
                    <a:pt x="10" y="177"/>
                    <a:pt x="23" y="177"/>
                  </a:cubicBezTo>
                  <a:cubicBezTo>
                    <a:pt x="36" y="177"/>
                    <a:pt x="46" y="167"/>
                    <a:pt x="46" y="155"/>
                  </a:cubicBezTo>
                  <a:lnTo>
                    <a:pt x="46" y="22"/>
                  </a:lnTo>
                  <a:cubicBezTo>
                    <a:pt x="46" y="10"/>
                    <a:pt x="36" y="0"/>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2"/>
            <p:cNvSpPr>
              <a:spLocks/>
            </p:cNvSpPr>
            <p:nvPr/>
          </p:nvSpPr>
          <p:spPr bwMode="auto">
            <a:xfrm>
              <a:off x="2923" y="2155"/>
              <a:ext cx="36" cy="143"/>
            </a:xfrm>
            <a:custGeom>
              <a:avLst/>
              <a:gdLst>
                <a:gd name="T0" fmla="*/ 23 w 45"/>
                <a:gd name="T1" fmla="*/ 0 h 177"/>
                <a:gd name="T2" fmla="*/ 23 w 45"/>
                <a:gd name="T3" fmla="*/ 0 h 177"/>
                <a:gd name="T4" fmla="*/ 0 w 45"/>
                <a:gd name="T5" fmla="*/ 22 h 177"/>
                <a:gd name="T6" fmla="*/ 0 w 45"/>
                <a:gd name="T7" fmla="*/ 155 h 177"/>
                <a:gd name="T8" fmla="*/ 23 w 45"/>
                <a:gd name="T9" fmla="*/ 177 h 177"/>
                <a:gd name="T10" fmla="*/ 45 w 45"/>
                <a:gd name="T11" fmla="*/ 155 h 177"/>
                <a:gd name="T12" fmla="*/ 45 w 45"/>
                <a:gd name="T13" fmla="*/ 22 h 177"/>
                <a:gd name="T14" fmla="*/ 23 w 45"/>
                <a:gd name="T15" fmla="*/ 0 h 1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177">
                  <a:moveTo>
                    <a:pt x="23" y="0"/>
                  </a:moveTo>
                  <a:lnTo>
                    <a:pt x="23" y="0"/>
                  </a:lnTo>
                  <a:cubicBezTo>
                    <a:pt x="10" y="0"/>
                    <a:pt x="0" y="10"/>
                    <a:pt x="0" y="22"/>
                  </a:cubicBezTo>
                  <a:lnTo>
                    <a:pt x="0" y="155"/>
                  </a:lnTo>
                  <a:cubicBezTo>
                    <a:pt x="0" y="167"/>
                    <a:pt x="10" y="177"/>
                    <a:pt x="23" y="177"/>
                  </a:cubicBezTo>
                  <a:cubicBezTo>
                    <a:pt x="35" y="177"/>
                    <a:pt x="45" y="167"/>
                    <a:pt x="45" y="155"/>
                  </a:cubicBezTo>
                  <a:lnTo>
                    <a:pt x="45" y="22"/>
                  </a:lnTo>
                  <a:cubicBezTo>
                    <a:pt x="45" y="10"/>
                    <a:pt x="35" y="0"/>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3"/>
            <p:cNvSpPr>
              <a:spLocks/>
            </p:cNvSpPr>
            <p:nvPr/>
          </p:nvSpPr>
          <p:spPr bwMode="auto">
            <a:xfrm>
              <a:off x="2983" y="2155"/>
              <a:ext cx="38" cy="143"/>
            </a:xfrm>
            <a:custGeom>
              <a:avLst/>
              <a:gdLst>
                <a:gd name="T0" fmla="*/ 23 w 46"/>
                <a:gd name="T1" fmla="*/ 0 h 177"/>
                <a:gd name="T2" fmla="*/ 23 w 46"/>
                <a:gd name="T3" fmla="*/ 0 h 177"/>
                <a:gd name="T4" fmla="*/ 0 w 46"/>
                <a:gd name="T5" fmla="*/ 22 h 177"/>
                <a:gd name="T6" fmla="*/ 0 w 46"/>
                <a:gd name="T7" fmla="*/ 155 h 177"/>
                <a:gd name="T8" fmla="*/ 23 w 46"/>
                <a:gd name="T9" fmla="*/ 177 h 177"/>
                <a:gd name="T10" fmla="*/ 46 w 46"/>
                <a:gd name="T11" fmla="*/ 155 h 177"/>
                <a:gd name="T12" fmla="*/ 46 w 46"/>
                <a:gd name="T13" fmla="*/ 22 h 177"/>
                <a:gd name="T14" fmla="*/ 23 w 46"/>
                <a:gd name="T15" fmla="*/ 0 h 1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 h="177">
                  <a:moveTo>
                    <a:pt x="23" y="0"/>
                  </a:moveTo>
                  <a:lnTo>
                    <a:pt x="23" y="0"/>
                  </a:lnTo>
                  <a:cubicBezTo>
                    <a:pt x="11" y="0"/>
                    <a:pt x="0" y="10"/>
                    <a:pt x="0" y="22"/>
                  </a:cubicBezTo>
                  <a:lnTo>
                    <a:pt x="0" y="155"/>
                  </a:lnTo>
                  <a:cubicBezTo>
                    <a:pt x="0" y="167"/>
                    <a:pt x="11" y="177"/>
                    <a:pt x="23" y="177"/>
                  </a:cubicBezTo>
                  <a:cubicBezTo>
                    <a:pt x="36" y="177"/>
                    <a:pt x="46" y="167"/>
                    <a:pt x="46" y="155"/>
                  </a:cubicBezTo>
                  <a:lnTo>
                    <a:pt x="46" y="22"/>
                  </a:lnTo>
                  <a:cubicBezTo>
                    <a:pt x="46" y="10"/>
                    <a:pt x="36" y="0"/>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936289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r>
              <a:rPr lang="en-US" dirty="0" smtClean="0"/>
              <a:t>Kristi Thomas</a:t>
            </a:r>
          </a:p>
          <a:p>
            <a:r>
              <a:rPr lang="en-US" dirty="0" smtClean="0"/>
              <a:t>Kristi.Thomas@wellsfargo.com</a:t>
            </a:r>
            <a:endParaRPr lang="en-US" dirty="0"/>
          </a:p>
        </p:txBody>
      </p:sp>
    </p:spTree>
    <p:extLst>
      <p:ext uri="{BB962C8B-B14F-4D97-AF65-F5344CB8AC3E}">
        <p14:creationId xmlns:p14="http://schemas.microsoft.com/office/powerpoint/2010/main" val="347495185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Rectangle 5"/>
          <p:cNvSpPr/>
          <p:nvPr/>
        </p:nvSpPr>
        <p:spPr>
          <a:xfrm>
            <a:off x="457200" y="2286000"/>
            <a:ext cx="5361709" cy="830997"/>
          </a:xfrm>
          <a:prstGeom prst="rect">
            <a:avLst/>
          </a:prstGeom>
        </p:spPr>
        <p:txBody>
          <a:bodyPr wrap="square">
            <a:spAutoFit/>
          </a:bodyPr>
          <a:lstStyle/>
          <a:p>
            <a:pPr>
              <a:spcAft>
                <a:spcPts val="1200"/>
              </a:spcAft>
            </a:pPr>
            <a:r>
              <a:rPr lang="en-US" sz="4800" b="1" dirty="0" smtClean="0">
                <a:solidFill>
                  <a:srgbClr val="FFFFFF"/>
                </a:solidFill>
                <a:latin typeface="Century Gothic" panose="020B0502020202020204" pitchFamily="34" charset="0"/>
              </a:rPr>
              <a:t>Budget Basics</a:t>
            </a:r>
            <a:endParaRPr lang="en-US" sz="3200" b="1" dirty="0" smtClean="0">
              <a:solidFill>
                <a:schemeClr val="tx2">
                  <a:lumMod val="20000"/>
                  <a:lumOff val="80000"/>
                </a:schemeClr>
              </a:solidFill>
              <a:latin typeface="Century Gothic" panose="020B0502020202020204" pitchFamily="34" charset="0"/>
            </a:endParaRPr>
          </a:p>
        </p:txBody>
      </p:sp>
      <p:grpSp>
        <p:nvGrpSpPr>
          <p:cNvPr id="2" name="Group 4"/>
          <p:cNvGrpSpPr>
            <a:grpSpLocks noChangeAspect="1"/>
          </p:cNvGrpSpPr>
          <p:nvPr/>
        </p:nvGrpSpPr>
        <p:grpSpPr bwMode="auto">
          <a:xfrm>
            <a:off x="6873241" y="4800600"/>
            <a:ext cx="1752599" cy="1752599"/>
            <a:chOff x="1008" y="3445"/>
            <a:chExt cx="821" cy="821"/>
          </a:xfrm>
          <a:solidFill>
            <a:schemeClr val="bg1"/>
          </a:solidFill>
        </p:grpSpPr>
        <p:sp>
          <p:nvSpPr>
            <p:cNvPr id="4" name="Freeform 5"/>
            <p:cNvSpPr>
              <a:spLocks noEditPoints="1"/>
            </p:cNvSpPr>
            <p:nvPr/>
          </p:nvSpPr>
          <p:spPr bwMode="auto">
            <a:xfrm>
              <a:off x="1008" y="3445"/>
              <a:ext cx="821" cy="821"/>
            </a:xfrm>
            <a:custGeom>
              <a:avLst/>
              <a:gdLst>
                <a:gd name="T0" fmla="*/ 670 w 1341"/>
                <a:gd name="T1" fmla="*/ 46 h 1342"/>
                <a:gd name="T2" fmla="*/ 670 w 1341"/>
                <a:gd name="T3" fmla="*/ 46 h 1342"/>
                <a:gd name="T4" fmla="*/ 45 w 1341"/>
                <a:gd name="T5" fmla="*/ 671 h 1342"/>
                <a:gd name="T6" fmla="*/ 670 w 1341"/>
                <a:gd name="T7" fmla="*/ 1296 h 1342"/>
                <a:gd name="T8" fmla="*/ 1295 w 1341"/>
                <a:gd name="T9" fmla="*/ 671 h 1342"/>
                <a:gd name="T10" fmla="*/ 670 w 1341"/>
                <a:gd name="T11" fmla="*/ 46 h 1342"/>
                <a:gd name="T12" fmla="*/ 670 w 1341"/>
                <a:gd name="T13" fmla="*/ 46 h 1342"/>
                <a:gd name="T14" fmla="*/ 670 w 1341"/>
                <a:gd name="T15" fmla="*/ 1342 h 1342"/>
                <a:gd name="T16" fmla="*/ 670 w 1341"/>
                <a:gd name="T17" fmla="*/ 1342 h 1342"/>
                <a:gd name="T18" fmla="*/ 0 w 1341"/>
                <a:gd name="T19" fmla="*/ 671 h 1342"/>
                <a:gd name="T20" fmla="*/ 670 w 1341"/>
                <a:gd name="T21" fmla="*/ 0 h 1342"/>
                <a:gd name="T22" fmla="*/ 1341 w 1341"/>
                <a:gd name="T23" fmla="*/ 671 h 1342"/>
                <a:gd name="T24" fmla="*/ 670 w 1341"/>
                <a:gd name="T25" fmla="*/ 1342 h 1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41" h="1342">
                  <a:moveTo>
                    <a:pt x="670" y="46"/>
                  </a:moveTo>
                  <a:lnTo>
                    <a:pt x="670" y="46"/>
                  </a:lnTo>
                  <a:cubicBezTo>
                    <a:pt x="325" y="46"/>
                    <a:pt x="45" y="326"/>
                    <a:pt x="45" y="671"/>
                  </a:cubicBezTo>
                  <a:cubicBezTo>
                    <a:pt x="45" y="1016"/>
                    <a:pt x="325" y="1296"/>
                    <a:pt x="670" y="1296"/>
                  </a:cubicBezTo>
                  <a:cubicBezTo>
                    <a:pt x="1015" y="1296"/>
                    <a:pt x="1295" y="1016"/>
                    <a:pt x="1295" y="671"/>
                  </a:cubicBezTo>
                  <a:cubicBezTo>
                    <a:pt x="1295" y="326"/>
                    <a:pt x="1015" y="46"/>
                    <a:pt x="670" y="46"/>
                  </a:cubicBezTo>
                  <a:lnTo>
                    <a:pt x="670" y="46"/>
                  </a:lnTo>
                  <a:close/>
                  <a:moveTo>
                    <a:pt x="670" y="1342"/>
                  </a:moveTo>
                  <a:lnTo>
                    <a:pt x="670" y="1342"/>
                  </a:lnTo>
                  <a:cubicBezTo>
                    <a:pt x="300" y="1342"/>
                    <a:pt x="0" y="1041"/>
                    <a:pt x="0" y="671"/>
                  </a:cubicBezTo>
                  <a:cubicBezTo>
                    <a:pt x="0" y="301"/>
                    <a:pt x="300" y="0"/>
                    <a:pt x="670" y="0"/>
                  </a:cubicBezTo>
                  <a:cubicBezTo>
                    <a:pt x="1040" y="0"/>
                    <a:pt x="1341" y="301"/>
                    <a:pt x="1341" y="671"/>
                  </a:cubicBezTo>
                  <a:cubicBezTo>
                    <a:pt x="1341" y="1041"/>
                    <a:pt x="1040" y="1342"/>
                    <a:pt x="670" y="134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 name="Freeform 6"/>
            <p:cNvSpPr>
              <a:spLocks/>
            </p:cNvSpPr>
            <p:nvPr/>
          </p:nvSpPr>
          <p:spPr bwMode="auto">
            <a:xfrm>
              <a:off x="1400" y="3591"/>
              <a:ext cx="36" cy="528"/>
            </a:xfrm>
            <a:custGeom>
              <a:avLst/>
              <a:gdLst>
                <a:gd name="T0" fmla="*/ 0 w 60"/>
                <a:gd name="T1" fmla="*/ 0 h 862"/>
                <a:gd name="T2" fmla="*/ 0 w 60"/>
                <a:gd name="T3" fmla="*/ 0 h 862"/>
                <a:gd name="T4" fmla="*/ 60 w 60"/>
                <a:gd name="T5" fmla="*/ 0 h 862"/>
                <a:gd name="T6" fmla="*/ 60 w 60"/>
                <a:gd name="T7" fmla="*/ 862 h 862"/>
                <a:gd name="T8" fmla="*/ 0 w 60"/>
                <a:gd name="T9" fmla="*/ 862 h 862"/>
                <a:gd name="T10" fmla="*/ 0 w 60"/>
                <a:gd name="T11" fmla="*/ 0 h 862"/>
              </a:gdLst>
              <a:ahLst/>
              <a:cxnLst>
                <a:cxn ang="0">
                  <a:pos x="T0" y="T1"/>
                </a:cxn>
                <a:cxn ang="0">
                  <a:pos x="T2" y="T3"/>
                </a:cxn>
                <a:cxn ang="0">
                  <a:pos x="T4" y="T5"/>
                </a:cxn>
                <a:cxn ang="0">
                  <a:pos x="T6" y="T7"/>
                </a:cxn>
                <a:cxn ang="0">
                  <a:pos x="T8" y="T9"/>
                </a:cxn>
                <a:cxn ang="0">
                  <a:pos x="T10" y="T11"/>
                </a:cxn>
              </a:cxnLst>
              <a:rect l="0" t="0" r="r" b="b"/>
              <a:pathLst>
                <a:path w="60" h="862">
                  <a:moveTo>
                    <a:pt x="0" y="0"/>
                  </a:moveTo>
                  <a:lnTo>
                    <a:pt x="0" y="0"/>
                  </a:lnTo>
                  <a:lnTo>
                    <a:pt x="60" y="0"/>
                  </a:lnTo>
                  <a:lnTo>
                    <a:pt x="60" y="862"/>
                  </a:lnTo>
                  <a:lnTo>
                    <a:pt x="0" y="862"/>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 name="Freeform 7"/>
            <p:cNvSpPr>
              <a:spLocks/>
            </p:cNvSpPr>
            <p:nvPr/>
          </p:nvSpPr>
          <p:spPr bwMode="auto">
            <a:xfrm>
              <a:off x="1280" y="3645"/>
              <a:ext cx="276" cy="420"/>
            </a:xfrm>
            <a:custGeom>
              <a:avLst/>
              <a:gdLst>
                <a:gd name="T0" fmla="*/ 0 w 450"/>
                <a:gd name="T1" fmla="*/ 541 h 686"/>
                <a:gd name="T2" fmla="*/ 0 w 450"/>
                <a:gd name="T3" fmla="*/ 541 h 686"/>
                <a:gd name="T4" fmla="*/ 60 w 450"/>
                <a:gd name="T5" fmla="*/ 471 h 686"/>
                <a:gd name="T6" fmla="*/ 121 w 450"/>
                <a:gd name="T7" fmla="*/ 527 h 686"/>
                <a:gd name="T8" fmla="*/ 108 w 450"/>
                <a:gd name="T9" fmla="*/ 570 h 686"/>
                <a:gd name="T10" fmla="*/ 228 w 450"/>
                <a:gd name="T11" fmla="*/ 605 h 686"/>
                <a:gd name="T12" fmla="*/ 360 w 450"/>
                <a:gd name="T13" fmla="*/ 501 h 686"/>
                <a:gd name="T14" fmla="*/ 229 w 450"/>
                <a:gd name="T15" fmla="*/ 383 h 686"/>
                <a:gd name="T16" fmla="*/ 25 w 450"/>
                <a:gd name="T17" fmla="*/ 181 h 686"/>
                <a:gd name="T18" fmla="*/ 235 w 450"/>
                <a:gd name="T19" fmla="*/ 0 h 686"/>
                <a:gd name="T20" fmla="*/ 441 w 450"/>
                <a:gd name="T21" fmla="*/ 136 h 686"/>
                <a:gd name="T22" fmla="*/ 383 w 450"/>
                <a:gd name="T23" fmla="*/ 201 h 686"/>
                <a:gd name="T24" fmla="*/ 322 w 450"/>
                <a:gd name="T25" fmla="*/ 143 h 686"/>
                <a:gd name="T26" fmla="*/ 333 w 450"/>
                <a:gd name="T27" fmla="*/ 108 h 686"/>
                <a:gd name="T28" fmla="*/ 234 w 450"/>
                <a:gd name="T29" fmla="*/ 80 h 686"/>
                <a:gd name="T30" fmla="*/ 117 w 450"/>
                <a:gd name="T31" fmla="*/ 174 h 686"/>
                <a:gd name="T32" fmla="*/ 251 w 450"/>
                <a:gd name="T33" fmla="*/ 294 h 686"/>
                <a:gd name="T34" fmla="*/ 450 w 450"/>
                <a:gd name="T35" fmla="*/ 494 h 686"/>
                <a:gd name="T36" fmla="*/ 226 w 450"/>
                <a:gd name="T37" fmla="*/ 686 h 686"/>
                <a:gd name="T38" fmla="*/ 0 w 450"/>
                <a:gd name="T39" fmla="*/ 541 h 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50" h="686">
                  <a:moveTo>
                    <a:pt x="0" y="541"/>
                  </a:moveTo>
                  <a:lnTo>
                    <a:pt x="0" y="541"/>
                  </a:lnTo>
                  <a:cubicBezTo>
                    <a:pt x="0" y="499"/>
                    <a:pt x="25" y="471"/>
                    <a:pt x="60" y="471"/>
                  </a:cubicBezTo>
                  <a:cubicBezTo>
                    <a:pt x="97" y="471"/>
                    <a:pt x="121" y="499"/>
                    <a:pt x="121" y="527"/>
                  </a:cubicBezTo>
                  <a:cubicBezTo>
                    <a:pt x="121" y="545"/>
                    <a:pt x="116" y="558"/>
                    <a:pt x="108" y="570"/>
                  </a:cubicBezTo>
                  <a:cubicBezTo>
                    <a:pt x="131" y="590"/>
                    <a:pt x="175" y="605"/>
                    <a:pt x="228" y="605"/>
                  </a:cubicBezTo>
                  <a:cubicBezTo>
                    <a:pt x="309" y="605"/>
                    <a:pt x="360" y="566"/>
                    <a:pt x="360" y="501"/>
                  </a:cubicBezTo>
                  <a:cubicBezTo>
                    <a:pt x="360" y="438"/>
                    <a:pt x="300" y="409"/>
                    <a:pt x="229" y="383"/>
                  </a:cubicBezTo>
                  <a:cubicBezTo>
                    <a:pt x="111" y="339"/>
                    <a:pt x="25" y="299"/>
                    <a:pt x="25" y="181"/>
                  </a:cubicBezTo>
                  <a:cubicBezTo>
                    <a:pt x="25" y="78"/>
                    <a:pt x="108" y="0"/>
                    <a:pt x="235" y="0"/>
                  </a:cubicBezTo>
                  <a:cubicBezTo>
                    <a:pt x="351" y="0"/>
                    <a:pt x="441" y="63"/>
                    <a:pt x="441" y="136"/>
                  </a:cubicBezTo>
                  <a:cubicBezTo>
                    <a:pt x="441" y="177"/>
                    <a:pt x="415" y="201"/>
                    <a:pt x="383" y="201"/>
                  </a:cubicBezTo>
                  <a:cubicBezTo>
                    <a:pt x="345" y="201"/>
                    <a:pt x="322" y="173"/>
                    <a:pt x="322" y="143"/>
                  </a:cubicBezTo>
                  <a:cubicBezTo>
                    <a:pt x="322" y="127"/>
                    <a:pt x="327" y="117"/>
                    <a:pt x="333" y="108"/>
                  </a:cubicBezTo>
                  <a:cubicBezTo>
                    <a:pt x="315" y="92"/>
                    <a:pt x="275" y="80"/>
                    <a:pt x="234" y="80"/>
                  </a:cubicBezTo>
                  <a:cubicBezTo>
                    <a:pt x="161" y="80"/>
                    <a:pt x="117" y="119"/>
                    <a:pt x="117" y="174"/>
                  </a:cubicBezTo>
                  <a:cubicBezTo>
                    <a:pt x="117" y="237"/>
                    <a:pt x="176" y="264"/>
                    <a:pt x="251" y="294"/>
                  </a:cubicBezTo>
                  <a:cubicBezTo>
                    <a:pt x="365" y="336"/>
                    <a:pt x="450" y="377"/>
                    <a:pt x="450" y="494"/>
                  </a:cubicBezTo>
                  <a:cubicBezTo>
                    <a:pt x="450" y="614"/>
                    <a:pt x="356" y="686"/>
                    <a:pt x="226" y="686"/>
                  </a:cubicBezTo>
                  <a:cubicBezTo>
                    <a:pt x="97" y="686"/>
                    <a:pt x="0" y="612"/>
                    <a:pt x="0" y="54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508770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5257800" y="0"/>
            <a:ext cx="3886200" cy="6858000"/>
          </a:xfrm>
          <a:prstGeom prst="rect">
            <a:avLst/>
          </a:prstGeom>
          <a:solidFill>
            <a:srgbClr val="5098A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Verdana" pitchFamily="34" charset="0"/>
              <a:ea typeface="ＭＳ Ｐゴシック" pitchFamily="34" charset="-128"/>
            </a:endParaRPr>
          </a:p>
        </p:txBody>
      </p:sp>
      <p:sp>
        <p:nvSpPr>
          <p:cNvPr id="6146" name="Rectangle 2"/>
          <p:cNvSpPr>
            <a:spLocks noGrp="1" noChangeArrowheads="1"/>
          </p:cNvSpPr>
          <p:nvPr>
            <p:ph type="title"/>
          </p:nvPr>
        </p:nvSpPr>
        <p:spPr>
          <a:xfrm>
            <a:off x="550863" y="304800"/>
            <a:ext cx="4706937" cy="457201"/>
          </a:xfrm>
          <a:noFill/>
          <a:ln/>
          <a:extLst>
            <a:ext uri="{91240B29-F687-4F45-9708-019B960494DF}">
              <a14:hiddenLine xmlns:a14="http://schemas.microsoft.com/office/drawing/2010/main" w="28575" cmpd="sng">
                <a:solidFill>
                  <a:schemeClr val="tx1"/>
                </a:solidFill>
                <a:miter lim="800000"/>
                <a:headEnd/>
                <a:tailEnd/>
              </a14:hiddenLine>
            </a:ext>
          </a:extLst>
        </p:spPr>
        <p:txBody>
          <a:bodyPr/>
          <a:lstStyle/>
          <a:p>
            <a:r>
              <a:rPr lang="en-US" dirty="0" smtClean="0">
                <a:solidFill>
                  <a:srgbClr val="5199AD"/>
                </a:solidFill>
                <a:latin typeface="Century Gothic" panose="020B0502020202020204" pitchFamily="34" charset="0"/>
              </a:rPr>
              <a:t>Discussion</a:t>
            </a:r>
            <a:endParaRPr lang="en-US" dirty="0">
              <a:solidFill>
                <a:srgbClr val="5199AD"/>
              </a:solidFill>
              <a:latin typeface="Century Gothic" panose="020B0502020202020204" pitchFamily="34" charset="0"/>
            </a:endParaRPr>
          </a:p>
        </p:txBody>
      </p:sp>
      <p:sp>
        <p:nvSpPr>
          <p:cNvPr id="69" name="Content Placeholder 1"/>
          <p:cNvSpPr txBox="1">
            <a:spLocks/>
          </p:cNvSpPr>
          <p:nvPr/>
        </p:nvSpPr>
        <p:spPr>
          <a:xfrm>
            <a:off x="685800" y="1524000"/>
            <a:ext cx="3886200" cy="1758434"/>
          </a:xfrm>
          <a:prstGeom prst="rect">
            <a:avLst/>
          </a:prstGeom>
          <a:noFill/>
          <a:ln>
            <a:noFill/>
          </a:ln>
        </p:spPr>
        <p:txBody>
          <a:bodyPr lIns="0" tIns="0" rIns="0" bIns="0" anchor="t" anchorCtr="0"/>
          <a:lstStyle>
            <a:lvl1pPr marL="225425" indent="-225425" algn="l" rtl="0" eaLnBrk="1" fontAlgn="base" hangingPunct="1">
              <a:lnSpc>
                <a:spcPct val="100000"/>
              </a:lnSpc>
              <a:spcBef>
                <a:spcPts val="600"/>
              </a:spcBef>
              <a:spcAft>
                <a:spcPct val="0"/>
              </a:spcAft>
              <a:buFont typeface="Arial" pitchFamily="34" charset="0"/>
              <a:buChar char="•"/>
              <a:defRPr sz="2400">
                <a:solidFill>
                  <a:srgbClr val="000000"/>
                </a:solidFill>
                <a:latin typeface="+mn-lt"/>
                <a:ea typeface="+mn-ea"/>
                <a:cs typeface="ヒラギノ角ゴ Pro W3"/>
              </a:defRPr>
            </a:lvl1pPr>
            <a:lvl2pPr marL="569913" indent="-225425" algn="l" rtl="0" eaLnBrk="1" fontAlgn="base" hangingPunct="1">
              <a:lnSpc>
                <a:spcPct val="100000"/>
              </a:lnSpc>
              <a:spcBef>
                <a:spcPts val="600"/>
              </a:spcBef>
              <a:spcAft>
                <a:spcPct val="0"/>
              </a:spcAft>
              <a:buFont typeface="Arial" pitchFamily="34" charset="0"/>
              <a:buChar char="•"/>
              <a:defRPr sz="2000">
                <a:solidFill>
                  <a:srgbClr val="000000"/>
                </a:solidFill>
                <a:latin typeface="+mn-lt"/>
                <a:ea typeface="+mn-ea"/>
                <a:cs typeface="ヒラギノ角ゴ Pro W3"/>
              </a:defRPr>
            </a:lvl2pPr>
            <a:lvl3pPr marL="914400" indent="-225425" algn="l" rtl="0" eaLnBrk="1" fontAlgn="base" hangingPunct="1">
              <a:lnSpc>
                <a:spcPct val="100000"/>
              </a:lnSpc>
              <a:spcBef>
                <a:spcPts val="600"/>
              </a:spcBef>
              <a:spcAft>
                <a:spcPct val="0"/>
              </a:spcAft>
              <a:buFont typeface="Arial" pitchFamily="34" charset="0"/>
              <a:buChar char="•"/>
              <a:defRPr>
                <a:solidFill>
                  <a:srgbClr val="000000"/>
                </a:solidFill>
                <a:latin typeface="+mn-lt"/>
                <a:ea typeface="+mn-ea"/>
                <a:cs typeface="ヒラギノ角ゴ Pro W3"/>
              </a:defRPr>
            </a:lvl3pPr>
            <a:lvl4pPr marL="1266825" indent="-233363" algn="l" rtl="0" eaLnBrk="1" fontAlgn="base" hangingPunct="1">
              <a:lnSpc>
                <a:spcPct val="100000"/>
              </a:lnSpc>
              <a:spcBef>
                <a:spcPts val="600"/>
              </a:spcBef>
              <a:spcAft>
                <a:spcPct val="0"/>
              </a:spcAft>
              <a:buFont typeface="Arial" pitchFamily="34" charset="0"/>
              <a:buChar char="•"/>
              <a:defRPr sz="1600">
                <a:solidFill>
                  <a:srgbClr val="000000"/>
                </a:solidFill>
                <a:latin typeface="+mn-lt"/>
                <a:ea typeface="+mn-ea"/>
                <a:cs typeface="ヒラギノ角ゴ Pro W3"/>
              </a:defRPr>
            </a:lvl4pPr>
            <a:lvl5pPr marL="1603375" indent="-225425" algn="l" rtl="0" eaLnBrk="1" fontAlgn="base" hangingPunct="1">
              <a:lnSpc>
                <a:spcPct val="100000"/>
              </a:lnSpc>
              <a:spcBef>
                <a:spcPts val="600"/>
              </a:spcBef>
              <a:spcAft>
                <a:spcPct val="0"/>
              </a:spcAft>
              <a:buFont typeface="Arial" pitchFamily="34" charset="0"/>
              <a:buChar char="•"/>
              <a:defRPr sz="1400">
                <a:solidFill>
                  <a:srgbClr val="000000"/>
                </a:solidFill>
                <a:latin typeface="+mn-lt"/>
                <a:ea typeface="+mn-ea"/>
                <a:cs typeface="ヒラギノ角ゴ Pro W3"/>
              </a:defRPr>
            </a:lvl5pPr>
            <a:lvl6pPr marL="20113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6pPr>
            <a:lvl7pPr marL="24685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7pPr>
            <a:lvl8pPr marL="29257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8pPr>
            <a:lvl9pPr marL="33829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9pPr>
          </a:lstStyle>
          <a:p>
            <a:pPr>
              <a:buClr>
                <a:srgbClr val="CCBE3C"/>
              </a:buClr>
              <a:buFont typeface="Wingdings" panose="05000000000000000000" pitchFamily="2" charset="2"/>
              <a:buChar char="§"/>
            </a:pPr>
            <a:r>
              <a:rPr lang="en-US" sz="1800" dirty="0">
                <a:latin typeface="Century Gothic" panose="020B0502020202020204" pitchFamily="34" charset="0"/>
              </a:rPr>
              <a:t>What are the benefits of a having a written plan for your money</a:t>
            </a:r>
            <a:r>
              <a:rPr lang="en-US" sz="1800" dirty="0" smtClean="0">
                <a:latin typeface="Century Gothic" panose="020B0502020202020204" pitchFamily="34" charset="0"/>
              </a:rPr>
              <a:t>?</a:t>
            </a:r>
          </a:p>
          <a:p>
            <a:pPr>
              <a:buClr>
                <a:srgbClr val="CCBE3C"/>
              </a:buClr>
              <a:buFont typeface="Wingdings" panose="05000000000000000000" pitchFamily="2" charset="2"/>
              <a:buChar char="§"/>
            </a:pPr>
            <a:endParaRPr lang="en-US" sz="1800" dirty="0">
              <a:latin typeface="Century Gothic" panose="020B0502020202020204" pitchFamily="34" charset="0"/>
            </a:endParaRPr>
          </a:p>
          <a:p>
            <a:pPr>
              <a:buClr>
                <a:srgbClr val="CCBE3C"/>
              </a:buClr>
              <a:buFont typeface="Wingdings" panose="05000000000000000000" pitchFamily="2" charset="2"/>
              <a:buChar char="§"/>
            </a:pPr>
            <a:r>
              <a:rPr lang="en-US" sz="1800" dirty="0">
                <a:latin typeface="Century Gothic" panose="020B0502020202020204" pitchFamily="34" charset="0"/>
              </a:rPr>
              <a:t>What does it mean to make trade- offs</a:t>
            </a:r>
            <a:r>
              <a:rPr lang="en-US" sz="1800" dirty="0" smtClean="0">
                <a:latin typeface="Century Gothic" panose="020B0502020202020204" pitchFamily="34" charset="0"/>
              </a:rPr>
              <a:t>?</a:t>
            </a:r>
          </a:p>
          <a:p>
            <a:pPr>
              <a:buClr>
                <a:srgbClr val="CCBE3C"/>
              </a:buClr>
              <a:buFont typeface="Wingdings" panose="05000000000000000000" pitchFamily="2" charset="2"/>
              <a:buChar char="§"/>
            </a:pPr>
            <a:endParaRPr lang="en-US" sz="1800" dirty="0">
              <a:latin typeface="Century Gothic" panose="020B0502020202020204" pitchFamily="34" charset="0"/>
            </a:endParaRPr>
          </a:p>
          <a:p>
            <a:pPr>
              <a:buClr>
                <a:srgbClr val="CCBE3C"/>
              </a:buClr>
              <a:buFont typeface="Wingdings" panose="05000000000000000000" pitchFamily="2" charset="2"/>
              <a:buChar char="§"/>
            </a:pPr>
            <a:r>
              <a:rPr lang="en-US" sz="1800" dirty="0" smtClean="0">
                <a:latin typeface="Century Gothic" panose="020B0502020202020204" pitchFamily="34" charset="0"/>
              </a:rPr>
              <a:t>What is something you never seem to have enough money to buy?</a:t>
            </a:r>
            <a:endParaRPr lang="en-US" sz="1800" dirty="0">
              <a:latin typeface="Century Gothic" panose="020B0502020202020204" pitchFamily="34" charset="0"/>
            </a:endParaRPr>
          </a:p>
        </p:txBody>
      </p:sp>
      <p:grpSp>
        <p:nvGrpSpPr>
          <p:cNvPr id="9" name="Group 566"/>
          <p:cNvGrpSpPr>
            <a:grpSpLocks noChangeAspect="1"/>
          </p:cNvGrpSpPr>
          <p:nvPr/>
        </p:nvGrpSpPr>
        <p:grpSpPr bwMode="auto">
          <a:xfrm>
            <a:off x="6000421" y="2031320"/>
            <a:ext cx="2588408" cy="2235880"/>
            <a:chOff x="1833" y="3319"/>
            <a:chExt cx="536" cy="463"/>
          </a:xfrm>
          <a:solidFill>
            <a:schemeClr val="bg1"/>
          </a:solidFill>
        </p:grpSpPr>
        <p:sp>
          <p:nvSpPr>
            <p:cNvPr id="10" name="Freeform 568"/>
            <p:cNvSpPr>
              <a:spLocks/>
            </p:cNvSpPr>
            <p:nvPr/>
          </p:nvSpPr>
          <p:spPr bwMode="auto">
            <a:xfrm>
              <a:off x="2041" y="3319"/>
              <a:ext cx="328" cy="313"/>
            </a:xfrm>
            <a:custGeom>
              <a:avLst/>
              <a:gdLst>
                <a:gd name="T0" fmla="*/ 2005 w 2297"/>
                <a:gd name="T1" fmla="*/ 0 h 2189"/>
                <a:gd name="T2" fmla="*/ 2037 w 2297"/>
                <a:gd name="T3" fmla="*/ 13 h 2189"/>
                <a:gd name="T4" fmla="*/ 2059 w 2297"/>
                <a:gd name="T5" fmla="*/ 39 h 2189"/>
                <a:gd name="T6" fmla="*/ 2063 w 2297"/>
                <a:gd name="T7" fmla="*/ 72 h 2189"/>
                <a:gd name="T8" fmla="*/ 1919 w 2297"/>
                <a:gd name="T9" fmla="*/ 483 h 2189"/>
                <a:gd name="T10" fmla="*/ 2087 w 2297"/>
                <a:gd name="T11" fmla="*/ 486 h 2189"/>
                <a:gd name="T12" fmla="*/ 2162 w 2297"/>
                <a:gd name="T13" fmla="*/ 510 h 2189"/>
                <a:gd name="T14" fmla="*/ 2223 w 2297"/>
                <a:gd name="T15" fmla="*/ 556 h 2189"/>
                <a:gd name="T16" fmla="*/ 2269 w 2297"/>
                <a:gd name="T17" fmla="*/ 617 h 2189"/>
                <a:gd name="T18" fmla="*/ 2294 w 2297"/>
                <a:gd name="T19" fmla="*/ 691 h 2189"/>
                <a:gd name="T20" fmla="*/ 2297 w 2297"/>
                <a:gd name="T21" fmla="*/ 1940 h 2189"/>
                <a:gd name="T22" fmla="*/ 2284 w 2297"/>
                <a:gd name="T23" fmla="*/ 2018 h 2189"/>
                <a:gd name="T24" fmla="*/ 2249 w 2297"/>
                <a:gd name="T25" fmla="*/ 2087 h 2189"/>
                <a:gd name="T26" fmla="*/ 2195 w 2297"/>
                <a:gd name="T27" fmla="*/ 2140 h 2189"/>
                <a:gd name="T28" fmla="*/ 2126 w 2297"/>
                <a:gd name="T29" fmla="*/ 2177 h 2189"/>
                <a:gd name="T30" fmla="*/ 2046 w 2297"/>
                <a:gd name="T31" fmla="*/ 2189 h 2189"/>
                <a:gd name="T32" fmla="*/ 209 w 2297"/>
                <a:gd name="T33" fmla="*/ 2186 h 2189"/>
                <a:gd name="T34" fmla="*/ 135 w 2297"/>
                <a:gd name="T35" fmla="*/ 2161 h 2189"/>
                <a:gd name="T36" fmla="*/ 73 w 2297"/>
                <a:gd name="T37" fmla="*/ 2116 h 2189"/>
                <a:gd name="T38" fmla="*/ 27 w 2297"/>
                <a:gd name="T39" fmla="*/ 2054 h 2189"/>
                <a:gd name="T40" fmla="*/ 3 w 2297"/>
                <a:gd name="T41" fmla="*/ 1979 h 2189"/>
                <a:gd name="T42" fmla="*/ 0 w 2297"/>
                <a:gd name="T43" fmla="*/ 1378 h 2189"/>
                <a:gd name="T44" fmla="*/ 135 w 2297"/>
                <a:gd name="T45" fmla="*/ 1940 h 2189"/>
                <a:gd name="T46" fmla="*/ 146 w 2297"/>
                <a:gd name="T47" fmla="*/ 1990 h 2189"/>
                <a:gd name="T48" fmla="*/ 178 w 2297"/>
                <a:gd name="T49" fmla="*/ 2030 h 2189"/>
                <a:gd name="T50" fmla="*/ 224 w 2297"/>
                <a:gd name="T51" fmla="*/ 2051 h 2189"/>
                <a:gd name="T52" fmla="*/ 2046 w 2297"/>
                <a:gd name="T53" fmla="*/ 2055 h 2189"/>
                <a:gd name="T54" fmla="*/ 2098 w 2297"/>
                <a:gd name="T55" fmla="*/ 2042 h 2189"/>
                <a:gd name="T56" fmla="*/ 2136 w 2297"/>
                <a:gd name="T57" fmla="*/ 2011 h 2189"/>
                <a:gd name="T58" fmla="*/ 2159 w 2297"/>
                <a:gd name="T59" fmla="*/ 1966 h 2189"/>
                <a:gd name="T60" fmla="*/ 2162 w 2297"/>
                <a:gd name="T61" fmla="*/ 732 h 2189"/>
                <a:gd name="T62" fmla="*/ 2150 w 2297"/>
                <a:gd name="T63" fmla="*/ 681 h 2189"/>
                <a:gd name="T64" fmla="*/ 2119 w 2297"/>
                <a:gd name="T65" fmla="*/ 642 h 2189"/>
                <a:gd name="T66" fmla="*/ 2074 w 2297"/>
                <a:gd name="T67" fmla="*/ 619 h 2189"/>
                <a:gd name="T68" fmla="*/ 1823 w 2297"/>
                <a:gd name="T69" fmla="*/ 617 h 2189"/>
                <a:gd name="T70" fmla="*/ 1792 w 2297"/>
                <a:gd name="T71" fmla="*/ 609 h 2189"/>
                <a:gd name="T72" fmla="*/ 1767 w 2297"/>
                <a:gd name="T73" fmla="*/ 589 h 2189"/>
                <a:gd name="T74" fmla="*/ 1756 w 2297"/>
                <a:gd name="T75" fmla="*/ 559 h 2189"/>
                <a:gd name="T76" fmla="*/ 1759 w 2297"/>
                <a:gd name="T77" fmla="*/ 527 h 2189"/>
                <a:gd name="T78" fmla="*/ 1383 w 2297"/>
                <a:gd name="T79" fmla="*/ 603 h 2189"/>
                <a:gd name="T80" fmla="*/ 1356 w 2297"/>
                <a:gd name="T81" fmla="*/ 615 h 2189"/>
                <a:gd name="T82" fmla="*/ 251 w 2297"/>
                <a:gd name="T83" fmla="*/ 617 h 2189"/>
                <a:gd name="T84" fmla="*/ 199 w 2297"/>
                <a:gd name="T85" fmla="*/ 629 h 2189"/>
                <a:gd name="T86" fmla="*/ 160 w 2297"/>
                <a:gd name="T87" fmla="*/ 660 h 2189"/>
                <a:gd name="T88" fmla="*/ 137 w 2297"/>
                <a:gd name="T89" fmla="*/ 706 h 2189"/>
                <a:gd name="T90" fmla="*/ 135 w 2297"/>
                <a:gd name="T91" fmla="*/ 870 h 2189"/>
                <a:gd name="T92" fmla="*/ 0 w 2297"/>
                <a:gd name="T93" fmla="*/ 732 h 2189"/>
                <a:gd name="T94" fmla="*/ 13 w 2297"/>
                <a:gd name="T95" fmla="*/ 654 h 2189"/>
                <a:gd name="T96" fmla="*/ 48 w 2297"/>
                <a:gd name="T97" fmla="*/ 584 h 2189"/>
                <a:gd name="T98" fmla="*/ 103 w 2297"/>
                <a:gd name="T99" fmla="*/ 531 h 2189"/>
                <a:gd name="T100" fmla="*/ 172 w 2297"/>
                <a:gd name="T101" fmla="*/ 495 h 2189"/>
                <a:gd name="T102" fmla="*/ 251 w 2297"/>
                <a:gd name="T103" fmla="*/ 483 h 2189"/>
                <a:gd name="T104" fmla="*/ 1956 w 2297"/>
                <a:gd name="T105" fmla="*/ 13 h 2189"/>
                <a:gd name="T106" fmla="*/ 1988 w 2297"/>
                <a:gd name="T107" fmla="*/ 0 h 2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97" h="2189">
                  <a:moveTo>
                    <a:pt x="1988" y="0"/>
                  </a:moveTo>
                  <a:lnTo>
                    <a:pt x="2005" y="0"/>
                  </a:lnTo>
                  <a:lnTo>
                    <a:pt x="2021" y="4"/>
                  </a:lnTo>
                  <a:lnTo>
                    <a:pt x="2037" y="13"/>
                  </a:lnTo>
                  <a:lnTo>
                    <a:pt x="2050" y="24"/>
                  </a:lnTo>
                  <a:lnTo>
                    <a:pt x="2059" y="39"/>
                  </a:lnTo>
                  <a:lnTo>
                    <a:pt x="2063" y="55"/>
                  </a:lnTo>
                  <a:lnTo>
                    <a:pt x="2063" y="72"/>
                  </a:lnTo>
                  <a:lnTo>
                    <a:pt x="2060" y="89"/>
                  </a:lnTo>
                  <a:lnTo>
                    <a:pt x="1919" y="483"/>
                  </a:lnTo>
                  <a:lnTo>
                    <a:pt x="2046" y="483"/>
                  </a:lnTo>
                  <a:lnTo>
                    <a:pt x="2087" y="486"/>
                  </a:lnTo>
                  <a:lnTo>
                    <a:pt x="2126" y="495"/>
                  </a:lnTo>
                  <a:lnTo>
                    <a:pt x="2162" y="510"/>
                  </a:lnTo>
                  <a:lnTo>
                    <a:pt x="2195" y="531"/>
                  </a:lnTo>
                  <a:lnTo>
                    <a:pt x="2223" y="556"/>
                  </a:lnTo>
                  <a:lnTo>
                    <a:pt x="2249" y="584"/>
                  </a:lnTo>
                  <a:lnTo>
                    <a:pt x="2269" y="617"/>
                  </a:lnTo>
                  <a:lnTo>
                    <a:pt x="2284" y="654"/>
                  </a:lnTo>
                  <a:lnTo>
                    <a:pt x="2294" y="691"/>
                  </a:lnTo>
                  <a:lnTo>
                    <a:pt x="2297" y="732"/>
                  </a:lnTo>
                  <a:lnTo>
                    <a:pt x="2297" y="1940"/>
                  </a:lnTo>
                  <a:lnTo>
                    <a:pt x="2294" y="1979"/>
                  </a:lnTo>
                  <a:lnTo>
                    <a:pt x="2284" y="2018"/>
                  </a:lnTo>
                  <a:lnTo>
                    <a:pt x="2269" y="2054"/>
                  </a:lnTo>
                  <a:lnTo>
                    <a:pt x="2249" y="2087"/>
                  </a:lnTo>
                  <a:lnTo>
                    <a:pt x="2223" y="2116"/>
                  </a:lnTo>
                  <a:lnTo>
                    <a:pt x="2195" y="2140"/>
                  </a:lnTo>
                  <a:lnTo>
                    <a:pt x="2162" y="2161"/>
                  </a:lnTo>
                  <a:lnTo>
                    <a:pt x="2126" y="2177"/>
                  </a:lnTo>
                  <a:lnTo>
                    <a:pt x="2087" y="2186"/>
                  </a:lnTo>
                  <a:lnTo>
                    <a:pt x="2046" y="2189"/>
                  </a:lnTo>
                  <a:lnTo>
                    <a:pt x="251" y="2189"/>
                  </a:lnTo>
                  <a:lnTo>
                    <a:pt x="209" y="2186"/>
                  </a:lnTo>
                  <a:lnTo>
                    <a:pt x="172" y="2177"/>
                  </a:lnTo>
                  <a:lnTo>
                    <a:pt x="135" y="2161"/>
                  </a:lnTo>
                  <a:lnTo>
                    <a:pt x="103" y="2140"/>
                  </a:lnTo>
                  <a:lnTo>
                    <a:pt x="73" y="2116"/>
                  </a:lnTo>
                  <a:lnTo>
                    <a:pt x="48" y="2087"/>
                  </a:lnTo>
                  <a:lnTo>
                    <a:pt x="27" y="2054"/>
                  </a:lnTo>
                  <a:lnTo>
                    <a:pt x="13" y="2018"/>
                  </a:lnTo>
                  <a:lnTo>
                    <a:pt x="3" y="1979"/>
                  </a:lnTo>
                  <a:lnTo>
                    <a:pt x="0" y="1940"/>
                  </a:lnTo>
                  <a:lnTo>
                    <a:pt x="0" y="1378"/>
                  </a:lnTo>
                  <a:lnTo>
                    <a:pt x="135" y="1378"/>
                  </a:lnTo>
                  <a:lnTo>
                    <a:pt x="135" y="1940"/>
                  </a:lnTo>
                  <a:lnTo>
                    <a:pt x="137" y="1966"/>
                  </a:lnTo>
                  <a:lnTo>
                    <a:pt x="146" y="1990"/>
                  </a:lnTo>
                  <a:lnTo>
                    <a:pt x="160" y="2011"/>
                  </a:lnTo>
                  <a:lnTo>
                    <a:pt x="178" y="2030"/>
                  </a:lnTo>
                  <a:lnTo>
                    <a:pt x="199" y="2042"/>
                  </a:lnTo>
                  <a:lnTo>
                    <a:pt x="224" y="2051"/>
                  </a:lnTo>
                  <a:lnTo>
                    <a:pt x="251" y="2055"/>
                  </a:lnTo>
                  <a:lnTo>
                    <a:pt x="2046" y="2055"/>
                  </a:lnTo>
                  <a:lnTo>
                    <a:pt x="2074" y="2051"/>
                  </a:lnTo>
                  <a:lnTo>
                    <a:pt x="2098" y="2042"/>
                  </a:lnTo>
                  <a:lnTo>
                    <a:pt x="2119" y="2030"/>
                  </a:lnTo>
                  <a:lnTo>
                    <a:pt x="2136" y="2011"/>
                  </a:lnTo>
                  <a:lnTo>
                    <a:pt x="2150" y="1990"/>
                  </a:lnTo>
                  <a:lnTo>
                    <a:pt x="2159" y="1966"/>
                  </a:lnTo>
                  <a:lnTo>
                    <a:pt x="2162" y="1940"/>
                  </a:lnTo>
                  <a:lnTo>
                    <a:pt x="2162" y="732"/>
                  </a:lnTo>
                  <a:lnTo>
                    <a:pt x="2159" y="706"/>
                  </a:lnTo>
                  <a:lnTo>
                    <a:pt x="2150" y="681"/>
                  </a:lnTo>
                  <a:lnTo>
                    <a:pt x="2136" y="660"/>
                  </a:lnTo>
                  <a:lnTo>
                    <a:pt x="2119" y="642"/>
                  </a:lnTo>
                  <a:lnTo>
                    <a:pt x="2098" y="629"/>
                  </a:lnTo>
                  <a:lnTo>
                    <a:pt x="2074" y="619"/>
                  </a:lnTo>
                  <a:lnTo>
                    <a:pt x="2046" y="617"/>
                  </a:lnTo>
                  <a:lnTo>
                    <a:pt x="1823" y="617"/>
                  </a:lnTo>
                  <a:lnTo>
                    <a:pt x="1807" y="615"/>
                  </a:lnTo>
                  <a:lnTo>
                    <a:pt x="1792" y="609"/>
                  </a:lnTo>
                  <a:lnTo>
                    <a:pt x="1778" y="600"/>
                  </a:lnTo>
                  <a:lnTo>
                    <a:pt x="1767" y="589"/>
                  </a:lnTo>
                  <a:lnTo>
                    <a:pt x="1760" y="574"/>
                  </a:lnTo>
                  <a:lnTo>
                    <a:pt x="1756" y="559"/>
                  </a:lnTo>
                  <a:lnTo>
                    <a:pt x="1756" y="543"/>
                  </a:lnTo>
                  <a:lnTo>
                    <a:pt x="1759" y="527"/>
                  </a:lnTo>
                  <a:lnTo>
                    <a:pt x="1857" y="252"/>
                  </a:lnTo>
                  <a:lnTo>
                    <a:pt x="1383" y="603"/>
                  </a:lnTo>
                  <a:lnTo>
                    <a:pt x="1370" y="611"/>
                  </a:lnTo>
                  <a:lnTo>
                    <a:pt x="1356" y="615"/>
                  </a:lnTo>
                  <a:lnTo>
                    <a:pt x="1343" y="617"/>
                  </a:lnTo>
                  <a:lnTo>
                    <a:pt x="251" y="617"/>
                  </a:lnTo>
                  <a:lnTo>
                    <a:pt x="224" y="619"/>
                  </a:lnTo>
                  <a:lnTo>
                    <a:pt x="199" y="629"/>
                  </a:lnTo>
                  <a:lnTo>
                    <a:pt x="178" y="642"/>
                  </a:lnTo>
                  <a:lnTo>
                    <a:pt x="160" y="660"/>
                  </a:lnTo>
                  <a:lnTo>
                    <a:pt x="146" y="681"/>
                  </a:lnTo>
                  <a:lnTo>
                    <a:pt x="137" y="706"/>
                  </a:lnTo>
                  <a:lnTo>
                    <a:pt x="135" y="732"/>
                  </a:lnTo>
                  <a:lnTo>
                    <a:pt x="135" y="870"/>
                  </a:lnTo>
                  <a:lnTo>
                    <a:pt x="0" y="870"/>
                  </a:lnTo>
                  <a:lnTo>
                    <a:pt x="0" y="732"/>
                  </a:lnTo>
                  <a:lnTo>
                    <a:pt x="3" y="691"/>
                  </a:lnTo>
                  <a:lnTo>
                    <a:pt x="13" y="654"/>
                  </a:lnTo>
                  <a:lnTo>
                    <a:pt x="27" y="617"/>
                  </a:lnTo>
                  <a:lnTo>
                    <a:pt x="48" y="584"/>
                  </a:lnTo>
                  <a:lnTo>
                    <a:pt x="73" y="556"/>
                  </a:lnTo>
                  <a:lnTo>
                    <a:pt x="103" y="531"/>
                  </a:lnTo>
                  <a:lnTo>
                    <a:pt x="135" y="510"/>
                  </a:lnTo>
                  <a:lnTo>
                    <a:pt x="172" y="495"/>
                  </a:lnTo>
                  <a:lnTo>
                    <a:pt x="209" y="486"/>
                  </a:lnTo>
                  <a:lnTo>
                    <a:pt x="251" y="483"/>
                  </a:lnTo>
                  <a:lnTo>
                    <a:pt x="1320" y="483"/>
                  </a:lnTo>
                  <a:lnTo>
                    <a:pt x="1956" y="13"/>
                  </a:lnTo>
                  <a:lnTo>
                    <a:pt x="1972" y="4"/>
                  </a:lnTo>
                  <a:lnTo>
                    <a:pt x="198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569"/>
            <p:cNvSpPr>
              <a:spLocks/>
            </p:cNvSpPr>
            <p:nvPr/>
          </p:nvSpPr>
          <p:spPr bwMode="auto">
            <a:xfrm>
              <a:off x="1833" y="3469"/>
              <a:ext cx="328" cy="313"/>
            </a:xfrm>
            <a:custGeom>
              <a:avLst/>
              <a:gdLst>
                <a:gd name="T0" fmla="*/ 2047 w 2298"/>
                <a:gd name="T1" fmla="*/ 0 h 2190"/>
                <a:gd name="T2" fmla="*/ 2126 w 2298"/>
                <a:gd name="T3" fmla="*/ 13 h 2190"/>
                <a:gd name="T4" fmla="*/ 2195 w 2298"/>
                <a:gd name="T5" fmla="*/ 48 h 2190"/>
                <a:gd name="T6" fmla="*/ 2248 w 2298"/>
                <a:gd name="T7" fmla="*/ 103 h 2190"/>
                <a:gd name="T8" fmla="*/ 2285 w 2298"/>
                <a:gd name="T9" fmla="*/ 171 h 2190"/>
                <a:gd name="T10" fmla="*/ 2298 w 2298"/>
                <a:gd name="T11" fmla="*/ 250 h 2190"/>
                <a:gd name="T12" fmla="*/ 2163 w 2298"/>
                <a:gd name="T13" fmla="*/ 816 h 2190"/>
                <a:gd name="T14" fmla="*/ 2159 w 2298"/>
                <a:gd name="T15" fmla="*/ 224 h 2190"/>
                <a:gd name="T16" fmla="*/ 2138 w 2298"/>
                <a:gd name="T17" fmla="*/ 178 h 2190"/>
                <a:gd name="T18" fmla="*/ 2098 w 2298"/>
                <a:gd name="T19" fmla="*/ 147 h 2190"/>
                <a:gd name="T20" fmla="*/ 2047 w 2298"/>
                <a:gd name="T21" fmla="*/ 135 h 2190"/>
                <a:gd name="T22" fmla="*/ 224 w 2298"/>
                <a:gd name="T23" fmla="*/ 138 h 2190"/>
                <a:gd name="T24" fmla="*/ 178 w 2298"/>
                <a:gd name="T25" fmla="*/ 160 h 2190"/>
                <a:gd name="T26" fmla="*/ 146 w 2298"/>
                <a:gd name="T27" fmla="*/ 200 h 2190"/>
                <a:gd name="T28" fmla="*/ 135 w 2298"/>
                <a:gd name="T29" fmla="*/ 250 h 2190"/>
                <a:gd name="T30" fmla="*/ 138 w 2298"/>
                <a:gd name="T31" fmla="*/ 1483 h 2190"/>
                <a:gd name="T32" fmla="*/ 160 w 2298"/>
                <a:gd name="T33" fmla="*/ 1529 h 2190"/>
                <a:gd name="T34" fmla="*/ 200 w 2298"/>
                <a:gd name="T35" fmla="*/ 1561 h 2190"/>
                <a:gd name="T36" fmla="*/ 250 w 2298"/>
                <a:gd name="T37" fmla="*/ 1572 h 2190"/>
                <a:gd name="T38" fmla="*/ 491 w 2298"/>
                <a:gd name="T39" fmla="*/ 1574 h 2190"/>
                <a:gd name="T40" fmla="*/ 518 w 2298"/>
                <a:gd name="T41" fmla="*/ 1589 h 2190"/>
                <a:gd name="T42" fmla="*/ 538 w 2298"/>
                <a:gd name="T43" fmla="*/ 1615 h 2190"/>
                <a:gd name="T44" fmla="*/ 541 w 2298"/>
                <a:gd name="T45" fmla="*/ 1646 h 2190"/>
                <a:gd name="T46" fmla="*/ 439 w 2298"/>
                <a:gd name="T47" fmla="*/ 1937 h 2190"/>
                <a:gd name="T48" fmla="*/ 926 w 2298"/>
                <a:gd name="T49" fmla="*/ 1579 h 2190"/>
                <a:gd name="T50" fmla="*/ 955 w 2298"/>
                <a:gd name="T51" fmla="*/ 1572 h 2190"/>
                <a:gd name="T52" fmla="*/ 2073 w 2298"/>
                <a:gd name="T53" fmla="*/ 1570 h 2190"/>
                <a:gd name="T54" fmla="*/ 2119 w 2298"/>
                <a:gd name="T55" fmla="*/ 1547 h 2190"/>
                <a:gd name="T56" fmla="*/ 2150 w 2298"/>
                <a:gd name="T57" fmla="*/ 1508 h 2190"/>
                <a:gd name="T58" fmla="*/ 2163 w 2298"/>
                <a:gd name="T59" fmla="*/ 1457 h 2190"/>
                <a:gd name="T60" fmla="*/ 2298 w 2298"/>
                <a:gd name="T61" fmla="*/ 1325 h 2190"/>
                <a:gd name="T62" fmla="*/ 2294 w 2298"/>
                <a:gd name="T63" fmla="*/ 1498 h 2190"/>
                <a:gd name="T64" fmla="*/ 2269 w 2298"/>
                <a:gd name="T65" fmla="*/ 1572 h 2190"/>
                <a:gd name="T66" fmla="*/ 2224 w 2298"/>
                <a:gd name="T67" fmla="*/ 1634 h 2190"/>
                <a:gd name="T68" fmla="*/ 2162 w 2298"/>
                <a:gd name="T69" fmla="*/ 1679 h 2190"/>
                <a:gd name="T70" fmla="*/ 2087 w 2298"/>
                <a:gd name="T71" fmla="*/ 1704 h 2190"/>
                <a:gd name="T72" fmla="*/ 977 w 2298"/>
                <a:gd name="T73" fmla="*/ 1707 h 2190"/>
                <a:gd name="T74" fmla="*/ 328 w 2298"/>
                <a:gd name="T75" fmla="*/ 2184 h 2190"/>
                <a:gd name="T76" fmla="*/ 301 w 2298"/>
                <a:gd name="T77" fmla="*/ 2190 h 2190"/>
                <a:gd name="T78" fmla="*/ 273 w 2298"/>
                <a:gd name="T79" fmla="*/ 2184 h 2190"/>
                <a:gd name="T80" fmla="*/ 248 w 2298"/>
                <a:gd name="T81" fmla="*/ 2165 h 2190"/>
                <a:gd name="T82" fmla="*/ 234 w 2298"/>
                <a:gd name="T83" fmla="*/ 2134 h 2190"/>
                <a:gd name="T84" fmla="*/ 237 w 2298"/>
                <a:gd name="T85" fmla="*/ 2100 h 2190"/>
                <a:gd name="T86" fmla="*/ 250 w 2298"/>
                <a:gd name="T87" fmla="*/ 1707 h 2190"/>
                <a:gd name="T88" fmla="*/ 172 w 2298"/>
                <a:gd name="T89" fmla="*/ 1694 h 2190"/>
                <a:gd name="T90" fmla="*/ 103 w 2298"/>
                <a:gd name="T91" fmla="*/ 1659 h 2190"/>
                <a:gd name="T92" fmla="*/ 48 w 2298"/>
                <a:gd name="T93" fmla="*/ 1605 h 2190"/>
                <a:gd name="T94" fmla="*/ 13 w 2298"/>
                <a:gd name="T95" fmla="*/ 1536 h 2190"/>
                <a:gd name="T96" fmla="*/ 0 w 2298"/>
                <a:gd name="T97" fmla="*/ 1457 h 2190"/>
                <a:gd name="T98" fmla="*/ 3 w 2298"/>
                <a:gd name="T99" fmla="*/ 210 h 2190"/>
                <a:gd name="T100" fmla="*/ 27 w 2298"/>
                <a:gd name="T101" fmla="*/ 136 h 2190"/>
                <a:gd name="T102" fmla="*/ 73 w 2298"/>
                <a:gd name="T103" fmla="*/ 73 h 2190"/>
                <a:gd name="T104" fmla="*/ 136 w 2298"/>
                <a:gd name="T105" fmla="*/ 29 h 2190"/>
                <a:gd name="T106" fmla="*/ 210 w 2298"/>
                <a:gd name="T107" fmla="*/ 3 h 2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98" h="2190">
                  <a:moveTo>
                    <a:pt x="250" y="0"/>
                  </a:moveTo>
                  <a:lnTo>
                    <a:pt x="2047" y="0"/>
                  </a:lnTo>
                  <a:lnTo>
                    <a:pt x="2087" y="3"/>
                  </a:lnTo>
                  <a:lnTo>
                    <a:pt x="2126" y="13"/>
                  </a:lnTo>
                  <a:lnTo>
                    <a:pt x="2162" y="29"/>
                  </a:lnTo>
                  <a:lnTo>
                    <a:pt x="2195" y="48"/>
                  </a:lnTo>
                  <a:lnTo>
                    <a:pt x="2224" y="73"/>
                  </a:lnTo>
                  <a:lnTo>
                    <a:pt x="2248" y="103"/>
                  </a:lnTo>
                  <a:lnTo>
                    <a:pt x="2269" y="136"/>
                  </a:lnTo>
                  <a:lnTo>
                    <a:pt x="2285" y="171"/>
                  </a:lnTo>
                  <a:lnTo>
                    <a:pt x="2294" y="210"/>
                  </a:lnTo>
                  <a:lnTo>
                    <a:pt x="2298" y="250"/>
                  </a:lnTo>
                  <a:lnTo>
                    <a:pt x="2298" y="816"/>
                  </a:lnTo>
                  <a:lnTo>
                    <a:pt x="2163" y="816"/>
                  </a:lnTo>
                  <a:lnTo>
                    <a:pt x="2163" y="250"/>
                  </a:lnTo>
                  <a:lnTo>
                    <a:pt x="2159" y="224"/>
                  </a:lnTo>
                  <a:lnTo>
                    <a:pt x="2150" y="200"/>
                  </a:lnTo>
                  <a:lnTo>
                    <a:pt x="2138" y="178"/>
                  </a:lnTo>
                  <a:lnTo>
                    <a:pt x="2119" y="160"/>
                  </a:lnTo>
                  <a:lnTo>
                    <a:pt x="2098" y="147"/>
                  </a:lnTo>
                  <a:lnTo>
                    <a:pt x="2073" y="138"/>
                  </a:lnTo>
                  <a:lnTo>
                    <a:pt x="2047" y="135"/>
                  </a:lnTo>
                  <a:lnTo>
                    <a:pt x="250" y="135"/>
                  </a:lnTo>
                  <a:lnTo>
                    <a:pt x="224" y="138"/>
                  </a:lnTo>
                  <a:lnTo>
                    <a:pt x="200" y="147"/>
                  </a:lnTo>
                  <a:lnTo>
                    <a:pt x="178" y="160"/>
                  </a:lnTo>
                  <a:lnTo>
                    <a:pt x="160" y="178"/>
                  </a:lnTo>
                  <a:lnTo>
                    <a:pt x="146" y="200"/>
                  </a:lnTo>
                  <a:lnTo>
                    <a:pt x="138" y="224"/>
                  </a:lnTo>
                  <a:lnTo>
                    <a:pt x="135" y="250"/>
                  </a:lnTo>
                  <a:lnTo>
                    <a:pt x="135" y="1457"/>
                  </a:lnTo>
                  <a:lnTo>
                    <a:pt x="138" y="1483"/>
                  </a:lnTo>
                  <a:lnTo>
                    <a:pt x="146" y="1508"/>
                  </a:lnTo>
                  <a:lnTo>
                    <a:pt x="160" y="1529"/>
                  </a:lnTo>
                  <a:lnTo>
                    <a:pt x="178" y="1547"/>
                  </a:lnTo>
                  <a:lnTo>
                    <a:pt x="200" y="1561"/>
                  </a:lnTo>
                  <a:lnTo>
                    <a:pt x="224" y="1570"/>
                  </a:lnTo>
                  <a:lnTo>
                    <a:pt x="250" y="1572"/>
                  </a:lnTo>
                  <a:lnTo>
                    <a:pt x="475" y="1572"/>
                  </a:lnTo>
                  <a:lnTo>
                    <a:pt x="491" y="1574"/>
                  </a:lnTo>
                  <a:lnTo>
                    <a:pt x="506" y="1580"/>
                  </a:lnTo>
                  <a:lnTo>
                    <a:pt x="518" y="1589"/>
                  </a:lnTo>
                  <a:lnTo>
                    <a:pt x="530" y="1601"/>
                  </a:lnTo>
                  <a:lnTo>
                    <a:pt x="538" y="1615"/>
                  </a:lnTo>
                  <a:lnTo>
                    <a:pt x="541" y="1630"/>
                  </a:lnTo>
                  <a:lnTo>
                    <a:pt x="541" y="1646"/>
                  </a:lnTo>
                  <a:lnTo>
                    <a:pt x="538" y="1662"/>
                  </a:lnTo>
                  <a:lnTo>
                    <a:pt x="439" y="1937"/>
                  </a:lnTo>
                  <a:lnTo>
                    <a:pt x="915" y="1586"/>
                  </a:lnTo>
                  <a:lnTo>
                    <a:pt x="926" y="1579"/>
                  </a:lnTo>
                  <a:lnTo>
                    <a:pt x="940" y="1574"/>
                  </a:lnTo>
                  <a:lnTo>
                    <a:pt x="955" y="1572"/>
                  </a:lnTo>
                  <a:lnTo>
                    <a:pt x="2047" y="1572"/>
                  </a:lnTo>
                  <a:lnTo>
                    <a:pt x="2073" y="1570"/>
                  </a:lnTo>
                  <a:lnTo>
                    <a:pt x="2098" y="1561"/>
                  </a:lnTo>
                  <a:lnTo>
                    <a:pt x="2119" y="1547"/>
                  </a:lnTo>
                  <a:lnTo>
                    <a:pt x="2138" y="1529"/>
                  </a:lnTo>
                  <a:lnTo>
                    <a:pt x="2150" y="1508"/>
                  </a:lnTo>
                  <a:lnTo>
                    <a:pt x="2159" y="1483"/>
                  </a:lnTo>
                  <a:lnTo>
                    <a:pt x="2163" y="1457"/>
                  </a:lnTo>
                  <a:lnTo>
                    <a:pt x="2163" y="1325"/>
                  </a:lnTo>
                  <a:lnTo>
                    <a:pt x="2298" y="1325"/>
                  </a:lnTo>
                  <a:lnTo>
                    <a:pt x="2298" y="1457"/>
                  </a:lnTo>
                  <a:lnTo>
                    <a:pt x="2294" y="1498"/>
                  </a:lnTo>
                  <a:lnTo>
                    <a:pt x="2285" y="1536"/>
                  </a:lnTo>
                  <a:lnTo>
                    <a:pt x="2269" y="1572"/>
                  </a:lnTo>
                  <a:lnTo>
                    <a:pt x="2248" y="1605"/>
                  </a:lnTo>
                  <a:lnTo>
                    <a:pt x="2224" y="1634"/>
                  </a:lnTo>
                  <a:lnTo>
                    <a:pt x="2195" y="1659"/>
                  </a:lnTo>
                  <a:lnTo>
                    <a:pt x="2162" y="1679"/>
                  </a:lnTo>
                  <a:lnTo>
                    <a:pt x="2126" y="1694"/>
                  </a:lnTo>
                  <a:lnTo>
                    <a:pt x="2087" y="1704"/>
                  </a:lnTo>
                  <a:lnTo>
                    <a:pt x="2047" y="1707"/>
                  </a:lnTo>
                  <a:lnTo>
                    <a:pt x="977" y="1707"/>
                  </a:lnTo>
                  <a:lnTo>
                    <a:pt x="341" y="2176"/>
                  </a:lnTo>
                  <a:lnTo>
                    <a:pt x="328" y="2184"/>
                  </a:lnTo>
                  <a:lnTo>
                    <a:pt x="315" y="2189"/>
                  </a:lnTo>
                  <a:lnTo>
                    <a:pt x="301" y="2190"/>
                  </a:lnTo>
                  <a:lnTo>
                    <a:pt x="287" y="2189"/>
                  </a:lnTo>
                  <a:lnTo>
                    <a:pt x="273" y="2184"/>
                  </a:lnTo>
                  <a:lnTo>
                    <a:pt x="261" y="2176"/>
                  </a:lnTo>
                  <a:lnTo>
                    <a:pt x="248" y="2165"/>
                  </a:lnTo>
                  <a:lnTo>
                    <a:pt x="239" y="2150"/>
                  </a:lnTo>
                  <a:lnTo>
                    <a:pt x="234" y="2134"/>
                  </a:lnTo>
                  <a:lnTo>
                    <a:pt x="233" y="2117"/>
                  </a:lnTo>
                  <a:lnTo>
                    <a:pt x="237" y="2100"/>
                  </a:lnTo>
                  <a:lnTo>
                    <a:pt x="379" y="1707"/>
                  </a:lnTo>
                  <a:lnTo>
                    <a:pt x="250" y="1707"/>
                  </a:lnTo>
                  <a:lnTo>
                    <a:pt x="210" y="1704"/>
                  </a:lnTo>
                  <a:lnTo>
                    <a:pt x="172" y="1694"/>
                  </a:lnTo>
                  <a:lnTo>
                    <a:pt x="136" y="1679"/>
                  </a:lnTo>
                  <a:lnTo>
                    <a:pt x="103" y="1659"/>
                  </a:lnTo>
                  <a:lnTo>
                    <a:pt x="73" y="1634"/>
                  </a:lnTo>
                  <a:lnTo>
                    <a:pt x="48" y="1605"/>
                  </a:lnTo>
                  <a:lnTo>
                    <a:pt x="27" y="1572"/>
                  </a:lnTo>
                  <a:lnTo>
                    <a:pt x="13" y="1536"/>
                  </a:lnTo>
                  <a:lnTo>
                    <a:pt x="3" y="1498"/>
                  </a:lnTo>
                  <a:lnTo>
                    <a:pt x="0" y="1457"/>
                  </a:lnTo>
                  <a:lnTo>
                    <a:pt x="0" y="250"/>
                  </a:lnTo>
                  <a:lnTo>
                    <a:pt x="3" y="210"/>
                  </a:lnTo>
                  <a:lnTo>
                    <a:pt x="13" y="171"/>
                  </a:lnTo>
                  <a:lnTo>
                    <a:pt x="27" y="136"/>
                  </a:lnTo>
                  <a:lnTo>
                    <a:pt x="48" y="103"/>
                  </a:lnTo>
                  <a:lnTo>
                    <a:pt x="73" y="73"/>
                  </a:lnTo>
                  <a:lnTo>
                    <a:pt x="103" y="48"/>
                  </a:lnTo>
                  <a:lnTo>
                    <a:pt x="136" y="29"/>
                  </a:lnTo>
                  <a:lnTo>
                    <a:pt x="172" y="13"/>
                  </a:lnTo>
                  <a:lnTo>
                    <a:pt x="210" y="3"/>
                  </a:lnTo>
                  <a:lnTo>
                    <a:pt x="25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570"/>
            <p:cNvSpPr>
              <a:spLocks/>
            </p:cNvSpPr>
            <p:nvPr/>
          </p:nvSpPr>
          <p:spPr bwMode="auto">
            <a:xfrm>
              <a:off x="1957" y="3554"/>
              <a:ext cx="50" cy="81"/>
            </a:xfrm>
            <a:custGeom>
              <a:avLst/>
              <a:gdLst>
                <a:gd name="T0" fmla="*/ 303 w 349"/>
                <a:gd name="T1" fmla="*/ 0 h 570"/>
                <a:gd name="T2" fmla="*/ 349 w 349"/>
                <a:gd name="T3" fmla="*/ 63 h 570"/>
                <a:gd name="T4" fmla="*/ 306 w 349"/>
                <a:gd name="T5" fmla="*/ 99 h 570"/>
                <a:gd name="T6" fmla="*/ 268 w 349"/>
                <a:gd name="T7" fmla="*/ 134 h 570"/>
                <a:gd name="T8" fmla="*/ 237 w 349"/>
                <a:gd name="T9" fmla="*/ 170 h 570"/>
                <a:gd name="T10" fmla="*/ 213 w 349"/>
                <a:gd name="T11" fmla="*/ 204 h 570"/>
                <a:gd name="T12" fmla="*/ 194 w 349"/>
                <a:gd name="T13" fmla="*/ 237 h 570"/>
                <a:gd name="T14" fmla="*/ 180 w 349"/>
                <a:gd name="T15" fmla="*/ 267 h 570"/>
                <a:gd name="T16" fmla="*/ 172 w 349"/>
                <a:gd name="T17" fmla="*/ 293 h 570"/>
                <a:gd name="T18" fmla="*/ 168 w 349"/>
                <a:gd name="T19" fmla="*/ 316 h 570"/>
                <a:gd name="T20" fmla="*/ 194 w 349"/>
                <a:gd name="T21" fmla="*/ 324 h 570"/>
                <a:gd name="T22" fmla="*/ 216 w 349"/>
                <a:gd name="T23" fmla="*/ 336 h 570"/>
                <a:gd name="T24" fmla="*/ 236 w 349"/>
                <a:gd name="T25" fmla="*/ 352 h 570"/>
                <a:gd name="T26" fmla="*/ 253 w 349"/>
                <a:gd name="T27" fmla="*/ 370 h 570"/>
                <a:gd name="T28" fmla="*/ 266 w 349"/>
                <a:gd name="T29" fmla="*/ 392 h 570"/>
                <a:gd name="T30" fmla="*/ 274 w 349"/>
                <a:gd name="T31" fmla="*/ 417 h 570"/>
                <a:gd name="T32" fmla="*/ 276 w 349"/>
                <a:gd name="T33" fmla="*/ 443 h 570"/>
                <a:gd name="T34" fmla="*/ 273 w 349"/>
                <a:gd name="T35" fmla="*/ 472 h 570"/>
                <a:gd name="T36" fmla="*/ 262 w 349"/>
                <a:gd name="T37" fmla="*/ 498 h 570"/>
                <a:gd name="T38" fmla="*/ 246 w 349"/>
                <a:gd name="T39" fmla="*/ 522 h 570"/>
                <a:gd name="T40" fmla="*/ 226 w 349"/>
                <a:gd name="T41" fmla="*/ 541 h 570"/>
                <a:gd name="T42" fmla="*/ 202 w 349"/>
                <a:gd name="T43" fmla="*/ 557 h 570"/>
                <a:gd name="T44" fmla="*/ 174 w 349"/>
                <a:gd name="T45" fmla="*/ 566 h 570"/>
                <a:gd name="T46" fmla="*/ 144 w 349"/>
                <a:gd name="T47" fmla="*/ 570 h 570"/>
                <a:gd name="T48" fmla="*/ 119 w 349"/>
                <a:gd name="T49" fmla="*/ 569 h 570"/>
                <a:gd name="T50" fmla="*/ 95 w 349"/>
                <a:gd name="T51" fmla="*/ 562 h 570"/>
                <a:gd name="T52" fmla="*/ 74 w 349"/>
                <a:gd name="T53" fmla="*/ 552 h 570"/>
                <a:gd name="T54" fmla="*/ 53 w 349"/>
                <a:gd name="T55" fmla="*/ 537 h 570"/>
                <a:gd name="T56" fmla="*/ 36 w 349"/>
                <a:gd name="T57" fmla="*/ 519 h 570"/>
                <a:gd name="T58" fmla="*/ 21 w 349"/>
                <a:gd name="T59" fmla="*/ 496 h 570"/>
                <a:gd name="T60" fmla="*/ 11 w 349"/>
                <a:gd name="T61" fmla="*/ 470 h 570"/>
                <a:gd name="T62" fmla="*/ 4 w 349"/>
                <a:gd name="T63" fmla="*/ 439 h 570"/>
                <a:gd name="T64" fmla="*/ 0 w 349"/>
                <a:gd name="T65" fmla="*/ 403 h 570"/>
                <a:gd name="T66" fmla="*/ 3 w 349"/>
                <a:gd name="T67" fmla="*/ 375 h 570"/>
                <a:gd name="T68" fmla="*/ 7 w 349"/>
                <a:gd name="T69" fmla="*/ 344 h 570"/>
                <a:gd name="T70" fmla="*/ 16 w 349"/>
                <a:gd name="T71" fmla="*/ 311 h 570"/>
                <a:gd name="T72" fmla="*/ 30 w 349"/>
                <a:gd name="T73" fmla="*/ 278 h 570"/>
                <a:gd name="T74" fmla="*/ 46 w 349"/>
                <a:gd name="T75" fmla="*/ 243 h 570"/>
                <a:gd name="T76" fmla="*/ 68 w 349"/>
                <a:gd name="T77" fmla="*/ 207 h 570"/>
                <a:gd name="T78" fmla="*/ 94 w 349"/>
                <a:gd name="T79" fmla="*/ 171 h 570"/>
                <a:gd name="T80" fmla="*/ 126 w 349"/>
                <a:gd name="T81" fmla="*/ 134 h 570"/>
                <a:gd name="T82" fmla="*/ 162 w 349"/>
                <a:gd name="T83" fmla="*/ 99 h 570"/>
                <a:gd name="T84" fmla="*/ 204 w 349"/>
                <a:gd name="T85" fmla="*/ 65 h 570"/>
                <a:gd name="T86" fmla="*/ 251 w 349"/>
                <a:gd name="T87" fmla="*/ 32 h 570"/>
                <a:gd name="T88" fmla="*/ 303 w 349"/>
                <a:gd name="T89" fmla="*/ 0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49" h="570">
                  <a:moveTo>
                    <a:pt x="303" y="0"/>
                  </a:moveTo>
                  <a:lnTo>
                    <a:pt x="349" y="63"/>
                  </a:lnTo>
                  <a:lnTo>
                    <a:pt x="306" y="99"/>
                  </a:lnTo>
                  <a:lnTo>
                    <a:pt x="268" y="134"/>
                  </a:lnTo>
                  <a:lnTo>
                    <a:pt x="237" y="170"/>
                  </a:lnTo>
                  <a:lnTo>
                    <a:pt x="213" y="204"/>
                  </a:lnTo>
                  <a:lnTo>
                    <a:pt x="194" y="237"/>
                  </a:lnTo>
                  <a:lnTo>
                    <a:pt x="180" y="267"/>
                  </a:lnTo>
                  <a:lnTo>
                    <a:pt x="172" y="293"/>
                  </a:lnTo>
                  <a:lnTo>
                    <a:pt x="168" y="316"/>
                  </a:lnTo>
                  <a:lnTo>
                    <a:pt x="194" y="324"/>
                  </a:lnTo>
                  <a:lnTo>
                    <a:pt x="216" y="336"/>
                  </a:lnTo>
                  <a:lnTo>
                    <a:pt x="236" y="352"/>
                  </a:lnTo>
                  <a:lnTo>
                    <a:pt x="253" y="370"/>
                  </a:lnTo>
                  <a:lnTo>
                    <a:pt x="266" y="392"/>
                  </a:lnTo>
                  <a:lnTo>
                    <a:pt x="274" y="417"/>
                  </a:lnTo>
                  <a:lnTo>
                    <a:pt x="276" y="443"/>
                  </a:lnTo>
                  <a:lnTo>
                    <a:pt x="273" y="472"/>
                  </a:lnTo>
                  <a:lnTo>
                    <a:pt x="262" y="498"/>
                  </a:lnTo>
                  <a:lnTo>
                    <a:pt x="246" y="522"/>
                  </a:lnTo>
                  <a:lnTo>
                    <a:pt x="226" y="541"/>
                  </a:lnTo>
                  <a:lnTo>
                    <a:pt x="202" y="557"/>
                  </a:lnTo>
                  <a:lnTo>
                    <a:pt x="174" y="566"/>
                  </a:lnTo>
                  <a:lnTo>
                    <a:pt x="144" y="570"/>
                  </a:lnTo>
                  <a:lnTo>
                    <a:pt x="119" y="569"/>
                  </a:lnTo>
                  <a:lnTo>
                    <a:pt x="95" y="562"/>
                  </a:lnTo>
                  <a:lnTo>
                    <a:pt x="74" y="552"/>
                  </a:lnTo>
                  <a:lnTo>
                    <a:pt x="53" y="537"/>
                  </a:lnTo>
                  <a:lnTo>
                    <a:pt x="36" y="519"/>
                  </a:lnTo>
                  <a:lnTo>
                    <a:pt x="21" y="496"/>
                  </a:lnTo>
                  <a:lnTo>
                    <a:pt x="11" y="470"/>
                  </a:lnTo>
                  <a:lnTo>
                    <a:pt x="4" y="439"/>
                  </a:lnTo>
                  <a:lnTo>
                    <a:pt x="0" y="403"/>
                  </a:lnTo>
                  <a:lnTo>
                    <a:pt x="3" y="375"/>
                  </a:lnTo>
                  <a:lnTo>
                    <a:pt x="7" y="344"/>
                  </a:lnTo>
                  <a:lnTo>
                    <a:pt x="16" y="311"/>
                  </a:lnTo>
                  <a:lnTo>
                    <a:pt x="30" y="278"/>
                  </a:lnTo>
                  <a:lnTo>
                    <a:pt x="46" y="243"/>
                  </a:lnTo>
                  <a:lnTo>
                    <a:pt x="68" y="207"/>
                  </a:lnTo>
                  <a:lnTo>
                    <a:pt x="94" y="171"/>
                  </a:lnTo>
                  <a:lnTo>
                    <a:pt x="126" y="134"/>
                  </a:lnTo>
                  <a:lnTo>
                    <a:pt x="162" y="99"/>
                  </a:lnTo>
                  <a:lnTo>
                    <a:pt x="204" y="65"/>
                  </a:lnTo>
                  <a:lnTo>
                    <a:pt x="251" y="32"/>
                  </a:lnTo>
                  <a:lnTo>
                    <a:pt x="3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571"/>
            <p:cNvSpPr>
              <a:spLocks/>
            </p:cNvSpPr>
            <p:nvPr/>
          </p:nvSpPr>
          <p:spPr bwMode="auto">
            <a:xfrm>
              <a:off x="1899" y="3554"/>
              <a:ext cx="50" cy="81"/>
            </a:xfrm>
            <a:custGeom>
              <a:avLst/>
              <a:gdLst>
                <a:gd name="T0" fmla="*/ 301 w 348"/>
                <a:gd name="T1" fmla="*/ 0 h 570"/>
                <a:gd name="T2" fmla="*/ 348 w 348"/>
                <a:gd name="T3" fmla="*/ 63 h 570"/>
                <a:gd name="T4" fmla="*/ 303 w 348"/>
                <a:gd name="T5" fmla="*/ 99 h 570"/>
                <a:gd name="T6" fmla="*/ 265 w 348"/>
                <a:gd name="T7" fmla="*/ 134 h 570"/>
                <a:gd name="T8" fmla="*/ 235 w 348"/>
                <a:gd name="T9" fmla="*/ 170 h 570"/>
                <a:gd name="T10" fmla="*/ 210 w 348"/>
                <a:gd name="T11" fmla="*/ 204 h 570"/>
                <a:gd name="T12" fmla="*/ 191 w 348"/>
                <a:gd name="T13" fmla="*/ 237 h 570"/>
                <a:gd name="T14" fmla="*/ 178 w 348"/>
                <a:gd name="T15" fmla="*/ 267 h 570"/>
                <a:gd name="T16" fmla="*/ 169 w 348"/>
                <a:gd name="T17" fmla="*/ 293 h 570"/>
                <a:gd name="T18" fmla="*/ 167 w 348"/>
                <a:gd name="T19" fmla="*/ 316 h 570"/>
                <a:gd name="T20" fmla="*/ 192 w 348"/>
                <a:gd name="T21" fmla="*/ 324 h 570"/>
                <a:gd name="T22" fmla="*/ 215 w 348"/>
                <a:gd name="T23" fmla="*/ 336 h 570"/>
                <a:gd name="T24" fmla="*/ 235 w 348"/>
                <a:gd name="T25" fmla="*/ 352 h 570"/>
                <a:gd name="T26" fmla="*/ 251 w 348"/>
                <a:gd name="T27" fmla="*/ 370 h 570"/>
                <a:gd name="T28" fmla="*/ 263 w 348"/>
                <a:gd name="T29" fmla="*/ 392 h 570"/>
                <a:gd name="T30" fmla="*/ 270 w 348"/>
                <a:gd name="T31" fmla="*/ 417 h 570"/>
                <a:gd name="T32" fmla="*/ 273 w 348"/>
                <a:gd name="T33" fmla="*/ 443 h 570"/>
                <a:gd name="T34" fmla="*/ 270 w 348"/>
                <a:gd name="T35" fmla="*/ 472 h 570"/>
                <a:gd name="T36" fmla="*/ 260 w 348"/>
                <a:gd name="T37" fmla="*/ 498 h 570"/>
                <a:gd name="T38" fmla="*/ 244 w 348"/>
                <a:gd name="T39" fmla="*/ 522 h 570"/>
                <a:gd name="T40" fmla="*/ 224 w 348"/>
                <a:gd name="T41" fmla="*/ 541 h 570"/>
                <a:gd name="T42" fmla="*/ 199 w 348"/>
                <a:gd name="T43" fmla="*/ 557 h 570"/>
                <a:gd name="T44" fmla="*/ 172 w 348"/>
                <a:gd name="T45" fmla="*/ 566 h 570"/>
                <a:gd name="T46" fmla="*/ 141 w 348"/>
                <a:gd name="T47" fmla="*/ 570 h 570"/>
                <a:gd name="T48" fmla="*/ 116 w 348"/>
                <a:gd name="T49" fmla="*/ 569 h 570"/>
                <a:gd name="T50" fmla="*/ 93 w 348"/>
                <a:gd name="T51" fmla="*/ 562 h 570"/>
                <a:gd name="T52" fmla="*/ 70 w 348"/>
                <a:gd name="T53" fmla="*/ 552 h 570"/>
                <a:gd name="T54" fmla="*/ 50 w 348"/>
                <a:gd name="T55" fmla="*/ 537 h 570"/>
                <a:gd name="T56" fmla="*/ 33 w 348"/>
                <a:gd name="T57" fmla="*/ 519 h 570"/>
                <a:gd name="T58" fmla="*/ 19 w 348"/>
                <a:gd name="T59" fmla="*/ 496 h 570"/>
                <a:gd name="T60" fmla="*/ 8 w 348"/>
                <a:gd name="T61" fmla="*/ 470 h 570"/>
                <a:gd name="T62" fmla="*/ 2 w 348"/>
                <a:gd name="T63" fmla="*/ 439 h 570"/>
                <a:gd name="T64" fmla="*/ 0 w 348"/>
                <a:gd name="T65" fmla="*/ 403 h 570"/>
                <a:gd name="T66" fmla="*/ 1 w 348"/>
                <a:gd name="T67" fmla="*/ 375 h 570"/>
                <a:gd name="T68" fmla="*/ 6 w 348"/>
                <a:gd name="T69" fmla="*/ 344 h 570"/>
                <a:gd name="T70" fmla="*/ 15 w 348"/>
                <a:gd name="T71" fmla="*/ 311 h 570"/>
                <a:gd name="T72" fmla="*/ 27 w 348"/>
                <a:gd name="T73" fmla="*/ 278 h 570"/>
                <a:gd name="T74" fmla="*/ 45 w 348"/>
                <a:gd name="T75" fmla="*/ 243 h 570"/>
                <a:gd name="T76" fmla="*/ 66 w 348"/>
                <a:gd name="T77" fmla="*/ 207 h 570"/>
                <a:gd name="T78" fmla="*/ 92 w 348"/>
                <a:gd name="T79" fmla="*/ 171 h 570"/>
                <a:gd name="T80" fmla="*/ 122 w 348"/>
                <a:gd name="T81" fmla="*/ 134 h 570"/>
                <a:gd name="T82" fmla="*/ 159 w 348"/>
                <a:gd name="T83" fmla="*/ 99 h 570"/>
                <a:gd name="T84" fmla="*/ 200 w 348"/>
                <a:gd name="T85" fmla="*/ 65 h 570"/>
                <a:gd name="T86" fmla="*/ 247 w 348"/>
                <a:gd name="T87" fmla="*/ 32 h 570"/>
                <a:gd name="T88" fmla="*/ 301 w 348"/>
                <a:gd name="T89" fmla="*/ 0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48" h="570">
                  <a:moveTo>
                    <a:pt x="301" y="0"/>
                  </a:moveTo>
                  <a:lnTo>
                    <a:pt x="348" y="63"/>
                  </a:lnTo>
                  <a:lnTo>
                    <a:pt x="303" y="99"/>
                  </a:lnTo>
                  <a:lnTo>
                    <a:pt x="265" y="134"/>
                  </a:lnTo>
                  <a:lnTo>
                    <a:pt x="235" y="170"/>
                  </a:lnTo>
                  <a:lnTo>
                    <a:pt x="210" y="204"/>
                  </a:lnTo>
                  <a:lnTo>
                    <a:pt x="191" y="237"/>
                  </a:lnTo>
                  <a:lnTo>
                    <a:pt x="178" y="267"/>
                  </a:lnTo>
                  <a:lnTo>
                    <a:pt x="169" y="293"/>
                  </a:lnTo>
                  <a:lnTo>
                    <a:pt x="167" y="316"/>
                  </a:lnTo>
                  <a:lnTo>
                    <a:pt x="192" y="324"/>
                  </a:lnTo>
                  <a:lnTo>
                    <a:pt x="215" y="336"/>
                  </a:lnTo>
                  <a:lnTo>
                    <a:pt x="235" y="352"/>
                  </a:lnTo>
                  <a:lnTo>
                    <a:pt x="251" y="370"/>
                  </a:lnTo>
                  <a:lnTo>
                    <a:pt x="263" y="392"/>
                  </a:lnTo>
                  <a:lnTo>
                    <a:pt x="270" y="417"/>
                  </a:lnTo>
                  <a:lnTo>
                    <a:pt x="273" y="443"/>
                  </a:lnTo>
                  <a:lnTo>
                    <a:pt x="270" y="472"/>
                  </a:lnTo>
                  <a:lnTo>
                    <a:pt x="260" y="498"/>
                  </a:lnTo>
                  <a:lnTo>
                    <a:pt x="244" y="522"/>
                  </a:lnTo>
                  <a:lnTo>
                    <a:pt x="224" y="541"/>
                  </a:lnTo>
                  <a:lnTo>
                    <a:pt x="199" y="557"/>
                  </a:lnTo>
                  <a:lnTo>
                    <a:pt x="172" y="566"/>
                  </a:lnTo>
                  <a:lnTo>
                    <a:pt x="141" y="570"/>
                  </a:lnTo>
                  <a:lnTo>
                    <a:pt x="116" y="569"/>
                  </a:lnTo>
                  <a:lnTo>
                    <a:pt x="93" y="562"/>
                  </a:lnTo>
                  <a:lnTo>
                    <a:pt x="70" y="552"/>
                  </a:lnTo>
                  <a:lnTo>
                    <a:pt x="50" y="537"/>
                  </a:lnTo>
                  <a:lnTo>
                    <a:pt x="33" y="519"/>
                  </a:lnTo>
                  <a:lnTo>
                    <a:pt x="19" y="496"/>
                  </a:lnTo>
                  <a:lnTo>
                    <a:pt x="8" y="470"/>
                  </a:lnTo>
                  <a:lnTo>
                    <a:pt x="2" y="439"/>
                  </a:lnTo>
                  <a:lnTo>
                    <a:pt x="0" y="403"/>
                  </a:lnTo>
                  <a:lnTo>
                    <a:pt x="1" y="375"/>
                  </a:lnTo>
                  <a:lnTo>
                    <a:pt x="6" y="344"/>
                  </a:lnTo>
                  <a:lnTo>
                    <a:pt x="15" y="311"/>
                  </a:lnTo>
                  <a:lnTo>
                    <a:pt x="27" y="278"/>
                  </a:lnTo>
                  <a:lnTo>
                    <a:pt x="45" y="243"/>
                  </a:lnTo>
                  <a:lnTo>
                    <a:pt x="66" y="207"/>
                  </a:lnTo>
                  <a:lnTo>
                    <a:pt x="92" y="171"/>
                  </a:lnTo>
                  <a:lnTo>
                    <a:pt x="122" y="134"/>
                  </a:lnTo>
                  <a:lnTo>
                    <a:pt x="159" y="99"/>
                  </a:lnTo>
                  <a:lnTo>
                    <a:pt x="200" y="65"/>
                  </a:lnTo>
                  <a:lnTo>
                    <a:pt x="247" y="32"/>
                  </a:lnTo>
                  <a:lnTo>
                    <a:pt x="30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572"/>
            <p:cNvSpPr>
              <a:spLocks/>
            </p:cNvSpPr>
            <p:nvPr/>
          </p:nvSpPr>
          <p:spPr bwMode="auto">
            <a:xfrm>
              <a:off x="2197" y="3469"/>
              <a:ext cx="50" cy="82"/>
            </a:xfrm>
            <a:custGeom>
              <a:avLst/>
              <a:gdLst>
                <a:gd name="T0" fmla="*/ 205 w 348"/>
                <a:gd name="T1" fmla="*/ 0 h 571"/>
                <a:gd name="T2" fmla="*/ 230 w 348"/>
                <a:gd name="T3" fmla="*/ 2 h 571"/>
                <a:gd name="T4" fmla="*/ 254 w 348"/>
                <a:gd name="T5" fmla="*/ 8 h 571"/>
                <a:gd name="T6" fmla="*/ 276 w 348"/>
                <a:gd name="T7" fmla="*/ 18 h 571"/>
                <a:gd name="T8" fmla="*/ 296 w 348"/>
                <a:gd name="T9" fmla="*/ 33 h 571"/>
                <a:gd name="T10" fmla="*/ 313 w 348"/>
                <a:gd name="T11" fmla="*/ 53 h 571"/>
                <a:gd name="T12" fmla="*/ 328 w 348"/>
                <a:gd name="T13" fmla="*/ 74 h 571"/>
                <a:gd name="T14" fmla="*/ 339 w 348"/>
                <a:gd name="T15" fmla="*/ 102 h 571"/>
                <a:gd name="T16" fmla="*/ 346 w 348"/>
                <a:gd name="T17" fmla="*/ 132 h 571"/>
                <a:gd name="T18" fmla="*/ 348 w 348"/>
                <a:gd name="T19" fmla="*/ 167 h 571"/>
                <a:gd name="T20" fmla="*/ 347 w 348"/>
                <a:gd name="T21" fmla="*/ 195 h 571"/>
                <a:gd name="T22" fmla="*/ 341 w 348"/>
                <a:gd name="T23" fmla="*/ 226 h 571"/>
                <a:gd name="T24" fmla="*/ 333 w 348"/>
                <a:gd name="T25" fmla="*/ 259 h 571"/>
                <a:gd name="T26" fmla="*/ 319 w 348"/>
                <a:gd name="T27" fmla="*/ 293 h 571"/>
                <a:gd name="T28" fmla="*/ 302 w 348"/>
                <a:gd name="T29" fmla="*/ 329 h 571"/>
                <a:gd name="T30" fmla="*/ 280 w 348"/>
                <a:gd name="T31" fmla="*/ 364 h 571"/>
                <a:gd name="T32" fmla="*/ 254 w 348"/>
                <a:gd name="T33" fmla="*/ 400 h 571"/>
                <a:gd name="T34" fmla="*/ 223 w 348"/>
                <a:gd name="T35" fmla="*/ 436 h 571"/>
                <a:gd name="T36" fmla="*/ 188 w 348"/>
                <a:gd name="T37" fmla="*/ 471 h 571"/>
                <a:gd name="T38" fmla="*/ 145 w 348"/>
                <a:gd name="T39" fmla="*/ 505 h 571"/>
                <a:gd name="T40" fmla="*/ 98 w 348"/>
                <a:gd name="T41" fmla="*/ 539 h 571"/>
                <a:gd name="T42" fmla="*/ 45 w 348"/>
                <a:gd name="T43" fmla="*/ 571 h 571"/>
                <a:gd name="T44" fmla="*/ 0 w 348"/>
                <a:gd name="T45" fmla="*/ 509 h 571"/>
                <a:gd name="T46" fmla="*/ 44 w 348"/>
                <a:gd name="T47" fmla="*/ 472 h 571"/>
                <a:gd name="T48" fmla="*/ 81 w 348"/>
                <a:gd name="T49" fmla="*/ 436 h 571"/>
                <a:gd name="T50" fmla="*/ 111 w 348"/>
                <a:gd name="T51" fmla="*/ 400 h 571"/>
                <a:gd name="T52" fmla="*/ 136 w 348"/>
                <a:gd name="T53" fmla="*/ 366 h 571"/>
                <a:gd name="T54" fmla="*/ 156 w 348"/>
                <a:gd name="T55" fmla="*/ 334 h 571"/>
                <a:gd name="T56" fmla="*/ 168 w 348"/>
                <a:gd name="T57" fmla="*/ 305 h 571"/>
                <a:gd name="T58" fmla="*/ 177 w 348"/>
                <a:gd name="T59" fmla="*/ 278 h 571"/>
                <a:gd name="T60" fmla="*/ 181 w 348"/>
                <a:gd name="T61" fmla="*/ 256 h 571"/>
                <a:gd name="T62" fmla="*/ 156 w 348"/>
                <a:gd name="T63" fmla="*/ 248 h 571"/>
                <a:gd name="T64" fmla="*/ 133 w 348"/>
                <a:gd name="T65" fmla="*/ 235 h 571"/>
                <a:gd name="T66" fmla="*/ 112 w 348"/>
                <a:gd name="T67" fmla="*/ 219 h 571"/>
                <a:gd name="T68" fmla="*/ 96 w 348"/>
                <a:gd name="T69" fmla="*/ 200 h 571"/>
                <a:gd name="T70" fmla="*/ 84 w 348"/>
                <a:gd name="T71" fmla="*/ 178 h 571"/>
                <a:gd name="T72" fmla="*/ 76 w 348"/>
                <a:gd name="T73" fmla="*/ 154 h 571"/>
                <a:gd name="T74" fmla="*/ 72 w 348"/>
                <a:gd name="T75" fmla="*/ 128 h 571"/>
                <a:gd name="T76" fmla="*/ 77 w 348"/>
                <a:gd name="T77" fmla="*/ 99 h 571"/>
                <a:gd name="T78" fmla="*/ 86 w 348"/>
                <a:gd name="T79" fmla="*/ 72 h 571"/>
                <a:gd name="T80" fmla="*/ 102 w 348"/>
                <a:gd name="T81" fmla="*/ 49 h 571"/>
                <a:gd name="T82" fmla="*/ 122 w 348"/>
                <a:gd name="T83" fmla="*/ 29 h 571"/>
                <a:gd name="T84" fmla="*/ 148 w 348"/>
                <a:gd name="T85" fmla="*/ 14 h 571"/>
                <a:gd name="T86" fmla="*/ 175 w 348"/>
                <a:gd name="T87" fmla="*/ 4 h 571"/>
                <a:gd name="T88" fmla="*/ 205 w 348"/>
                <a:gd name="T89" fmla="*/ 0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48" h="571">
                  <a:moveTo>
                    <a:pt x="205" y="0"/>
                  </a:moveTo>
                  <a:lnTo>
                    <a:pt x="230" y="2"/>
                  </a:lnTo>
                  <a:lnTo>
                    <a:pt x="254" y="8"/>
                  </a:lnTo>
                  <a:lnTo>
                    <a:pt x="276" y="18"/>
                  </a:lnTo>
                  <a:lnTo>
                    <a:pt x="296" y="33"/>
                  </a:lnTo>
                  <a:lnTo>
                    <a:pt x="313" y="53"/>
                  </a:lnTo>
                  <a:lnTo>
                    <a:pt x="328" y="74"/>
                  </a:lnTo>
                  <a:lnTo>
                    <a:pt x="339" y="102"/>
                  </a:lnTo>
                  <a:lnTo>
                    <a:pt x="346" y="132"/>
                  </a:lnTo>
                  <a:lnTo>
                    <a:pt x="348" y="167"/>
                  </a:lnTo>
                  <a:lnTo>
                    <a:pt x="347" y="195"/>
                  </a:lnTo>
                  <a:lnTo>
                    <a:pt x="341" y="226"/>
                  </a:lnTo>
                  <a:lnTo>
                    <a:pt x="333" y="259"/>
                  </a:lnTo>
                  <a:lnTo>
                    <a:pt x="319" y="293"/>
                  </a:lnTo>
                  <a:lnTo>
                    <a:pt x="302" y="329"/>
                  </a:lnTo>
                  <a:lnTo>
                    <a:pt x="280" y="364"/>
                  </a:lnTo>
                  <a:lnTo>
                    <a:pt x="254" y="400"/>
                  </a:lnTo>
                  <a:lnTo>
                    <a:pt x="223" y="436"/>
                  </a:lnTo>
                  <a:lnTo>
                    <a:pt x="188" y="471"/>
                  </a:lnTo>
                  <a:lnTo>
                    <a:pt x="145" y="505"/>
                  </a:lnTo>
                  <a:lnTo>
                    <a:pt x="98" y="539"/>
                  </a:lnTo>
                  <a:lnTo>
                    <a:pt x="45" y="571"/>
                  </a:lnTo>
                  <a:lnTo>
                    <a:pt x="0" y="509"/>
                  </a:lnTo>
                  <a:lnTo>
                    <a:pt x="44" y="472"/>
                  </a:lnTo>
                  <a:lnTo>
                    <a:pt x="81" y="436"/>
                  </a:lnTo>
                  <a:lnTo>
                    <a:pt x="111" y="400"/>
                  </a:lnTo>
                  <a:lnTo>
                    <a:pt x="136" y="366"/>
                  </a:lnTo>
                  <a:lnTo>
                    <a:pt x="156" y="334"/>
                  </a:lnTo>
                  <a:lnTo>
                    <a:pt x="168" y="305"/>
                  </a:lnTo>
                  <a:lnTo>
                    <a:pt x="177" y="278"/>
                  </a:lnTo>
                  <a:lnTo>
                    <a:pt x="181" y="256"/>
                  </a:lnTo>
                  <a:lnTo>
                    <a:pt x="156" y="248"/>
                  </a:lnTo>
                  <a:lnTo>
                    <a:pt x="133" y="235"/>
                  </a:lnTo>
                  <a:lnTo>
                    <a:pt x="112" y="219"/>
                  </a:lnTo>
                  <a:lnTo>
                    <a:pt x="96" y="200"/>
                  </a:lnTo>
                  <a:lnTo>
                    <a:pt x="84" y="178"/>
                  </a:lnTo>
                  <a:lnTo>
                    <a:pt x="76" y="154"/>
                  </a:lnTo>
                  <a:lnTo>
                    <a:pt x="72" y="128"/>
                  </a:lnTo>
                  <a:lnTo>
                    <a:pt x="77" y="99"/>
                  </a:lnTo>
                  <a:lnTo>
                    <a:pt x="86" y="72"/>
                  </a:lnTo>
                  <a:lnTo>
                    <a:pt x="102" y="49"/>
                  </a:lnTo>
                  <a:lnTo>
                    <a:pt x="122" y="29"/>
                  </a:lnTo>
                  <a:lnTo>
                    <a:pt x="148" y="14"/>
                  </a:lnTo>
                  <a:lnTo>
                    <a:pt x="175" y="4"/>
                  </a:lnTo>
                  <a:lnTo>
                    <a:pt x="20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573"/>
            <p:cNvSpPr>
              <a:spLocks/>
            </p:cNvSpPr>
            <p:nvPr/>
          </p:nvSpPr>
          <p:spPr bwMode="auto">
            <a:xfrm>
              <a:off x="2256" y="3469"/>
              <a:ext cx="49" cy="82"/>
            </a:xfrm>
            <a:custGeom>
              <a:avLst/>
              <a:gdLst>
                <a:gd name="T0" fmla="*/ 205 w 347"/>
                <a:gd name="T1" fmla="*/ 0 h 571"/>
                <a:gd name="T2" fmla="*/ 231 w 347"/>
                <a:gd name="T3" fmla="*/ 2 h 571"/>
                <a:gd name="T4" fmla="*/ 255 w 347"/>
                <a:gd name="T5" fmla="*/ 8 h 571"/>
                <a:gd name="T6" fmla="*/ 276 w 347"/>
                <a:gd name="T7" fmla="*/ 18 h 571"/>
                <a:gd name="T8" fmla="*/ 297 w 347"/>
                <a:gd name="T9" fmla="*/ 33 h 571"/>
                <a:gd name="T10" fmla="*/ 314 w 347"/>
                <a:gd name="T11" fmla="*/ 53 h 571"/>
                <a:gd name="T12" fmla="*/ 328 w 347"/>
                <a:gd name="T13" fmla="*/ 74 h 571"/>
                <a:gd name="T14" fmla="*/ 338 w 347"/>
                <a:gd name="T15" fmla="*/ 102 h 571"/>
                <a:gd name="T16" fmla="*/ 345 w 347"/>
                <a:gd name="T17" fmla="*/ 132 h 571"/>
                <a:gd name="T18" fmla="*/ 347 w 347"/>
                <a:gd name="T19" fmla="*/ 167 h 571"/>
                <a:gd name="T20" fmla="*/ 346 w 347"/>
                <a:gd name="T21" fmla="*/ 195 h 571"/>
                <a:gd name="T22" fmla="*/ 340 w 347"/>
                <a:gd name="T23" fmla="*/ 226 h 571"/>
                <a:gd name="T24" fmla="*/ 332 w 347"/>
                <a:gd name="T25" fmla="*/ 259 h 571"/>
                <a:gd name="T26" fmla="*/ 320 w 347"/>
                <a:gd name="T27" fmla="*/ 293 h 571"/>
                <a:gd name="T28" fmla="*/ 303 w 347"/>
                <a:gd name="T29" fmla="*/ 329 h 571"/>
                <a:gd name="T30" fmla="*/ 281 w 347"/>
                <a:gd name="T31" fmla="*/ 364 h 571"/>
                <a:gd name="T32" fmla="*/ 255 w 347"/>
                <a:gd name="T33" fmla="*/ 400 h 571"/>
                <a:gd name="T34" fmla="*/ 224 w 347"/>
                <a:gd name="T35" fmla="*/ 436 h 571"/>
                <a:gd name="T36" fmla="*/ 188 w 347"/>
                <a:gd name="T37" fmla="*/ 471 h 571"/>
                <a:gd name="T38" fmla="*/ 147 w 347"/>
                <a:gd name="T39" fmla="*/ 505 h 571"/>
                <a:gd name="T40" fmla="*/ 99 w 347"/>
                <a:gd name="T41" fmla="*/ 539 h 571"/>
                <a:gd name="T42" fmla="*/ 46 w 347"/>
                <a:gd name="T43" fmla="*/ 571 h 571"/>
                <a:gd name="T44" fmla="*/ 0 w 347"/>
                <a:gd name="T45" fmla="*/ 509 h 571"/>
                <a:gd name="T46" fmla="*/ 44 w 347"/>
                <a:gd name="T47" fmla="*/ 472 h 571"/>
                <a:gd name="T48" fmla="*/ 81 w 347"/>
                <a:gd name="T49" fmla="*/ 436 h 571"/>
                <a:gd name="T50" fmla="*/ 112 w 347"/>
                <a:gd name="T51" fmla="*/ 400 h 571"/>
                <a:gd name="T52" fmla="*/ 137 w 347"/>
                <a:gd name="T53" fmla="*/ 366 h 571"/>
                <a:gd name="T54" fmla="*/ 156 w 347"/>
                <a:gd name="T55" fmla="*/ 334 h 571"/>
                <a:gd name="T56" fmla="*/ 169 w 347"/>
                <a:gd name="T57" fmla="*/ 305 h 571"/>
                <a:gd name="T58" fmla="*/ 177 w 347"/>
                <a:gd name="T59" fmla="*/ 278 h 571"/>
                <a:gd name="T60" fmla="*/ 180 w 347"/>
                <a:gd name="T61" fmla="*/ 256 h 571"/>
                <a:gd name="T62" fmla="*/ 155 w 347"/>
                <a:gd name="T63" fmla="*/ 248 h 571"/>
                <a:gd name="T64" fmla="*/ 132 w 347"/>
                <a:gd name="T65" fmla="*/ 235 h 571"/>
                <a:gd name="T66" fmla="*/ 113 w 347"/>
                <a:gd name="T67" fmla="*/ 219 h 571"/>
                <a:gd name="T68" fmla="*/ 97 w 347"/>
                <a:gd name="T69" fmla="*/ 200 h 571"/>
                <a:gd name="T70" fmla="*/ 84 w 347"/>
                <a:gd name="T71" fmla="*/ 178 h 571"/>
                <a:gd name="T72" fmla="*/ 76 w 347"/>
                <a:gd name="T73" fmla="*/ 154 h 571"/>
                <a:gd name="T74" fmla="*/ 74 w 347"/>
                <a:gd name="T75" fmla="*/ 128 h 571"/>
                <a:gd name="T76" fmla="*/ 77 w 347"/>
                <a:gd name="T77" fmla="*/ 99 h 571"/>
                <a:gd name="T78" fmla="*/ 88 w 347"/>
                <a:gd name="T79" fmla="*/ 72 h 571"/>
                <a:gd name="T80" fmla="*/ 102 w 347"/>
                <a:gd name="T81" fmla="*/ 49 h 571"/>
                <a:gd name="T82" fmla="*/ 123 w 347"/>
                <a:gd name="T83" fmla="*/ 29 h 571"/>
                <a:gd name="T84" fmla="*/ 148 w 347"/>
                <a:gd name="T85" fmla="*/ 14 h 571"/>
                <a:gd name="T86" fmla="*/ 176 w 347"/>
                <a:gd name="T87" fmla="*/ 4 h 571"/>
                <a:gd name="T88" fmla="*/ 205 w 347"/>
                <a:gd name="T89" fmla="*/ 0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47" h="571">
                  <a:moveTo>
                    <a:pt x="205" y="0"/>
                  </a:moveTo>
                  <a:lnTo>
                    <a:pt x="231" y="2"/>
                  </a:lnTo>
                  <a:lnTo>
                    <a:pt x="255" y="8"/>
                  </a:lnTo>
                  <a:lnTo>
                    <a:pt x="276" y="18"/>
                  </a:lnTo>
                  <a:lnTo>
                    <a:pt x="297" y="33"/>
                  </a:lnTo>
                  <a:lnTo>
                    <a:pt x="314" y="53"/>
                  </a:lnTo>
                  <a:lnTo>
                    <a:pt x="328" y="74"/>
                  </a:lnTo>
                  <a:lnTo>
                    <a:pt x="338" y="102"/>
                  </a:lnTo>
                  <a:lnTo>
                    <a:pt x="345" y="132"/>
                  </a:lnTo>
                  <a:lnTo>
                    <a:pt x="347" y="167"/>
                  </a:lnTo>
                  <a:lnTo>
                    <a:pt x="346" y="195"/>
                  </a:lnTo>
                  <a:lnTo>
                    <a:pt x="340" y="226"/>
                  </a:lnTo>
                  <a:lnTo>
                    <a:pt x="332" y="259"/>
                  </a:lnTo>
                  <a:lnTo>
                    <a:pt x="320" y="293"/>
                  </a:lnTo>
                  <a:lnTo>
                    <a:pt x="303" y="329"/>
                  </a:lnTo>
                  <a:lnTo>
                    <a:pt x="281" y="364"/>
                  </a:lnTo>
                  <a:lnTo>
                    <a:pt x="255" y="400"/>
                  </a:lnTo>
                  <a:lnTo>
                    <a:pt x="224" y="436"/>
                  </a:lnTo>
                  <a:lnTo>
                    <a:pt x="188" y="471"/>
                  </a:lnTo>
                  <a:lnTo>
                    <a:pt x="147" y="505"/>
                  </a:lnTo>
                  <a:lnTo>
                    <a:pt x="99" y="539"/>
                  </a:lnTo>
                  <a:lnTo>
                    <a:pt x="46" y="571"/>
                  </a:lnTo>
                  <a:lnTo>
                    <a:pt x="0" y="509"/>
                  </a:lnTo>
                  <a:lnTo>
                    <a:pt x="44" y="472"/>
                  </a:lnTo>
                  <a:lnTo>
                    <a:pt x="81" y="436"/>
                  </a:lnTo>
                  <a:lnTo>
                    <a:pt x="112" y="400"/>
                  </a:lnTo>
                  <a:lnTo>
                    <a:pt x="137" y="366"/>
                  </a:lnTo>
                  <a:lnTo>
                    <a:pt x="156" y="334"/>
                  </a:lnTo>
                  <a:lnTo>
                    <a:pt x="169" y="305"/>
                  </a:lnTo>
                  <a:lnTo>
                    <a:pt x="177" y="278"/>
                  </a:lnTo>
                  <a:lnTo>
                    <a:pt x="180" y="256"/>
                  </a:lnTo>
                  <a:lnTo>
                    <a:pt x="155" y="248"/>
                  </a:lnTo>
                  <a:lnTo>
                    <a:pt x="132" y="235"/>
                  </a:lnTo>
                  <a:lnTo>
                    <a:pt x="113" y="219"/>
                  </a:lnTo>
                  <a:lnTo>
                    <a:pt x="97" y="200"/>
                  </a:lnTo>
                  <a:lnTo>
                    <a:pt x="84" y="178"/>
                  </a:lnTo>
                  <a:lnTo>
                    <a:pt x="76" y="154"/>
                  </a:lnTo>
                  <a:lnTo>
                    <a:pt x="74" y="128"/>
                  </a:lnTo>
                  <a:lnTo>
                    <a:pt x="77" y="99"/>
                  </a:lnTo>
                  <a:lnTo>
                    <a:pt x="88" y="72"/>
                  </a:lnTo>
                  <a:lnTo>
                    <a:pt x="102" y="49"/>
                  </a:lnTo>
                  <a:lnTo>
                    <a:pt x="123" y="29"/>
                  </a:lnTo>
                  <a:lnTo>
                    <a:pt x="148" y="14"/>
                  </a:lnTo>
                  <a:lnTo>
                    <a:pt x="176" y="4"/>
                  </a:lnTo>
                  <a:lnTo>
                    <a:pt x="20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484833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5257800" y="0"/>
            <a:ext cx="3886200" cy="685800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Verdana" pitchFamily="34" charset="0"/>
              <a:ea typeface="ＭＳ Ｐゴシック" pitchFamily="34" charset="-128"/>
            </a:endParaRPr>
          </a:p>
        </p:txBody>
      </p:sp>
      <p:sp>
        <p:nvSpPr>
          <p:cNvPr id="6146" name="Rectangle 2"/>
          <p:cNvSpPr>
            <a:spLocks noGrp="1" noChangeArrowheads="1"/>
          </p:cNvSpPr>
          <p:nvPr>
            <p:ph type="title"/>
          </p:nvPr>
        </p:nvSpPr>
        <p:spPr>
          <a:xfrm>
            <a:off x="550863" y="304800"/>
            <a:ext cx="4706937" cy="457201"/>
          </a:xfrm>
          <a:noFill/>
          <a:ln/>
          <a:extLst>
            <a:ext uri="{91240B29-F687-4F45-9708-019B960494DF}">
              <a14:hiddenLine xmlns:a14="http://schemas.microsoft.com/office/drawing/2010/main" w="28575" cmpd="sng">
                <a:solidFill>
                  <a:schemeClr val="tx1"/>
                </a:solidFill>
                <a:miter lim="800000"/>
                <a:headEnd/>
                <a:tailEnd/>
              </a14:hiddenLine>
            </a:ext>
          </a:extLst>
        </p:spPr>
        <p:txBody>
          <a:bodyPr/>
          <a:lstStyle/>
          <a:p>
            <a:r>
              <a:rPr lang="en-US" dirty="0">
                <a:latin typeface="Century Gothic" panose="020B0502020202020204" pitchFamily="34" charset="0"/>
              </a:rPr>
              <a:t>What is the purpose of a spending plan? </a:t>
            </a:r>
            <a:endParaRPr lang="en-US" dirty="0">
              <a:solidFill>
                <a:srgbClr val="5199AD"/>
              </a:solidFill>
              <a:latin typeface="Century Gothic" panose="020B0502020202020204" pitchFamily="34" charset="0"/>
            </a:endParaRPr>
          </a:p>
        </p:txBody>
      </p:sp>
      <p:sp>
        <p:nvSpPr>
          <p:cNvPr id="69" name="Content Placeholder 1"/>
          <p:cNvSpPr txBox="1">
            <a:spLocks/>
          </p:cNvSpPr>
          <p:nvPr/>
        </p:nvSpPr>
        <p:spPr>
          <a:xfrm>
            <a:off x="685800" y="2280166"/>
            <a:ext cx="3886200" cy="1758434"/>
          </a:xfrm>
          <a:prstGeom prst="rect">
            <a:avLst/>
          </a:prstGeom>
          <a:noFill/>
          <a:ln>
            <a:noFill/>
          </a:ln>
        </p:spPr>
        <p:txBody>
          <a:bodyPr lIns="0" tIns="0" rIns="0" bIns="0" anchor="t" anchorCtr="0"/>
          <a:lstStyle>
            <a:lvl1pPr marL="225425" indent="-225425" algn="l" rtl="0" eaLnBrk="1" fontAlgn="base" hangingPunct="1">
              <a:lnSpc>
                <a:spcPct val="100000"/>
              </a:lnSpc>
              <a:spcBef>
                <a:spcPts val="600"/>
              </a:spcBef>
              <a:spcAft>
                <a:spcPct val="0"/>
              </a:spcAft>
              <a:buFont typeface="Arial" pitchFamily="34" charset="0"/>
              <a:buChar char="•"/>
              <a:defRPr sz="2400">
                <a:solidFill>
                  <a:srgbClr val="000000"/>
                </a:solidFill>
                <a:latin typeface="+mn-lt"/>
                <a:ea typeface="+mn-ea"/>
                <a:cs typeface="ヒラギノ角ゴ Pro W3"/>
              </a:defRPr>
            </a:lvl1pPr>
            <a:lvl2pPr marL="569913" indent="-225425" algn="l" rtl="0" eaLnBrk="1" fontAlgn="base" hangingPunct="1">
              <a:lnSpc>
                <a:spcPct val="100000"/>
              </a:lnSpc>
              <a:spcBef>
                <a:spcPts val="600"/>
              </a:spcBef>
              <a:spcAft>
                <a:spcPct val="0"/>
              </a:spcAft>
              <a:buFont typeface="Arial" pitchFamily="34" charset="0"/>
              <a:buChar char="•"/>
              <a:defRPr sz="2000">
                <a:solidFill>
                  <a:srgbClr val="000000"/>
                </a:solidFill>
                <a:latin typeface="+mn-lt"/>
                <a:ea typeface="+mn-ea"/>
                <a:cs typeface="ヒラギノ角ゴ Pro W3"/>
              </a:defRPr>
            </a:lvl2pPr>
            <a:lvl3pPr marL="914400" indent="-225425" algn="l" rtl="0" eaLnBrk="1" fontAlgn="base" hangingPunct="1">
              <a:lnSpc>
                <a:spcPct val="100000"/>
              </a:lnSpc>
              <a:spcBef>
                <a:spcPts val="600"/>
              </a:spcBef>
              <a:spcAft>
                <a:spcPct val="0"/>
              </a:spcAft>
              <a:buFont typeface="Arial" pitchFamily="34" charset="0"/>
              <a:buChar char="•"/>
              <a:defRPr>
                <a:solidFill>
                  <a:srgbClr val="000000"/>
                </a:solidFill>
                <a:latin typeface="+mn-lt"/>
                <a:ea typeface="+mn-ea"/>
                <a:cs typeface="ヒラギノ角ゴ Pro W3"/>
              </a:defRPr>
            </a:lvl3pPr>
            <a:lvl4pPr marL="1266825" indent="-233363" algn="l" rtl="0" eaLnBrk="1" fontAlgn="base" hangingPunct="1">
              <a:lnSpc>
                <a:spcPct val="100000"/>
              </a:lnSpc>
              <a:spcBef>
                <a:spcPts val="600"/>
              </a:spcBef>
              <a:spcAft>
                <a:spcPct val="0"/>
              </a:spcAft>
              <a:buFont typeface="Arial" pitchFamily="34" charset="0"/>
              <a:buChar char="•"/>
              <a:defRPr sz="1600">
                <a:solidFill>
                  <a:srgbClr val="000000"/>
                </a:solidFill>
                <a:latin typeface="+mn-lt"/>
                <a:ea typeface="+mn-ea"/>
                <a:cs typeface="ヒラギノ角ゴ Pro W3"/>
              </a:defRPr>
            </a:lvl4pPr>
            <a:lvl5pPr marL="1603375" indent="-225425" algn="l" rtl="0" eaLnBrk="1" fontAlgn="base" hangingPunct="1">
              <a:lnSpc>
                <a:spcPct val="100000"/>
              </a:lnSpc>
              <a:spcBef>
                <a:spcPts val="600"/>
              </a:spcBef>
              <a:spcAft>
                <a:spcPct val="0"/>
              </a:spcAft>
              <a:buFont typeface="Arial" pitchFamily="34" charset="0"/>
              <a:buChar char="•"/>
              <a:defRPr sz="1400">
                <a:solidFill>
                  <a:srgbClr val="000000"/>
                </a:solidFill>
                <a:latin typeface="+mn-lt"/>
                <a:ea typeface="+mn-ea"/>
                <a:cs typeface="ヒラギノ角ゴ Pro W3"/>
              </a:defRPr>
            </a:lvl5pPr>
            <a:lvl6pPr marL="20113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6pPr>
            <a:lvl7pPr marL="24685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7pPr>
            <a:lvl8pPr marL="29257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8pPr>
            <a:lvl9pPr marL="33829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9pPr>
          </a:lstStyle>
          <a:p>
            <a:pPr>
              <a:spcAft>
                <a:spcPts val="1200"/>
              </a:spcAft>
              <a:buClr>
                <a:srgbClr val="CCBE3C"/>
              </a:buClr>
              <a:buFont typeface="Wingdings" panose="05000000000000000000" pitchFamily="2" charset="2"/>
              <a:buChar char="§"/>
            </a:pPr>
            <a:r>
              <a:rPr lang="en-US" sz="1800" dirty="0">
                <a:latin typeface="Century Gothic" panose="020B0502020202020204" pitchFamily="34" charset="0"/>
              </a:rPr>
              <a:t>Reach your goals</a:t>
            </a:r>
          </a:p>
          <a:p>
            <a:pPr>
              <a:spcAft>
                <a:spcPts val="1200"/>
              </a:spcAft>
              <a:buClr>
                <a:srgbClr val="CCBE3C"/>
              </a:buClr>
              <a:buFont typeface="Wingdings" panose="05000000000000000000" pitchFamily="2" charset="2"/>
              <a:buChar char="§"/>
            </a:pPr>
            <a:r>
              <a:rPr lang="en-US" sz="1800" dirty="0">
                <a:latin typeface="Century Gothic" panose="020B0502020202020204" pitchFamily="34" charset="0"/>
              </a:rPr>
              <a:t>Stay focused</a:t>
            </a:r>
          </a:p>
          <a:p>
            <a:pPr>
              <a:spcAft>
                <a:spcPts val="1200"/>
              </a:spcAft>
              <a:buClr>
                <a:srgbClr val="CCBE3C"/>
              </a:buClr>
              <a:buFont typeface="Wingdings" panose="05000000000000000000" pitchFamily="2" charset="2"/>
              <a:buChar char="§"/>
            </a:pPr>
            <a:r>
              <a:rPr lang="en-US" sz="1800" dirty="0">
                <a:latin typeface="Century Gothic" panose="020B0502020202020204" pitchFamily="34" charset="0"/>
              </a:rPr>
              <a:t>Show where you need additional help</a:t>
            </a:r>
          </a:p>
        </p:txBody>
      </p:sp>
      <p:sp>
        <p:nvSpPr>
          <p:cNvPr id="9" name="Rectangle 8"/>
          <p:cNvSpPr/>
          <p:nvPr/>
        </p:nvSpPr>
        <p:spPr>
          <a:xfrm>
            <a:off x="443885" y="1371600"/>
            <a:ext cx="4128115" cy="830997"/>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ヒラギノ角ゴ Pro W3" pitchFamily="1" charset="-128"/>
                <a:cs typeface="+mn-cs"/>
              </a:defRPr>
            </a:lvl1pPr>
            <a:lvl2pPr marL="457200" algn="l" rtl="0" fontAlgn="base">
              <a:spcBef>
                <a:spcPct val="0"/>
              </a:spcBef>
              <a:spcAft>
                <a:spcPct val="0"/>
              </a:spcAft>
              <a:defRPr kern="1200">
                <a:solidFill>
                  <a:schemeClr val="tx1"/>
                </a:solidFill>
                <a:latin typeface="Arial" charset="0"/>
                <a:ea typeface="ヒラギノ角ゴ Pro W3" pitchFamily="1" charset="-128"/>
                <a:cs typeface="+mn-cs"/>
              </a:defRPr>
            </a:lvl2pPr>
            <a:lvl3pPr marL="914400" algn="l" rtl="0" fontAlgn="base">
              <a:spcBef>
                <a:spcPct val="0"/>
              </a:spcBef>
              <a:spcAft>
                <a:spcPct val="0"/>
              </a:spcAft>
              <a:defRPr kern="1200">
                <a:solidFill>
                  <a:schemeClr val="tx1"/>
                </a:solidFill>
                <a:latin typeface="Arial" charset="0"/>
                <a:ea typeface="ヒラギノ角ゴ Pro W3" pitchFamily="1" charset="-128"/>
                <a:cs typeface="+mn-cs"/>
              </a:defRPr>
            </a:lvl3pPr>
            <a:lvl4pPr marL="1371600" algn="l" rtl="0" fontAlgn="base">
              <a:spcBef>
                <a:spcPct val="0"/>
              </a:spcBef>
              <a:spcAft>
                <a:spcPct val="0"/>
              </a:spcAft>
              <a:defRPr kern="1200">
                <a:solidFill>
                  <a:schemeClr val="tx1"/>
                </a:solidFill>
                <a:latin typeface="Arial" charset="0"/>
                <a:ea typeface="ヒラギノ角ゴ Pro W3" pitchFamily="1" charset="-128"/>
                <a:cs typeface="+mn-cs"/>
              </a:defRPr>
            </a:lvl4pPr>
            <a:lvl5pPr marL="1828800" algn="l" rtl="0" fontAlgn="base">
              <a:spcBef>
                <a:spcPct val="0"/>
              </a:spcBef>
              <a:spcAft>
                <a:spcPct val="0"/>
              </a:spcAft>
              <a:defRPr kern="1200">
                <a:solidFill>
                  <a:schemeClr val="tx1"/>
                </a:solidFill>
                <a:latin typeface="Arial" charset="0"/>
                <a:ea typeface="ヒラギノ角ゴ Pro W3" pitchFamily="1" charset="-128"/>
                <a:cs typeface="+mn-cs"/>
              </a:defRPr>
            </a:lvl5pPr>
            <a:lvl6pPr marL="2286000" algn="l" defTabSz="914400" rtl="0" eaLnBrk="1" latinLnBrk="0" hangingPunct="1">
              <a:defRPr kern="1200">
                <a:solidFill>
                  <a:schemeClr val="tx1"/>
                </a:solidFill>
                <a:latin typeface="Arial" charset="0"/>
                <a:ea typeface="ヒラギノ角ゴ Pro W3" pitchFamily="1" charset="-128"/>
                <a:cs typeface="+mn-cs"/>
              </a:defRPr>
            </a:lvl6pPr>
            <a:lvl7pPr marL="2743200" algn="l" defTabSz="914400" rtl="0" eaLnBrk="1" latinLnBrk="0" hangingPunct="1">
              <a:defRPr kern="1200">
                <a:solidFill>
                  <a:schemeClr val="tx1"/>
                </a:solidFill>
                <a:latin typeface="Arial" charset="0"/>
                <a:ea typeface="ヒラギノ角ゴ Pro W3" pitchFamily="1" charset="-128"/>
                <a:cs typeface="+mn-cs"/>
              </a:defRPr>
            </a:lvl7pPr>
            <a:lvl8pPr marL="3200400" algn="l" defTabSz="914400" rtl="0" eaLnBrk="1" latinLnBrk="0" hangingPunct="1">
              <a:defRPr kern="1200">
                <a:solidFill>
                  <a:schemeClr val="tx1"/>
                </a:solidFill>
                <a:latin typeface="Arial" charset="0"/>
                <a:ea typeface="ヒラギノ角ゴ Pro W3" pitchFamily="1" charset="-128"/>
                <a:cs typeface="+mn-cs"/>
              </a:defRPr>
            </a:lvl8pPr>
            <a:lvl9pPr marL="3657600" algn="l" defTabSz="914400" rtl="0" eaLnBrk="1" latinLnBrk="0" hangingPunct="1">
              <a:defRPr kern="1200">
                <a:solidFill>
                  <a:schemeClr val="tx1"/>
                </a:solidFill>
                <a:latin typeface="Arial" charset="0"/>
                <a:ea typeface="ヒラギノ角ゴ Pro W3" pitchFamily="1" charset="-128"/>
                <a:cs typeface="+mn-cs"/>
              </a:defRPr>
            </a:lvl9pPr>
          </a:lstStyle>
          <a:p>
            <a:pPr eaLnBrk="1" hangingPunct="1"/>
            <a:r>
              <a:rPr lang="en-US" sz="2400" dirty="0" smtClean="0">
                <a:solidFill>
                  <a:schemeClr val="bg2"/>
                </a:solidFill>
                <a:latin typeface="Century Gothic" panose="020B0502020202020204" pitchFamily="34" charset="0"/>
              </a:rPr>
              <a:t>Spending plans help you to:</a:t>
            </a:r>
            <a:endParaRPr lang="en-US" sz="2400" dirty="0">
              <a:solidFill>
                <a:schemeClr val="bg2"/>
              </a:solidFill>
              <a:latin typeface="Century Gothic" panose="020B0502020202020204" pitchFamily="34" charset="0"/>
            </a:endParaRPr>
          </a:p>
        </p:txBody>
      </p:sp>
      <p:sp>
        <p:nvSpPr>
          <p:cNvPr id="11" name="Freeform 587"/>
          <p:cNvSpPr>
            <a:spLocks noEditPoints="1"/>
          </p:cNvSpPr>
          <p:nvPr/>
        </p:nvSpPr>
        <p:spPr bwMode="auto">
          <a:xfrm>
            <a:off x="6338177" y="1909465"/>
            <a:ext cx="2043823" cy="3021936"/>
          </a:xfrm>
          <a:custGeom>
            <a:avLst/>
            <a:gdLst>
              <a:gd name="T0" fmla="*/ 133 w 2242"/>
              <a:gd name="T1" fmla="*/ 2320 h 3314"/>
              <a:gd name="T2" fmla="*/ 2108 w 2242"/>
              <a:gd name="T3" fmla="*/ 391 h 3314"/>
              <a:gd name="T4" fmla="*/ 1963 w 2242"/>
              <a:gd name="T5" fmla="*/ 172 h 3314"/>
              <a:gd name="T6" fmla="*/ 1931 w 2242"/>
              <a:gd name="T7" fmla="*/ 182 h 3314"/>
              <a:gd name="T8" fmla="*/ 1912 w 2242"/>
              <a:gd name="T9" fmla="*/ 208 h 3314"/>
              <a:gd name="T10" fmla="*/ 1912 w 2242"/>
              <a:gd name="T11" fmla="*/ 243 h 3314"/>
              <a:gd name="T12" fmla="*/ 1931 w 2242"/>
              <a:gd name="T13" fmla="*/ 270 h 3314"/>
              <a:gd name="T14" fmla="*/ 1963 w 2242"/>
              <a:gd name="T15" fmla="*/ 280 h 3314"/>
              <a:gd name="T16" fmla="*/ 1995 w 2242"/>
              <a:gd name="T17" fmla="*/ 270 h 3314"/>
              <a:gd name="T18" fmla="*/ 2015 w 2242"/>
              <a:gd name="T19" fmla="*/ 243 h 3314"/>
              <a:gd name="T20" fmla="*/ 2015 w 2242"/>
              <a:gd name="T21" fmla="*/ 208 h 3314"/>
              <a:gd name="T22" fmla="*/ 1995 w 2242"/>
              <a:gd name="T23" fmla="*/ 182 h 3314"/>
              <a:gd name="T24" fmla="*/ 1963 w 2242"/>
              <a:gd name="T25" fmla="*/ 172 h 3314"/>
              <a:gd name="T26" fmla="*/ 269 w 2242"/>
              <a:gd name="T27" fmla="*/ 174 h 3314"/>
              <a:gd name="T28" fmla="*/ 242 w 2242"/>
              <a:gd name="T29" fmla="*/ 194 h 3314"/>
              <a:gd name="T30" fmla="*/ 232 w 2242"/>
              <a:gd name="T31" fmla="*/ 225 h 3314"/>
              <a:gd name="T32" fmla="*/ 242 w 2242"/>
              <a:gd name="T33" fmla="*/ 258 h 3314"/>
              <a:gd name="T34" fmla="*/ 269 w 2242"/>
              <a:gd name="T35" fmla="*/ 277 h 3314"/>
              <a:gd name="T36" fmla="*/ 303 w 2242"/>
              <a:gd name="T37" fmla="*/ 277 h 3314"/>
              <a:gd name="T38" fmla="*/ 330 w 2242"/>
              <a:gd name="T39" fmla="*/ 258 h 3314"/>
              <a:gd name="T40" fmla="*/ 340 w 2242"/>
              <a:gd name="T41" fmla="*/ 225 h 3314"/>
              <a:gd name="T42" fmla="*/ 330 w 2242"/>
              <a:gd name="T43" fmla="*/ 194 h 3314"/>
              <a:gd name="T44" fmla="*/ 303 w 2242"/>
              <a:gd name="T45" fmla="*/ 174 h 3314"/>
              <a:gd name="T46" fmla="*/ 67 w 2242"/>
              <a:gd name="T47" fmla="*/ 0 h 3314"/>
              <a:gd name="T48" fmla="*/ 2193 w 2242"/>
              <a:gd name="T49" fmla="*/ 2 h 3314"/>
              <a:gd name="T50" fmla="*/ 2223 w 2242"/>
              <a:gd name="T51" fmla="*/ 20 h 3314"/>
              <a:gd name="T52" fmla="*/ 2240 w 2242"/>
              <a:gd name="T53" fmla="*/ 49 h 3314"/>
              <a:gd name="T54" fmla="*/ 2242 w 2242"/>
              <a:gd name="T55" fmla="*/ 2387 h 3314"/>
              <a:gd name="T56" fmla="*/ 2233 w 2242"/>
              <a:gd name="T57" fmla="*/ 2420 h 3314"/>
              <a:gd name="T58" fmla="*/ 2208 w 2242"/>
              <a:gd name="T59" fmla="*/ 2445 h 3314"/>
              <a:gd name="T60" fmla="*/ 2175 w 2242"/>
              <a:gd name="T61" fmla="*/ 2454 h 3314"/>
              <a:gd name="T62" fmla="*/ 1777 w 2242"/>
              <a:gd name="T63" fmla="*/ 3226 h 3314"/>
              <a:gd name="T64" fmla="*/ 1778 w 2242"/>
              <a:gd name="T65" fmla="*/ 3261 h 3314"/>
              <a:gd name="T66" fmla="*/ 1763 w 2242"/>
              <a:gd name="T67" fmla="*/ 3292 h 3314"/>
              <a:gd name="T68" fmla="*/ 1735 w 2242"/>
              <a:gd name="T69" fmla="*/ 3311 h 3314"/>
              <a:gd name="T70" fmla="*/ 1714 w 2242"/>
              <a:gd name="T71" fmla="*/ 3314 h 3314"/>
              <a:gd name="T72" fmla="*/ 1682 w 2242"/>
              <a:gd name="T73" fmla="*/ 3306 h 3314"/>
              <a:gd name="T74" fmla="*/ 1658 w 2242"/>
              <a:gd name="T75" fmla="*/ 3284 h 3314"/>
              <a:gd name="T76" fmla="*/ 1643 w 2242"/>
              <a:gd name="T77" fmla="*/ 3247 h 3314"/>
              <a:gd name="T78" fmla="*/ 1164 w 2242"/>
              <a:gd name="T79" fmla="*/ 2454 h 3314"/>
              <a:gd name="T80" fmla="*/ 1161 w 2242"/>
              <a:gd name="T81" fmla="*/ 3216 h 3314"/>
              <a:gd name="T82" fmla="*/ 1140 w 2242"/>
              <a:gd name="T83" fmla="*/ 3247 h 3314"/>
              <a:gd name="T84" fmla="*/ 1113 w 2242"/>
              <a:gd name="T85" fmla="*/ 3261 h 3314"/>
              <a:gd name="T86" fmla="*/ 1081 w 2242"/>
              <a:gd name="T87" fmla="*/ 3261 h 3314"/>
              <a:gd name="T88" fmla="*/ 1054 w 2242"/>
              <a:gd name="T89" fmla="*/ 3247 h 3314"/>
              <a:gd name="T90" fmla="*/ 1033 w 2242"/>
              <a:gd name="T91" fmla="*/ 3216 h 3314"/>
              <a:gd name="T92" fmla="*/ 1031 w 2242"/>
              <a:gd name="T93" fmla="*/ 2454 h 3314"/>
              <a:gd name="T94" fmla="*/ 554 w 2242"/>
              <a:gd name="T95" fmla="*/ 3247 h 3314"/>
              <a:gd name="T96" fmla="*/ 540 w 2242"/>
              <a:gd name="T97" fmla="*/ 3285 h 3314"/>
              <a:gd name="T98" fmla="*/ 514 w 2242"/>
              <a:gd name="T99" fmla="*/ 3307 h 3314"/>
              <a:gd name="T100" fmla="*/ 481 w 2242"/>
              <a:gd name="T101" fmla="*/ 3314 h 3314"/>
              <a:gd name="T102" fmla="*/ 447 w 2242"/>
              <a:gd name="T103" fmla="*/ 3303 h 3314"/>
              <a:gd name="T104" fmla="*/ 425 w 2242"/>
              <a:gd name="T105" fmla="*/ 3278 h 3314"/>
              <a:gd name="T106" fmla="*/ 418 w 2242"/>
              <a:gd name="T107" fmla="*/ 3244 h 3314"/>
              <a:gd name="T108" fmla="*/ 675 w 2242"/>
              <a:gd name="T109" fmla="*/ 2454 h 3314"/>
              <a:gd name="T110" fmla="*/ 48 w 2242"/>
              <a:gd name="T111" fmla="*/ 2452 h 3314"/>
              <a:gd name="T112" fmla="*/ 19 w 2242"/>
              <a:gd name="T113" fmla="*/ 2434 h 3314"/>
              <a:gd name="T114" fmla="*/ 2 w 2242"/>
              <a:gd name="T115" fmla="*/ 2404 h 3314"/>
              <a:gd name="T116" fmla="*/ 0 w 2242"/>
              <a:gd name="T117" fmla="*/ 67 h 3314"/>
              <a:gd name="T118" fmla="*/ 9 w 2242"/>
              <a:gd name="T119" fmla="*/ 34 h 3314"/>
              <a:gd name="T120" fmla="*/ 33 w 2242"/>
              <a:gd name="T121" fmla="*/ 10 h 3314"/>
              <a:gd name="T122" fmla="*/ 67 w 2242"/>
              <a:gd name="T123" fmla="*/ 0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42" h="3314">
                <a:moveTo>
                  <a:pt x="133" y="391"/>
                </a:moveTo>
                <a:lnTo>
                  <a:pt x="133" y="2320"/>
                </a:lnTo>
                <a:lnTo>
                  <a:pt x="2108" y="2320"/>
                </a:lnTo>
                <a:lnTo>
                  <a:pt x="2108" y="391"/>
                </a:lnTo>
                <a:lnTo>
                  <a:pt x="133" y="391"/>
                </a:lnTo>
                <a:close/>
                <a:moveTo>
                  <a:pt x="1963" y="172"/>
                </a:moveTo>
                <a:lnTo>
                  <a:pt x="1946" y="174"/>
                </a:lnTo>
                <a:lnTo>
                  <a:pt x="1931" y="182"/>
                </a:lnTo>
                <a:lnTo>
                  <a:pt x="1920" y="194"/>
                </a:lnTo>
                <a:lnTo>
                  <a:pt x="1912" y="208"/>
                </a:lnTo>
                <a:lnTo>
                  <a:pt x="1908" y="225"/>
                </a:lnTo>
                <a:lnTo>
                  <a:pt x="1912" y="243"/>
                </a:lnTo>
                <a:lnTo>
                  <a:pt x="1920" y="258"/>
                </a:lnTo>
                <a:lnTo>
                  <a:pt x="1931" y="270"/>
                </a:lnTo>
                <a:lnTo>
                  <a:pt x="1946" y="277"/>
                </a:lnTo>
                <a:lnTo>
                  <a:pt x="1963" y="280"/>
                </a:lnTo>
                <a:lnTo>
                  <a:pt x="1980" y="277"/>
                </a:lnTo>
                <a:lnTo>
                  <a:pt x="1995" y="270"/>
                </a:lnTo>
                <a:lnTo>
                  <a:pt x="2007" y="258"/>
                </a:lnTo>
                <a:lnTo>
                  <a:pt x="2015" y="243"/>
                </a:lnTo>
                <a:lnTo>
                  <a:pt x="2018" y="225"/>
                </a:lnTo>
                <a:lnTo>
                  <a:pt x="2015" y="208"/>
                </a:lnTo>
                <a:lnTo>
                  <a:pt x="2007" y="194"/>
                </a:lnTo>
                <a:lnTo>
                  <a:pt x="1995" y="182"/>
                </a:lnTo>
                <a:lnTo>
                  <a:pt x="1980" y="174"/>
                </a:lnTo>
                <a:lnTo>
                  <a:pt x="1963" y="172"/>
                </a:lnTo>
                <a:close/>
                <a:moveTo>
                  <a:pt x="286" y="172"/>
                </a:moveTo>
                <a:lnTo>
                  <a:pt x="269" y="174"/>
                </a:lnTo>
                <a:lnTo>
                  <a:pt x="254" y="182"/>
                </a:lnTo>
                <a:lnTo>
                  <a:pt x="242" y="194"/>
                </a:lnTo>
                <a:lnTo>
                  <a:pt x="234" y="208"/>
                </a:lnTo>
                <a:lnTo>
                  <a:pt x="232" y="225"/>
                </a:lnTo>
                <a:lnTo>
                  <a:pt x="234" y="243"/>
                </a:lnTo>
                <a:lnTo>
                  <a:pt x="242" y="258"/>
                </a:lnTo>
                <a:lnTo>
                  <a:pt x="254" y="270"/>
                </a:lnTo>
                <a:lnTo>
                  <a:pt x="269" y="277"/>
                </a:lnTo>
                <a:lnTo>
                  <a:pt x="286" y="280"/>
                </a:lnTo>
                <a:lnTo>
                  <a:pt x="303" y="277"/>
                </a:lnTo>
                <a:lnTo>
                  <a:pt x="318" y="270"/>
                </a:lnTo>
                <a:lnTo>
                  <a:pt x="330" y="258"/>
                </a:lnTo>
                <a:lnTo>
                  <a:pt x="337" y="243"/>
                </a:lnTo>
                <a:lnTo>
                  <a:pt x="340" y="225"/>
                </a:lnTo>
                <a:lnTo>
                  <a:pt x="337" y="208"/>
                </a:lnTo>
                <a:lnTo>
                  <a:pt x="330" y="194"/>
                </a:lnTo>
                <a:lnTo>
                  <a:pt x="318" y="182"/>
                </a:lnTo>
                <a:lnTo>
                  <a:pt x="303" y="174"/>
                </a:lnTo>
                <a:lnTo>
                  <a:pt x="286" y="172"/>
                </a:lnTo>
                <a:close/>
                <a:moveTo>
                  <a:pt x="67" y="0"/>
                </a:moveTo>
                <a:lnTo>
                  <a:pt x="2175" y="0"/>
                </a:lnTo>
                <a:lnTo>
                  <a:pt x="2193" y="2"/>
                </a:lnTo>
                <a:lnTo>
                  <a:pt x="2208" y="10"/>
                </a:lnTo>
                <a:lnTo>
                  <a:pt x="2223" y="20"/>
                </a:lnTo>
                <a:lnTo>
                  <a:pt x="2233" y="34"/>
                </a:lnTo>
                <a:lnTo>
                  <a:pt x="2240" y="49"/>
                </a:lnTo>
                <a:lnTo>
                  <a:pt x="2242" y="67"/>
                </a:lnTo>
                <a:lnTo>
                  <a:pt x="2242" y="2387"/>
                </a:lnTo>
                <a:lnTo>
                  <a:pt x="2240" y="2404"/>
                </a:lnTo>
                <a:lnTo>
                  <a:pt x="2233" y="2420"/>
                </a:lnTo>
                <a:lnTo>
                  <a:pt x="2223" y="2434"/>
                </a:lnTo>
                <a:lnTo>
                  <a:pt x="2208" y="2445"/>
                </a:lnTo>
                <a:lnTo>
                  <a:pt x="2193" y="2452"/>
                </a:lnTo>
                <a:lnTo>
                  <a:pt x="2175" y="2454"/>
                </a:lnTo>
                <a:lnTo>
                  <a:pt x="1523" y="2454"/>
                </a:lnTo>
                <a:lnTo>
                  <a:pt x="1777" y="3226"/>
                </a:lnTo>
                <a:lnTo>
                  <a:pt x="1780" y="3244"/>
                </a:lnTo>
                <a:lnTo>
                  <a:pt x="1778" y="3261"/>
                </a:lnTo>
                <a:lnTo>
                  <a:pt x="1773" y="3278"/>
                </a:lnTo>
                <a:lnTo>
                  <a:pt x="1763" y="3292"/>
                </a:lnTo>
                <a:lnTo>
                  <a:pt x="1751" y="3303"/>
                </a:lnTo>
                <a:lnTo>
                  <a:pt x="1735" y="3311"/>
                </a:lnTo>
                <a:lnTo>
                  <a:pt x="1724" y="3313"/>
                </a:lnTo>
                <a:lnTo>
                  <a:pt x="1714" y="3314"/>
                </a:lnTo>
                <a:lnTo>
                  <a:pt x="1697" y="3312"/>
                </a:lnTo>
                <a:lnTo>
                  <a:pt x="1682" y="3306"/>
                </a:lnTo>
                <a:lnTo>
                  <a:pt x="1668" y="3297"/>
                </a:lnTo>
                <a:lnTo>
                  <a:pt x="1658" y="3284"/>
                </a:lnTo>
                <a:lnTo>
                  <a:pt x="1650" y="3268"/>
                </a:lnTo>
                <a:lnTo>
                  <a:pt x="1643" y="3247"/>
                </a:lnTo>
                <a:lnTo>
                  <a:pt x="1382" y="2454"/>
                </a:lnTo>
                <a:lnTo>
                  <a:pt x="1164" y="2454"/>
                </a:lnTo>
                <a:lnTo>
                  <a:pt x="1164" y="3196"/>
                </a:lnTo>
                <a:lnTo>
                  <a:pt x="1161" y="3216"/>
                </a:lnTo>
                <a:lnTo>
                  <a:pt x="1152" y="3233"/>
                </a:lnTo>
                <a:lnTo>
                  <a:pt x="1140" y="3247"/>
                </a:lnTo>
                <a:lnTo>
                  <a:pt x="1127" y="3255"/>
                </a:lnTo>
                <a:lnTo>
                  <a:pt x="1113" y="3261"/>
                </a:lnTo>
                <a:lnTo>
                  <a:pt x="1098" y="3263"/>
                </a:lnTo>
                <a:lnTo>
                  <a:pt x="1081" y="3261"/>
                </a:lnTo>
                <a:lnTo>
                  <a:pt x="1067" y="3255"/>
                </a:lnTo>
                <a:lnTo>
                  <a:pt x="1054" y="3247"/>
                </a:lnTo>
                <a:lnTo>
                  <a:pt x="1042" y="3233"/>
                </a:lnTo>
                <a:lnTo>
                  <a:pt x="1033" y="3216"/>
                </a:lnTo>
                <a:lnTo>
                  <a:pt x="1031" y="3196"/>
                </a:lnTo>
                <a:lnTo>
                  <a:pt x="1031" y="2454"/>
                </a:lnTo>
                <a:lnTo>
                  <a:pt x="815" y="2454"/>
                </a:lnTo>
                <a:lnTo>
                  <a:pt x="554" y="3247"/>
                </a:lnTo>
                <a:lnTo>
                  <a:pt x="547" y="3268"/>
                </a:lnTo>
                <a:lnTo>
                  <a:pt x="540" y="3285"/>
                </a:lnTo>
                <a:lnTo>
                  <a:pt x="528" y="3297"/>
                </a:lnTo>
                <a:lnTo>
                  <a:pt x="514" y="3307"/>
                </a:lnTo>
                <a:lnTo>
                  <a:pt x="498" y="3313"/>
                </a:lnTo>
                <a:lnTo>
                  <a:pt x="481" y="3314"/>
                </a:lnTo>
                <a:lnTo>
                  <a:pt x="463" y="3311"/>
                </a:lnTo>
                <a:lnTo>
                  <a:pt x="447" y="3303"/>
                </a:lnTo>
                <a:lnTo>
                  <a:pt x="434" y="3292"/>
                </a:lnTo>
                <a:lnTo>
                  <a:pt x="425" y="3278"/>
                </a:lnTo>
                <a:lnTo>
                  <a:pt x="419" y="3261"/>
                </a:lnTo>
                <a:lnTo>
                  <a:pt x="418" y="3244"/>
                </a:lnTo>
                <a:lnTo>
                  <a:pt x="421" y="3226"/>
                </a:lnTo>
                <a:lnTo>
                  <a:pt x="675" y="2454"/>
                </a:lnTo>
                <a:lnTo>
                  <a:pt x="67" y="2454"/>
                </a:lnTo>
                <a:lnTo>
                  <a:pt x="48" y="2452"/>
                </a:lnTo>
                <a:lnTo>
                  <a:pt x="33" y="2445"/>
                </a:lnTo>
                <a:lnTo>
                  <a:pt x="19" y="2434"/>
                </a:lnTo>
                <a:lnTo>
                  <a:pt x="9" y="2420"/>
                </a:lnTo>
                <a:lnTo>
                  <a:pt x="2" y="2404"/>
                </a:lnTo>
                <a:lnTo>
                  <a:pt x="0" y="2387"/>
                </a:lnTo>
                <a:lnTo>
                  <a:pt x="0" y="67"/>
                </a:lnTo>
                <a:lnTo>
                  <a:pt x="2" y="49"/>
                </a:lnTo>
                <a:lnTo>
                  <a:pt x="9" y="34"/>
                </a:lnTo>
                <a:lnTo>
                  <a:pt x="19" y="20"/>
                </a:lnTo>
                <a:lnTo>
                  <a:pt x="33" y="10"/>
                </a:lnTo>
                <a:lnTo>
                  <a:pt x="48" y="2"/>
                </a:lnTo>
                <a:lnTo>
                  <a:pt x="6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40" name="Group 189"/>
          <p:cNvGrpSpPr>
            <a:grpSpLocks noChangeAspect="1"/>
          </p:cNvGrpSpPr>
          <p:nvPr/>
        </p:nvGrpSpPr>
        <p:grpSpPr bwMode="auto">
          <a:xfrm>
            <a:off x="6733417" y="2542417"/>
            <a:ext cx="1267583" cy="1267583"/>
            <a:chOff x="1725" y="1348"/>
            <a:chExt cx="360" cy="360"/>
          </a:xfrm>
          <a:solidFill>
            <a:schemeClr val="bg1"/>
          </a:solidFill>
        </p:grpSpPr>
        <p:sp>
          <p:nvSpPr>
            <p:cNvPr id="41" name="Freeform 191"/>
            <p:cNvSpPr>
              <a:spLocks noEditPoints="1"/>
            </p:cNvSpPr>
            <p:nvPr/>
          </p:nvSpPr>
          <p:spPr bwMode="auto">
            <a:xfrm>
              <a:off x="1943" y="1419"/>
              <a:ext cx="75" cy="116"/>
            </a:xfrm>
            <a:custGeom>
              <a:avLst/>
              <a:gdLst>
                <a:gd name="T0" fmla="*/ 424 w 745"/>
                <a:gd name="T1" fmla="*/ 838 h 1155"/>
                <a:gd name="T2" fmla="*/ 497 w 745"/>
                <a:gd name="T3" fmla="*/ 821 h 1155"/>
                <a:gd name="T4" fmla="*/ 549 w 745"/>
                <a:gd name="T5" fmla="*/ 787 h 1155"/>
                <a:gd name="T6" fmla="*/ 568 w 745"/>
                <a:gd name="T7" fmla="*/ 732 h 1155"/>
                <a:gd name="T8" fmla="*/ 546 w 745"/>
                <a:gd name="T9" fmla="*/ 686 h 1155"/>
                <a:gd name="T10" fmla="*/ 481 w 745"/>
                <a:gd name="T11" fmla="*/ 653 h 1155"/>
                <a:gd name="T12" fmla="*/ 345 w 745"/>
                <a:gd name="T13" fmla="*/ 248 h 1155"/>
                <a:gd name="T14" fmla="*/ 267 w 745"/>
                <a:gd name="T15" fmla="*/ 270 h 1155"/>
                <a:gd name="T16" fmla="*/ 220 w 745"/>
                <a:gd name="T17" fmla="*/ 313 h 1155"/>
                <a:gd name="T18" fmla="*/ 212 w 745"/>
                <a:gd name="T19" fmla="*/ 370 h 1155"/>
                <a:gd name="T20" fmla="*/ 246 w 745"/>
                <a:gd name="T21" fmla="*/ 412 h 1155"/>
                <a:gd name="T22" fmla="*/ 329 w 745"/>
                <a:gd name="T23" fmla="*/ 439 h 1155"/>
                <a:gd name="T24" fmla="*/ 492 w 745"/>
                <a:gd name="T25" fmla="*/ 13 h 1155"/>
                <a:gd name="T26" fmla="*/ 541 w 745"/>
                <a:gd name="T27" fmla="*/ 131 h 1155"/>
                <a:gd name="T28" fmla="*/ 624 w 745"/>
                <a:gd name="T29" fmla="*/ 162 h 1155"/>
                <a:gd name="T30" fmla="*/ 692 w 745"/>
                <a:gd name="T31" fmla="*/ 209 h 1155"/>
                <a:gd name="T32" fmla="*/ 727 w 745"/>
                <a:gd name="T33" fmla="*/ 279 h 1155"/>
                <a:gd name="T34" fmla="*/ 719 w 745"/>
                <a:gd name="T35" fmla="*/ 356 h 1155"/>
                <a:gd name="T36" fmla="*/ 676 w 745"/>
                <a:gd name="T37" fmla="*/ 403 h 1155"/>
                <a:gd name="T38" fmla="*/ 605 w 745"/>
                <a:gd name="T39" fmla="*/ 411 h 1155"/>
                <a:gd name="T40" fmla="*/ 547 w 745"/>
                <a:gd name="T41" fmla="*/ 377 h 1155"/>
                <a:gd name="T42" fmla="*/ 527 w 745"/>
                <a:gd name="T43" fmla="*/ 314 h 1155"/>
                <a:gd name="T44" fmla="*/ 533 w 745"/>
                <a:gd name="T45" fmla="*/ 269 h 1155"/>
                <a:gd name="T46" fmla="*/ 457 w 745"/>
                <a:gd name="T47" fmla="*/ 251 h 1155"/>
                <a:gd name="T48" fmla="*/ 499 w 745"/>
                <a:gd name="T49" fmla="*/ 478 h 1155"/>
                <a:gd name="T50" fmla="*/ 588 w 745"/>
                <a:gd name="T51" fmla="*/ 509 h 1155"/>
                <a:gd name="T52" fmla="*/ 667 w 745"/>
                <a:gd name="T53" fmla="*/ 555 h 1155"/>
                <a:gd name="T54" fmla="*/ 723 w 745"/>
                <a:gd name="T55" fmla="*/ 621 h 1155"/>
                <a:gd name="T56" fmla="*/ 745 w 745"/>
                <a:gd name="T57" fmla="*/ 714 h 1155"/>
                <a:gd name="T58" fmla="*/ 725 w 745"/>
                <a:gd name="T59" fmla="*/ 816 h 1155"/>
                <a:gd name="T60" fmla="*/ 666 w 745"/>
                <a:gd name="T61" fmla="*/ 891 h 1155"/>
                <a:gd name="T62" fmla="*/ 579 w 745"/>
                <a:gd name="T63" fmla="*/ 943 h 1155"/>
                <a:gd name="T64" fmla="*/ 472 w 745"/>
                <a:gd name="T65" fmla="*/ 972 h 1155"/>
                <a:gd name="T66" fmla="*/ 378 w 745"/>
                <a:gd name="T67" fmla="*/ 1155 h 1155"/>
                <a:gd name="T68" fmla="*/ 230 w 745"/>
                <a:gd name="T69" fmla="*/ 963 h 1155"/>
                <a:gd name="T70" fmla="*/ 137 w 745"/>
                <a:gd name="T71" fmla="*/ 935 h 1155"/>
                <a:gd name="T72" fmla="*/ 60 w 745"/>
                <a:gd name="T73" fmla="*/ 890 h 1155"/>
                <a:gd name="T74" fmla="*/ 10 w 745"/>
                <a:gd name="T75" fmla="*/ 824 h 1155"/>
                <a:gd name="T76" fmla="*/ 2 w 745"/>
                <a:gd name="T77" fmla="*/ 743 h 1155"/>
                <a:gd name="T78" fmla="*/ 36 w 745"/>
                <a:gd name="T79" fmla="*/ 685 h 1155"/>
                <a:gd name="T80" fmla="*/ 102 w 745"/>
                <a:gd name="T81" fmla="*/ 662 h 1155"/>
                <a:gd name="T82" fmla="*/ 168 w 745"/>
                <a:gd name="T83" fmla="*/ 681 h 1155"/>
                <a:gd name="T84" fmla="*/ 204 w 745"/>
                <a:gd name="T85" fmla="*/ 736 h 1155"/>
                <a:gd name="T86" fmla="*/ 204 w 745"/>
                <a:gd name="T87" fmla="*/ 792 h 1155"/>
                <a:gd name="T88" fmla="*/ 237 w 745"/>
                <a:gd name="T89" fmla="*/ 822 h 1155"/>
                <a:gd name="T90" fmla="*/ 305 w 745"/>
                <a:gd name="T91" fmla="*/ 611 h 1155"/>
                <a:gd name="T92" fmla="*/ 213 w 745"/>
                <a:gd name="T93" fmla="*/ 583 h 1155"/>
                <a:gd name="T94" fmla="*/ 129 w 745"/>
                <a:gd name="T95" fmla="*/ 544 h 1155"/>
                <a:gd name="T96" fmla="*/ 67 w 745"/>
                <a:gd name="T97" fmla="*/ 484 h 1155"/>
                <a:gd name="T98" fmla="*/ 35 w 745"/>
                <a:gd name="T99" fmla="*/ 402 h 1155"/>
                <a:gd name="T100" fmla="*/ 44 w 745"/>
                <a:gd name="T101" fmla="*/ 297 h 1155"/>
                <a:gd name="T102" fmla="*/ 102 w 745"/>
                <a:gd name="T103" fmla="*/ 207 h 1155"/>
                <a:gd name="T104" fmla="*/ 206 w 745"/>
                <a:gd name="T105" fmla="*/ 143 h 1155"/>
                <a:gd name="T106" fmla="*/ 349 w 745"/>
                <a:gd name="T107" fmla="*/ 114 h 1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45" h="1155">
                  <a:moveTo>
                    <a:pt x="417" y="635"/>
                  </a:moveTo>
                  <a:lnTo>
                    <a:pt x="398" y="840"/>
                  </a:lnTo>
                  <a:lnTo>
                    <a:pt x="424" y="838"/>
                  </a:lnTo>
                  <a:lnTo>
                    <a:pt x="451" y="834"/>
                  </a:lnTo>
                  <a:lnTo>
                    <a:pt x="475" y="829"/>
                  </a:lnTo>
                  <a:lnTo>
                    <a:pt x="497" y="821"/>
                  </a:lnTo>
                  <a:lnTo>
                    <a:pt x="518" y="812"/>
                  </a:lnTo>
                  <a:lnTo>
                    <a:pt x="534" y="800"/>
                  </a:lnTo>
                  <a:lnTo>
                    <a:pt x="549" y="787"/>
                  </a:lnTo>
                  <a:lnTo>
                    <a:pt x="560" y="772"/>
                  </a:lnTo>
                  <a:lnTo>
                    <a:pt x="566" y="753"/>
                  </a:lnTo>
                  <a:lnTo>
                    <a:pt x="568" y="732"/>
                  </a:lnTo>
                  <a:lnTo>
                    <a:pt x="566" y="714"/>
                  </a:lnTo>
                  <a:lnTo>
                    <a:pt x="558" y="699"/>
                  </a:lnTo>
                  <a:lnTo>
                    <a:pt x="546" y="686"/>
                  </a:lnTo>
                  <a:lnTo>
                    <a:pt x="530" y="674"/>
                  </a:lnTo>
                  <a:lnTo>
                    <a:pt x="508" y="663"/>
                  </a:lnTo>
                  <a:lnTo>
                    <a:pt x="481" y="653"/>
                  </a:lnTo>
                  <a:lnTo>
                    <a:pt x="451" y="644"/>
                  </a:lnTo>
                  <a:lnTo>
                    <a:pt x="417" y="635"/>
                  </a:lnTo>
                  <a:close/>
                  <a:moveTo>
                    <a:pt x="345" y="248"/>
                  </a:moveTo>
                  <a:lnTo>
                    <a:pt x="316" y="252"/>
                  </a:lnTo>
                  <a:lnTo>
                    <a:pt x="290" y="260"/>
                  </a:lnTo>
                  <a:lnTo>
                    <a:pt x="267" y="270"/>
                  </a:lnTo>
                  <a:lnTo>
                    <a:pt x="247" y="282"/>
                  </a:lnTo>
                  <a:lnTo>
                    <a:pt x="232" y="296"/>
                  </a:lnTo>
                  <a:lnTo>
                    <a:pt x="220" y="313"/>
                  </a:lnTo>
                  <a:lnTo>
                    <a:pt x="212" y="330"/>
                  </a:lnTo>
                  <a:lnTo>
                    <a:pt x="210" y="350"/>
                  </a:lnTo>
                  <a:lnTo>
                    <a:pt x="212" y="370"/>
                  </a:lnTo>
                  <a:lnTo>
                    <a:pt x="219" y="385"/>
                  </a:lnTo>
                  <a:lnTo>
                    <a:pt x="230" y="400"/>
                  </a:lnTo>
                  <a:lnTo>
                    <a:pt x="246" y="412"/>
                  </a:lnTo>
                  <a:lnTo>
                    <a:pt x="268" y="422"/>
                  </a:lnTo>
                  <a:lnTo>
                    <a:pt x="296" y="431"/>
                  </a:lnTo>
                  <a:lnTo>
                    <a:pt x="329" y="439"/>
                  </a:lnTo>
                  <a:lnTo>
                    <a:pt x="345" y="248"/>
                  </a:lnTo>
                  <a:close/>
                  <a:moveTo>
                    <a:pt x="359" y="0"/>
                  </a:moveTo>
                  <a:lnTo>
                    <a:pt x="492" y="13"/>
                  </a:lnTo>
                  <a:lnTo>
                    <a:pt x="483" y="120"/>
                  </a:lnTo>
                  <a:lnTo>
                    <a:pt x="512" y="125"/>
                  </a:lnTo>
                  <a:lnTo>
                    <a:pt x="541" y="131"/>
                  </a:lnTo>
                  <a:lnTo>
                    <a:pt x="571" y="140"/>
                  </a:lnTo>
                  <a:lnTo>
                    <a:pt x="598" y="150"/>
                  </a:lnTo>
                  <a:lnTo>
                    <a:pt x="624" y="162"/>
                  </a:lnTo>
                  <a:lnTo>
                    <a:pt x="650" y="175"/>
                  </a:lnTo>
                  <a:lnTo>
                    <a:pt x="672" y="192"/>
                  </a:lnTo>
                  <a:lnTo>
                    <a:pt x="692" y="209"/>
                  </a:lnTo>
                  <a:lnTo>
                    <a:pt x="707" y="230"/>
                  </a:lnTo>
                  <a:lnTo>
                    <a:pt x="719" y="253"/>
                  </a:lnTo>
                  <a:lnTo>
                    <a:pt x="727" y="279"/>
                  </a:lnTo>
                  <a:lnTo>
                    <a:pt x="729" y="307"/>
                  </a:lnTo>
                  <a:lnTo>
                    <a:pt x="727" y="333"/>
                  </a:lnTo>
                  <a:lnTo>
                    <a:pt x="719" y="356"/>
                  </a:lnTo>
                  <a:lnTo>
                    <a:pt x="709" y="376"/>
                  </a:lnTo>
                  <a:lnTo>
                    <a:pt x="694" y="392"/>
                  </a:lnTo>
                  <a:lnTo>
                    <a:pt x="676" y="403"/>
                  </a:lnTo>
                  <a:lnTo>
                    <a:pt x="655" y="411"/>
                  </a:lnTo>
                  <a:lnTo>
                    <a:pt x="631" y="413"/>
                  </a:lnTo>
                  <a:lnTo>
                    <a:pt x="605" y="411"/>
                  </a:lnTo>
                  <a:lnTo>
                    <a:pt x="583" y="403"/>
                  </a:lnTo>
                  <a:lnTo>
                    <a:pt x="563" y="392"/>
                  </a:lnTo>
                  <a:lnTo>
                    <a:pt x="547" y="377"/>
                  </a:lnTo>
                  <a:lnTo>
                    <a:pt x="536" y="358"/>
                  </a:lnTo>
                  <a:lnTo>
                    <a:pt x="530" y="337"/>
                  </a:lnTo>
                  <a:lnTo>
                    <a:pt x="527" y="314"/>
                  </a:lnTo>
                  <a:lnTo>
                    <a:pt x="528" y="299"/>
                  </a:lnTo>
                  <a:lnTo>
                    <a:pt x="530" y="283"/>
                  </a:lnTo>
                  <a:lnTo>
                    <a:pt x="533" y="269"/>
                  </a:lnTo>
                  <a:lnTo>
                    <a:pt x="513" y="262"/>
                  </a:lnTo>
                  <a:lnTo>
                    <a:pt x="487" y="256"/>
                  </a:lnTo>
                  <a:lnTo>
                    <a:pt x="457" y="251"/>
                  </a:lnTo>
                  <a:lnTo>
                    <a:pt x="440" y="465"/>
                  </a:lnTo>
                  <a:lnTo>
                    <a:pt x="468" y="470"/>
                  </a:lnTo>
                  <a:lnTo>
                    <a:pt x="499" y="478"/>
                  </a:lnTo>
                  <a:lnTo>
                    <a:pt x="529" y="487"/>
                  </a:lnTo>
                  <a:lnTo>
                    <a:pt x="560" y="497"/>
                  </a:lnTo>
                  <a:lnTo>
                    <a:pt x="588" y="509"/>
                  </a:lnTo>
                  <a:lnTo>
                    <a:pt x="617" y="522"/>
                  </a:lnTo>
                  <a:lnTo>
                    <a:pt x="643" y="537"/>
                  </a:lnTo>
                  <a:lnTo>
                    <a:pt x="667" y="555"/>
                  </a:lnTo>
                  <a:lnTo>
                    <a:pt x="689" y="575"/>
                  </a:lnTo>
                  <a:lnTo>
                    <a:pt x="708" y="597"/>
                  </a:lnTo>
                  <a:lnTo>
                    <a:pt x="723" y="621"/>
                  </a:lnTo>
                  <a:lnTo>
                    <a:pt x="736" y="649"/>
                  </a:lnTo>
                  <a:lnTo>
                    <a:pt x="743" y="680"/>
                  </a:lnTo>
                  <a:lnTo>
                    <a:pt x="745" y="714"/>
                  </a:lnTo>
                  <a:lnTo>
                    <a:pt x="743" y="751"/>
                  </a:lnTo>
                  <a:lnTo>
                    <a:pt x="736" y="784"/>
                  </a:lnTo>
                  <a:lnTo>
                    <a:pt x="725" y="816"/>
                  </a:lnTo>
                  <a:lnTo>
                    <a:pt x="708" y="843"/>
                  </a:lnTo>
                  <a:lnTo>
                    <a:pt x="689" y="868"/>
                  </a:lnTo>
                  <a:lnTo>
                    <a:pt x="666" y="891"/>
                  </a:lnTo>
                  <a:lnTo>
                    <a:pt x="640" y="911"/>
                  </a:lnTo>
                  <a:lnTo>
                    <a:pt x="611" y="928"/>
                  </a:lnTo>
                  <a:lnTo>
                    <a:pt x="579" y="943"/>
                  </a:lnTo>
                  <a:lnTo>
                    <a:pt x="545" y="955"/>
                  </a:lnTo>
                  <a:lnTo>
                    <a:pt x="509" y="965"/>
                  </a:lnTo>
                  <a:lnTo>
                    <a:pt x="472" y="972"/>
                  </a:lnTo>
                  <a:lnTo>
                    <a:pt x="433" y="976"/>
                  </a:lnTo>
                  <a:lnTo>
                    <a:pt x="393" y="978"/>
                  </a:lnTo>
                  <a:lnTo>
                    <a:pt x="378" y="1155"/>
                  </a:lnTo>
                  <a:lnTo>
                    <a:pt x="246" y="1144"/>
                  </a:lnTo>
                  <a:lnTo>
                    <a:pt x="260" y="968"/>
                  </a:lnTo>
                  <a:lnTo>
                    <a:pt x="230" y="963"/>
                  </a:lnTo>
                  <a:lnTo>
                    <a:pt x="198" y="955"/>
                  </a:lnTo>
                  <a:lnTo>
                    <a:pt x="167" y="946"/>
                  </a:lnTo>
                  <a:lnTo>
                    <a:pt x="137" y="935"/>
                  </a:lnTo>
                  <a:lnTo>
                    <a:pt x="110" y="922"/>
                  </a:lnTo>
                  <a:lnTo>
                    <a:pt x="83" y="907"/>
                  </a:lnTo>
                  <a:lnTo>
                    <a:pt x="60" y="890"/>
                  </a:lnTo>
                  <a:lnTo>
                    <a:pt x="39" y="871"/>
                  </a:lnTo>
                  <a:lnTo>
                    <a:pt x="23" y="849"/>
                  </a:lnTo>
                  <a:lnTo>
                    <a:pt x="10" y="824"/>
                  </a:lnTo>
                  <a:lnTo>
                    <a:pt x="2" y="798"/>
                  </a:lnTo>
                  <a:lnTo>
                    <a:pt x="0" y="768"/>
                  </a:lnTo>
                  <a:lnTo>
                    <a:pt x="2" y="743"/>
                  </a:lnTo>
                  <a:lnTo>
                    <a:pt x="8" y="721"/>
                  </a:lnTo>
                  <a:lnTo>
                    <a:pt x="21" y="700"/>
                  </a:lnTo>
                  <a:lnTo>
                    <a:pt x="36" y="685"/>
                  </a:lnTo>
                  <a:lnTo>
                    <a:pt x="55" y="671"/>
                  </a:lnTo>
                  <a:lnTo>
                    <a:pt x="77" y="664"/>
                  </a:lnTo>
                  <a:lnTo>
                    <a:pt x="102" y="662"/>
                  </a:lnTo>
                  <a:lnTo>
                    <a:pt x="126" y="664"/>
                  </a:lnTo>
                  <a:lnTo>
                    <a:pt x="148" y="670"/>
                  </a:lnTo>
                  <a:lnTo>
                    <a:pt x="168" y="681"/>
                  </a:lnTo>
                  <a:lnTo>
                    <a:pt x="184" y="697"/>
                  </a:lnTo>
                  <a:lnTo>
                    <a:pt x="197" y="714"/>
                  </a:lnTo>
                  <a:lnTo>
                    <a:pt x="204" y="736"/>
                  </a:lnTo>
                  <a:lnTo>
                    <a:pt x="208" y="761"/>
                  </a:lnTo>
                  <a:lnTo>
                    <a:pt x="206" y="776"/>
                  </a:lnTo>
                  <a:lnTo>
                    <a:pt x="204" y="792"/>
                  </a:lnTo>
                  <a:lnTo>
                    <a:pt x="201" y="808"/>
                  </a:lnTo>
                  <a:lnTo>
                    <a:pt x="217" y="817"/>
                  </a:lnTo>
                  <a:lnTo>
                    <a:pt x="237" y="822"/>
                  </a:lnTo>
                  <a:lnTo>
                    <a:pt x="260" y="828"/>
                  </a:lnTo>
                  <a:lnTo>
                    <a:pt x="286" y="833"/>
                  </a:lnTo>
                  <a:lnTo>
                    <a:pt x="305" y="611"/>
                  </a:lnTo>
                  <a:lnTo>
                    <a:pt x="274" y="603"/>
                  </a:lnTo>
                  <a:lnTo>
                    <a:pt x="243" y="594"/>
                  </a:lnTo>
                  <a:lnTo>
                    <a:pt x="213" y="583"/>
                  </a:lnTo>
                  <a:lnTo>
                    <a:pt x="183" y="572"/>
                  </a:lnTo>
                  <a:lnTo>
                    <a:pt x="156" y="559"/>
                  </a:lnTo>
                  <a:lnTo>
                    <a:pt x="129" y="544"/>
                  </a:lnTo>
                  <a:lnTo>
                    <a:pt x="106" y="526"/>
                  </a:lnTo>
                  <a:lnTo>
                    <a:pt x="85" y="506"/>
                  </a:lnTo>
                  <a:lnTo>
                    <a:pt x="67" y="484"/>
                  </a:lnTo>
                  <a:lnTo>
                    <a:pt x="52" y="460"/>
                  </a:lnTo>
                  <a:lnTo>
                    <a:pt x="41" y="433"/>
                  </a:lnTo>
                  <a:lnTo>
                    <a:pt x="35" y="402"/>
                  </a:lnTo>
                  <a:lnTo>
                    <a:pt x="33" y="368"/>
                  </a:lnTo>
                  <a:lnTo>
                    <a:pt x="35" y="332"/>
                  </a:lnTo>
                  <a:lnTo>
                    <a:pt x="44" y="297"/>
                  </a:lnTo>
                  <a:lnTo>
                    <a:pt x="58" y="264"/>
                  </a:lnTo>
                  <a:lnTo>
                    <a:pt x="78" y="235"/>
                  </a:lnTo>
                  <a:lnTo>
                    <a:pt x="102" y="207"/>
                  </a:lnTo>
                  <a:lnTo>
                    <a:pt x="132" y="182"/>
                  </a:lnTo>
                  <a:lnTo>
                    <a:pt x="167" y="161"/>
                  </a:lnTo>
                  <a:lnTo>
                    <a:pt x="206" y="143"/>
                  </a:lnTo>
                  <a:lnTo>
                    <a:pt x="249" y="129"/>
                  </a:lnTo>
                  <a:lnTo>
                    <a:pt x="298" y="119"/>
                  </a:lnTo>
                  <a:lnTo>
                    <a:pt x="349" y="114"/>
                  </a:lnTo>
                  <a:lnTo>
                    <a:pt x="3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192"/>
            <p:cNvSpPr>
              <a:spLocks noEditPoints="1"/>
            </p:cNvSpPr>
            <p:nvPr/>
          </p:nvSpPr>
          <p:spPr bwMode="auto">
            <a:xfrm>
              <a:off x="1725" y="1348"/>
              <a:ext cx="360" cy="360"/>
            </a:xfrm>
            <a:custGeom>
              <a:avLst/>
              <a:gdLst>
                <a:gd name="T0" fmla="*/ 455 w 3597"/>
                <a:gd name="T1" fmla="*/ 2761 h 3597"/>
                <a:gd name="T2" fmla="*/ 715 w 3597"/>
                <a:gd name="T3" fmla="*/ 3046 h 3597"/>
                <a:gd name="T4" fmla="*/ 1033 w 3597"/>
                <a:gd name="T5" fmla="*/ 3264 h 3597"/>
                <a:gd name="T6" fmla="*/ 1398 w 3597"/>
                <a:gd name="T7" fmla="*/ 3402 h 3597"/>
                <a:gd name="T8" fmla="*/ 1799 w 3597"/>
                <a:gd name="T9" fmla="*/ 3452 h 3597"/>
                <a:gd name="T10" fmla="*/ 2209 w 3597"/>
                <a:gd name="T11" fmla="*/ 3400 h 3597"/>
                <a:gd name="T12" fmla="*/ 2582 w 3597"/>
                <a:gd name="T13" fmla="*/ 3254 h 3597"/>
                <a:gd name="T14" fmla="*/ 2904 w 3597"/>
                <a:gd name="T15" fmla="*/ 3026 h 3597"/>
                <a:gd name="T16" fmla="*/ 3164 w 3597"/>
                <a:gd name="T17" fmla="*/ 2730 h 3597"/>
                <a:gd name="T18" fmla="*/ 300 w 3597"/>
                <a:gd name="T19" fmla="*/ 1100 h 3597"/>
                <a:gd name="T20" fmla="*/ 175 w 3597"/>
                <a:gd name="T21" fmla="*/ 1486 h 3597"/>
                <a:gd name="T22" fmla="*/ 149 w 3597"/>
                <a:gd name="T23" fmla="*/ 1900 h 3597"/>
                <a:gd name="T24" fmla="*/ 219 w 3597"/>
                <a:gd name="T25" fmla="*/ 2288 h 3597"/>
                <a:gd name="T26" fmla="*/ 396 w 3597"/>
                <a:gd name="T27" fmla="*/ 924 h 3597"/>
                <a:gd name="T28" fmla="*/ 882 w 3597"/>
                <a:gd name="T29" fmla="*/ 424 h 3597"/>
                <a:gd name="T30" fmla="*/ 598 w 3597"/>
                <a:gd name="T31" fmla="*/ 662 h 3597"/>
                <a:gd name="T32" fmla="*/ 1129 w 3597"/>
                <a:gd name="T33" fmla="*/ 287 h 3597"/>
                <a:gd name="T34" fmla="*/ 3282 w 3597"/>
                <a:gd name="T35" fmla="*/ 2526 h 3597"/>
                <a:gd name="T36" fmla="*/ 3408 w 3597"/>
                <a:gd name="T37" fmla="*/ 2177 h 3597"/>
                <a:gd name="T38" fmla="*/ 3452 w 3597"/>
                <a:gd name="T39" fmla="*/ 1799 h 3597"/>
                <a:gd name="T40" fmla="*/ 3400 w 3597"/>
                <a:gd name="T41" fmla="*/ 1387 h 3597"/>
                <a:gd name="T42" fmla="*/ 3254 w 3597"/>
                <a:gd name="T43" fmla="*/ 1014 h 3597"/>
                <a:gd name="T44" fmla="*/ 3025 w 3597"/>
                <a:gd name="T45" fmla="*/ 691 h 3597"/>
                <a:gd name="T46" fmla="*/ 2728 w 3597"/>
                <a:gd name="T47" fmla="*/ 432 h 3597"/>
                <a:gd name="T48" fmla="*/ 2374 w 3597"/>
                <a:gd name="T49" fmla="*/ 249 h 3597"/>
                <a:gd name="T50" fmla="*/ 1978 w 3597"/>
                <a:gd name="T51" fmla="*/ 155 h 3597"/>
                <a:gd name="T52" fmla="*/ 1537 w 3597"/>
                <a:gd name="T53" fmla="*/ 166 h 3597"/>
                <a:gd name="T54" fmla="*/ 1728 w 3597"/>
                <a:gd name="T55" fmla="*/ 1415 h 3597"/>
                <a:gd name="T56" fmla="*/ 2015 w 3597"/>
                <a:gd name="T57" fmla="*/ 13 h 3597"/>
                <a:gd name="T58" fmla="*/ 2426 w 3597"/>
                <a:gd name="T59" fmla="*/ 112 h 3597"/>
                <a:gd name="T60" fmla="*/ 2793 w 3597"/>
                <a:gd name="T61" fmla="*/ 300 h 3597"/>
                <a:gd name="T62" fmla="*/ 3105 w 3597"/>
                <a:gd name="T63" fmla="*/ 564 h 3597"/>
                <a:gd name="T64" fmla="*/ 3352 w 3597"/>
                <a:gd name="T65" fmla="*/ 891 h 3597"/>
                <a:gd name="T66" fmla="*/ 3518 w 3597"/>
                <a:gd name="T67" fmla="*/ 1271 h 3597"/>
                <a:gd name="T68" fmla="*/ 3594 w 3597"/>
                <a:gd name="T69" fmla="*/ 1690 h 3597"/>
                <a:gd name="T70" fmla="*/ 3568 w 3597"/>
                <a:gd name="T71" fmla="*/ 2121 h 3597"/>
                <a:gd name="T72" fmla="*/ 3445 w 3597"/>
                <a:gd name="T73" fmla="*/ 2521 h 3597"/>
                <a:gd name="T74" fmla="*/ 3237 w 3597"/>
                <a:gd name="T75" fmla="*/ 2877 h 3597"/>
                <a:gd name="T76" fmla="*/ 2957 w 3597"/>
                <a:gd name="T77" fmla="*/ 3174 h 3597"/>
                <a:gd name="T78" fmla="*/ 2615 w 3597"/>
                <a:gd name="T79" fmla="*/ 3401 h 3597"/>
                <a:gd name="T80" fmla="*/ 2225 w 3597"/>
                <a:gd name="T81" fmla="*/ 3546 h 3597"/>
                <a:gd name="T82" fmla="*/ 1799 w 3597"/>
                <a:gd name="T83" fmla="*/ 3597 h 3597"/>
                <a:gd name="T84" fmla="*/ 1372 w 3597"/>
                <a:gd name="T85" fmla="*/ 3546 h 3597"/>
                <a:gd name="T86" fmla="*/ 982 w 3597"/>
                <a:gd name="T87" fmla="*/ 3401 h 3597"/>
                <a:gd name="T88" fmla="*/ 640 w 3597"/>
                <a:gd name="T89" fmla="*/ 3174 h 3597"/>
                <a:gd name="T90" fmla="*/ 360 w 3597"/>
                <a:gd name="T91" fmla="*/ 2877 h 3597"/>
                <a:gd name="T92" fmla="*/ 152 w 3597"/>
                <a:gd name="T93" fmla="*/ 2521 h 3597"/>
                <a:gd name="T94" fmla="*/ 29 w 3597"/>
                <a:gd name="T95" fmla="*/ 2121 h 3597"/>
                <a:gd name="T96" fmla="*/ 3 w 3597"/>
                <a:gd name="T97" fmla="*/ 1690 h 3597"/>
                <a:gd name="T98" fmla="*/ 79 w 3597"/>
                <a:gd name="T99" fmla="*/ 1271 h 3597"/>
                <a:gd name="T100" fmla="*/ 246 w 3597"/>
                <a:gd name="T101" fmla="*/ 891 h 3597"/>
                <a:gd name="T102" fmla="*/ 492 w 3597"/>
                <a:gd name="T103" fmla="*/ 564 h 3597"/>
                <a:gd name="T104" fmla="*/ 804 w 3597"/>
                <a:gd name="T105" fmla="*/ 300 h 3597"/>
                <a:gd name="T106" fmla="*/ 1172 w 3597"/>
                <a:gd name="T107" fmla="*/ 112 h 3597"/>
                <a:gd name="T108" fmla="*/ 1582 w 3597"/>
                <a:gd name="T109" fmla="*/ 13 h 3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597" h="3597">
                  <a:moveTo>
                    <a:pt x="1805" y="1885"/>
                  </a:moveTo>
                  <a:lnTo>
                    <a:pt x="352" y="2598"/>
                  </a:lnTo>
                  <a:lnTo>
                    <a:pt x="402" y="2682"/>
                  </a:lnTo>
                  <a:lnTo>
                    <a:pt x="455" y="2761"/>
                  </a:lnTo>
                  <a:lnTo>
                    <a:pt x="514" y="2838"/>
                  </a:lnTo>
                  <a:lnTo>
                    <a:pt x="576" y="2911"/>
                  </a:lnTo>
                  <a:lnTo>
                    <a:pt x="644" y="2980"/>
                  </a:lnTo>
                  <a:lnTo>
                    <a:pt x="715" y="3046"/>
                  </a:lnTo>
                  <a:lnTo>
                    <a:pt x="789" y="3106"/>
                  </a:lnTo>
                  <a:lnTo>
                    <a:pt x="867" y="3164"/>
                  </a:lnTo>
                  <a:lnTo>
                    <a:pt x="948" y="3215"/>
                  </a:lnTo>
                  <a:lnTo>
                    <a:pt x="1033" y="3264"/>
                  </a:lnTo>
                  <a:lnTo>
                    <a:pt x="1120" y="3306"/>
                  </a:lnTo>
                  <a:lnTo>
                    <a:pt x="1210" y="3344"/>
                  </a:lnTo>
                  <a:lnTo>
                    <a:pt x="1302" y="3376"/>
                  </a:lnTo>
                  <a:lnTo>
                    <a:pt x="1398" y="3402"/>
                  </a:lnTo>
                  <a:lnTo>
                    <a:pt x="1495" y="3424"/>
                  </a:lnTo>
                  <a:lnTo>
                    <a:pt x="1595" y="3440"/>
                  </a:lnTo>
                  <a:lnTo>
                    <a:pt x="1696" y="3449"/>
                  </a:lnTo>
                  <a:lnTo>
                    <a:pt x="1799" y="3452"/>
                  </a:lnTo>
                  <a:lnTo>
                    <a:pt x="1904" y="3449"/>
                  </a:lnTo>
                  <a:lnTo>
                    <a:pt x="2008" y="3439"/>
                  </a:lnTo>
                  <a:lnTo>
                    <a:pt x="2110" y="3422"/>
                  </a:lnTo>
                  <a:lnTo>
                    <a:pt x="2209" y="3400"/>
                  </a:lnTo>
                  <a:lnTo>
                    <a:pt x="2307" y="3373"/>
                  </a:lnTo>
                  <a:lnTo>
                    <a:pt x="2401" y="3339"/>
                  </a:lnTo>
                  <a:lnTo>
                    <a:pt x="2493" y="3299"/>
                  </a:lnTo>
                  <a:lnTo>
                    <a:pt x="2582" y="3254"/>
                  </a:lnTo>
                  <a:lnTo>
                    <a:pt x="2668" y="3204"/>
                  </a:lnTo>
                  <a:lnTo>
                    <a:pt x="2750" y="3149"/>
                  </a:lnTo>
                  <a:lnTo>
                    <a:pt x="2829" y="3090"/>
                  </a:lnTo>
                  <a:lnTo>
                    <a:pt x="2904" y="3026"/>
                  </a:lnTo>
                  <a:lnTo>
                    <a:pt x="2976" y="2958"/>
                  </a:lnTo>
                  <a:lnTo>
                    <a:pt x="3043" y="2886"/>
                  </a:lnTo>
                  <a:lnTo>
                    <a:pt x="3105" y="2809"/>
                  </a:lnTo>
                  <a:lnTo>
                    <a:pt x="3164" y="2730"/>
                  </a:lnTo>
                  <a:lnTo>
                    <a:pt x="1805" y="1885"/>
                  </a:lnTo>
                  <a:close/>
                  <a:moveTo>
                    <a:pt x="396" y="924"/>
                  </a:moveTo>
                  <a:lnTo>
                    <a:pt x="345" y="1011"/>
                  </a:lnTo>
                  <a:lnTo>
                    <a:pt x="300" y="1100"/>
                  </a:lnTo>
                  <a:lnTo>
                    <a:pt x="261" y="1192"/>
                  </a:lnTo>
                  <a:lnTo>
                    <a:pt x="227" y="1287"/>
                  </a:lnTo>
                  <a:lnTo>
                    <a:pt x="198" y="1385"/>
                  </a:lnTo>
                  <a:lnTo>
                    <a:pt x="175" y="1486"/>
                  </a:lnTo>
                  <a:lnTo>
                    <a:pt x="158" y="1588"/>
                  </a:lnTo>
                  <a:lnTo>
                    <a:pt x="149" y="1692"/>
                  </a:lnTo>
                  <a:lnTo>
                    <a:pt x="145" y="1799"/>
                  </a:lnTo>
                  <a:lnTo>
                    <a:pt x="149" y="1900"/>
                  </a:lnTo>
                  <a:lnTo>
                    <a:pt x="157" y="2000"/>
                  </a:lnTo>
                  <a:lnTo>
                    <a:pt x="173" y="2098"/>
                  </a:lnTo>
                  <a:lnTo>
                    <a:pt x="194" y="2193"/>
                  </a:lnTo>
                  <a:lnTo>
                    <a:pt x="219" y="2288"/>
                  </a:lnTo>
                  <a:lnTo>
                    <a:pt x="251" y="2379"/>
                  </a:lnTo>
                  <a:lnTo>
                    <a:pt x="287" y="2468"/>
                  </a:lnTo>
                  <a:lnTo>
                    <a:pt x="1658" y="1795"/>
                  </a:lnTo>
                  <a:lnTo>
                    <a:pt x="396" y="924"/>
                  </a:lnTo>
                  <a:close/>
                  <a:moveTo>
                    <a:pt x="1129" y="287"/>
                  </a:moveTo>
                  <a:lnTo>
                    <a:pt x="1044" y="328"/>
                  </a:lnTo>
                  <a:lnTo>
                    <a:pt x="961" y="374"/>
                  </a:lnTo>
                  <a:lnTo>
                    <a:pt x="882" y="424"/>
                  </a:lnTo>
                  <a:lnTo>
                    <a:pt x="806" y="477"/>
                  </a:lnTo>
                  <a:lnTo>
                    <a:pt x="734" y="535"/>
                  </a:lnTo>
                  <a:lnTo>
                    <a:pt x="664" y="597"/>
                  </a:lnTo>
                  <a:lnTo>
                    <a:pt x="598" y="662"/>
                  </a:lnTo>
                  <a:lnTo>
                    <a:pt x="537" y="732"/>
                  </a:lnTo>
                  <a:lnTo>
                    <a:pt x="479" y="804"/>
                  </a:lnTo>
                  <a:lnTo>
                    <a:pt x="1651" y="1615"/>
                  </a:lnTo>
                  <a:lnTo>
                    <a:pt x="1129" y="287"/>
                  </a:lnTo>
                  <a:close/>
                  <a:moveTo>
                    <a:pt x="1873" y="147"/>
                  </a:moveTo>
                  <a:lnTo>
                    <a:pt x="1873" y="1757"/>
                  </a:lnTo>
                  <a:lnTo>
                    <a:pt x="3241" y="2607"/>
                  </a:lnTo>
                  <a:lnTo>
                    <a:pt x="3282" y="2526"/>
                  </a:lnTo>
                  <a:lnTo>
                    <a:pt x="3321" y="2442"/>
                  </a:lnTo>
                  <a:lnTo>
                    <a:pt x="3355" y="2356"/>
                  </a:lnTo>
                  <a:lnTo>
                    <a:pt x="3384" y="2268"/>
                  </a:lnTo>
                  <a:lnTo>
                    <a:pt x="3408" y="2177"/>
                  </a:lnTo>
                  <a:lnTo>
                    <a:pt x="3427" y="2086"/>
                  </a:lnTo>
                  <a:lnTo>
                    <a:pt x="3441" y="1991"/>
                  </a:lnTo>
                  <a:lnTo>
                    <a:pt x="3450" y="1895"/>
                  </a:lnTo>
                  <a:lnTo>
                    <a:pt x="3452" y="1799"/>
                  </a:lnTo>
                  <a:lnTo>
                    <a:pt x="3449" y="1693"/>
                  </a:lnTo>
                  <a:lnTo>
                    <a:pt x="3439" y="1590"/>
                  </a:lnTo>
                  <a:lnTo>
                    <a:pt x="3422" y="1487"/>
                  </a:lnTo>
                  <a:lnTo>
                    <a:pt x="3400" y="1387"/>
                  </a:lnTo>
                  <a:lnTo>
                    <a:pt x="3372" y="1290"/>
                  </a:lnTo>
                  <a:lnTo>
                    <a:pt x="3339" y="1196"/>
                  </a:lnTo>
                  <a:lnTo>
                    <a:pt x="3299" y="1103"/>
                  </a:lnTo>
                  <a:lnTo>
                    <a:pt x="3254" y="1014"/>
                  </a:lnTo>
                  <a:lnTo>
                    <a:pt x="3203" y="928"/>
                  </a:lnTo>
                  <a:lnTo>
                    <a:pt x="3149" y="846"/>
                  </a:lnTo>
                  <a:lnTo>
                    <a:pt x="3089" y="767"/>
                  </a:lnTo>
                  <a:lnTo>
                    <a:pt x="3025" y="691"/>
                  </a:lnTo>
                  <a:lnTo>
                    <a:pt x="2957" y="620"/>
                  </a:lnTo>
                  <a:lnTo>
                    <a:pt x="2884" y="552"/>
                  </a:lnTo>
                  <a:lnTo>
                    <a:pt x="2808" y="490"/>
                  </a:lnTo>
                  <a:lnTo>
                    <a:pt x="2728" y="432"/>
                  </a:lnTo>
                  <a:lnTo>
                    <a:pt x="2644" y="378"/>
                  </a:lnTo>
                  <a:lnTo>
                    <a:pt x="2558" y="330"/>
                  </a:lnTo>
                  <a:lnTo>
                    <a:pt x="2467" y="287"/>
                  </a:lnTo>
                  <a:lnTo>
                    <a:pt x="2374" y="249"/>
                  </a:lnTo>
                  <a:lnTo>
                    <a:pt x="2279" y="217"/>
                  </a:lnTo>
                  <a:lnTo>
                    <a:pt x="2180" y="190"/>
                  </a:lnTo>
                  <a:lnTo>
                    <a:pt x="2080" y="169"/>
                  </a:lnTo>
                  <a:lnTo>
                    <a:pt x="1978" y="155"/>
                  </a:lnTo>
                  <a:lnTo>
                    <a:pt x="1873" y="147"/>
                  </a:lnTo>
                  <a:close/>
                  <a:moveTo>
                    <a:pt x="1728" y="147"/>
                  </a:moveTo>
                  <a:lnTo>
                    <a:pt x="1631" y="154"/>
                  </a:lnTo>
                  <a:lnTo>
                    <a:pt x="1537" y="166"/>
                  </a:lnTo>
                  <a:lnTo>
                    <a:pt x="1444" y="184"/>
                  </a:lnTo>
                  <a:lnTo>
                    <a:pt x="1353" y="207"/>
                  </a:lnTo>
                  <a:lnTo>
                    <a:pt x="1264" y="234"/>
                  </a:lnTo>
                  <a:lnTo>
                    <a:pt x="1728" y="1415"/>
                  </a:lnTo>
                  <a:lnTo>
                    <a:pt x="1728" y="147"/>
                  </a:lnTo>
                  <a:close/>
                  <a:moveTo>
                    <a:pt x="1799" y="0"/>
                  </a:moveTo>
                  <a:lnTo>
                    <a:pt x="1909" y="3"/>
                  </a:lnTo>
                  <a:lnTo>
                    <a:pt x="2015" y="13"/>
                  </a:lnTo>
                  <a:lnTo>
                    <a:pt x="2122" y="29"/>
                  </a:lnTo>
                  <a:lnTo>
                    <a:pt x="2225" y="51"/>
                  </a:lnTo>
                  <a:lnTo>
                    <a:pt x="2327" y="79"/>
                  </a:lnTo>
                  <a:lnTo>
                    <a:pt x="2426" y="112"/>
                  </a:lnTo>
                  <a:lnTo>
                    <a:pt x="2522" y="152"/>
                  </a:lnTo>
                  <a:lnTo>
                    <a:pt x="2615" y="196"/>
                  </a:lnTo>
                  <a:lnTo>
                    <a:pt x="2706" y="245"/>
                  </a:lnTo>
                  <a:lnTo>
                    <a:pt x="2793" y="300"/>
                  </a:lnTo>
                  <a:lnTo>
                    <a:pt x="2877" y="360"/>
                  </a:lnTo>
                  <a:lnTo>
                    <a:pt x="2957" y="424"/>
                  </a:lnTo>
                  <a:lnTo>
                    <a:pt x="3033" y="492"/>
                  </a:lnTo>
                  <a:lnTo>
                    <a:pt x="3105" y="564"/>
                  </a:lnTo>
                  <a:lnTo>
                    <a:pt x="3174" y="640"/>
                  </a:lnTo>
                  <a:lnTo>
                    <a:pt x="3237" y="721"/>
                  </a:lnTo>
                  <a:lnTo>
                    <a:pt x="3297" y="804"/>
                  </a:lnTo>
                  <a:lnTo>
                    <a:pt x="3352" y="891"/>
                  </a:lnTo>
                  <a:lnTo>
                    <a:pt x="3401" y="982"/>
                  </a:lnTo>
                  <a:lnTo>
                    <a:pt x="3445" y="1076"/>
                  </a:lnTo>
                  <a:lnTo>
                    <a:pt x="3485" y="1172"/>
                  </a:lnTo>
                  <a:lnTo>
                    <a:pt x="3518" y="1271"/>
                  </a:lnTo>
                  <a:lnTo>
                    <a:pt x="3546" y="1372"/>
                  </a:lnTo>
                  <a:lnTo>
                    <a:pt x="3568" y="1475"/>
                  </a:lnTo>
                  <a:lnTo>
                    <a:pt x="3584" y="1582"/>
                  </a:lnTo>
                  <a:lnTo>
                    <a:pt x="3594" y="1690"/>
                  </a:lnTo>
                  <a:lnTo>
                    <a:pt x="3597" y="1799"/>
                  </a:lnTo>
                  <a:lnTo>
                    <a:pt x="3594" y="1907"/>
                  </a:lnTo>
                  <a:lnTo>
                    <a:pt x="3584" y="2015"/>
                  </a:lnTo>
                  <a:lnTo>
                    <a:pt x="3568" y="2121"/>
                  </a:lnTo>
                  <a:lnTo>
                    <a:pt x="3546" y="2225"/>
                  </a:lnTo>
                  <a:lnTo>
                    <a:pt x="3518" y="2327"/>
                  </a:lnTo>
                  <a:lnTo>
                    <a:pt x="3485" y="2426"/>
                  </a:lnTo>
                  <a:lnTo>
                    <a:pt x="3445" y="2521"/>
                  </a:lnTo>
                  <a:lnTo>
                    <a:pt x="3401" y="2615"/>
                  </a:lnTo>
                  <a:lnTo>
                    <a:pt x="3352" y="2706"/>
                  </a:lnTo>
                  <a:lnTo>
                    <a:pt x="3297" y="2793"/>
                  </a:lnTo>
                  <a:lnTo>
                    <a:pt x="3237" y="2877"/>
                  </a:lnTo>
                  <a:lnTo>
                    <a:pt x="3174" y="2957"/>
                  </a:lnTo>
                  <a:lnTo>
                    <a:pt x="3105" y="3033"/>
                  </a:lnTo>
                  <a:lnTo>
                    <a:pt x="3033" y="3105"/>
                  </a:lnTo>
                  <a:lnTo>
                    <a:pt x="2957" y="3174"/>
                  </a:lnTo>
                  <a:lnTo>
                    <a:pt x="2877" y="3237"/>
                  </a:lnTo>
                  <a:lnTo>
                    <a:pt x="2793" y="3297"/>
                  </a:lnTo>
                  <a:lnTo>
                    <a:pt x="2706" y="3351"/>
                  </a:lnTo>
                  <a:lnTo>
                    <a:pt x="2615" y="3401"/>
                  </a:lnTo>
                  <a:lnTo>
                    <a:pt x="2522" y="3445"/>
                  </a:lnTo>
                  <a:lnTo>
                    <a:pt x="2426" y="3485"/>
                  </a:lnTo>
                  <a:lnTo>
                    <a:pt x="2327" y="3518"/>
                  </a:lnTo>
                  <a:lnTo>
                    <a:pt x="2225" y="3546"/>
                  </a:lnTo>
                  <a:lnTo>
                    <a:pt x="2122" y="3568"/>
                  </a:lnTo>
                  <a:lnTo>
                    <a:pt x="2015" y="3584"/>
                  </a:lnTo>
                  <a:lnTo>
                    <a:pt x="1909" y="3594"/>
                  </a:lnTo>
                  <a:lnTo>
                    <a:pt x="1799" y="3597"/>
                  </a:lnTo>
                  <a:lnTo>
                    <a:pt x="1690" y="3594"/>
                  </a:lnTo>
                  <a:lnTo>
                    <a:pt x="1582" y="3584"/>
                  </a:lnTo>
                  <a:lnTo>
                    <a:pt x="1476" y="3568"/>
                  </a:lnTo>
                  <a:lnTo>
                    <a:pt x="1372" y="3546"/>
                  </a:lnTo>
                  <a:lnTo>
                    <a:pt x="1271" y="3518"/>
                  </a:lnTo>
                  <a:lnTo>
                    <a:pt x="1172" y="3485"/>
                  </a:lnTo>
                  <a:lnTo>
                    <a:pt x="1076" y="3445"/>
                  </a:lnTo>
                  <a:lnTo>
                    <a:pt x="982" y="3401"/>
                  </a:lnTo>
                  <a:lnTo>
                    <a:pt x="891" y="3351"/>
                  </a:lnTo>
                  <a:lnTo>
                    <a:pt x="804" y="3297"/>
                  </a:lnTo>
                  <a:lnTo>
                    <a:pt x="721" y="3237"/>
                  </a:lnTo>
                  <a:lnTo>
                    <a:pt x="640" y="3174"/>
                  </a:lnTo>
                  <a:lnTo>
                    <a:pt x="564" y="3105"/>
                  </a:lnTo>
                  <a:lnTo>
                    <a:pt x="492" y="3033"/>
                  </a:lnTo>
                  <a:lnTo>
                    <a:pt x="424" y="2957"/>
                  </a:lnTo>
                  <a:lnTo>
                    <a:pt x="360" y="2877"/>
                  </a:lnTo>
                  <a:lnTo>
                    <a:pt x="300" y="2793"/>
                  </a:lnTo>
                  <a:lnTo>
                    <a:pt x="246" y="2706"/>
                  </a:lnTo>
                  <a:lnTo>
                    <a:pt x="196" y="2615"/>
                  </a:lnTo>
                  <a:lnTo>
                    <a:pt x="152" y="2521"/>
                  </a:lnTo>
                  <a:lnTo>
                    <a:pt x="112" y="2426"/>
                  </a:lnTo>
                  <a:lnTo>
                    <a:pt x="79" y="2327"/>
                  </a:lnTo>
                  <a:lnTo>
                    <a:pt x="51" y="2225"/>
                  </a:lnTo>
                  <a:lnTo>
                    <a:pt x="29" y="2121"/>
                  </a:lnTo>
                  <a:lnTo>
                    <a:pt x="13" y="2015"/>
                  </a:lnTo>
                  <a:lnTo>
                    <a:pt x="3" y="1907"/>
                  </a:lnTo>
                  <a:lnTo>
                    <a:pt x="0" y="1799"/>
                  </a:lnTo>
                  <a:lnTo>
                    <a:pt x="3" y="1690"/>
                  </a:lnTo>
                  <a:lnTo>
                    <a:pt x="13" y="1582"/>
                  </a:lnTo>
                  <a:lnTo>
                    <a:pt x="29" y="1475"/>
                  </a:lnTo>
                  <a:lnTo>
                    <a:pt x="51" y="1372"/>
                  </a:lnTo>
                  <a:lnTo>
                    <a:pt x="79" y="1271"/>
                  </a:lnTo>
                  <a:lnTo>
                    <a:pt x="112" y="1172"/>
                  </a:lnTo>
                  <a:lnTo>
                    <a:pt x="152" y="1076"/>
                  </a:lnTo>
                  <a:lnTo>
                    <a:pt x="196" y="982"/>
                  </a:lnTo>
                  <a:lnTo>
                    <a:pt x="246" y="891"/>
                  </a:lnTo>
                  <a:lnTo>
                    <a:pt x="300" y="804"/>
                  </a:lnTo>
                  <a:lnTo>
                    <a:pt x="360" y="721"/>
                  </a:lnTo>
                  <a:lnTo>
                    <a:pt x="424" y="640"/>
                  </a:lnTo>
                  <a:lnTo>
                    <a:pt x="492" y="564"/>
                  </a:lnTo>
                  <a:lnTo>
                    <a:pt x="564" y="492"/>
                  </a:lnTo>
                  <a:lnTo>
                    <a:pt x="640" y="424"/>
                  </a:lnTo>
                  <a:lnTo>
                    <a:pt x="721" y="360"/>
                  </a:lnTo>
                  <a:lnTo>
                    <a:pt x="804" y="300"/>
                  </a:lnTo>
                  <a:lnTo>
                    <a:pt x="891" y="245"/>
                  </a:lnTo>
                  <a:lnTo>
                    <a:pt x="982" y="196"/>
                  </a:lnTo>
                  <a:lnTo>
                    <a:pt x="1076" y="152"/>
                  </a:lnTo>
                  <a:lnTo>
                    <a:pt x="1172" y="112"/>
                  </a:lnTo>
                  <a:lnTo>
                    <a:pt x="1271" y="79"/>
                  </a:lnTo>
                  <a:lnTo>
                    <a:pt x="1372" y="51"/>
                  </a:lnTo>
                  <a:lnTo>
                    <a:pt x="1476" y="29"/>
                  </a:lnTo>
                  <a:lnTo>
                    <a:pt x="1582" y="13"/>
                  </a:lnTo>
                  <a:lnTo>
                    <a:pt x="1690" y="3"/>
                  </a:lnTo>
                  <a:lnTo>
                    <a:pt x="17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905586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9923" name="Rectangle 9"/>
          <p:cNvSpPr>
            <a:spLocks noGrp="1" noChangeArrowheads="1"/>
          </p:cNvSpPr>
          <p:nvPr>
            <p:ph type="title"/>
          </p:nvPr>
        </p:nvSpPr>
        <p:spPr>
          <a:xfrm>
            <a:off x="457200" y="381000"/>
            <a:ext cx="3810000" cy="914400"/>
          </a:xfrm>
        </p:spPr>
        <p:txBody>
          <a:bodyPr/>
          <a:lstStyle/>
          <a:p>
            <a:r>
              <a:rPr lang="en-US" dirty="0" smtClean="0">
                <a:latin typeface="Century Gothic" panose="020B0502020202020204" pitchFamily="34" charset="0"/>
              </a:rPr>
              <a:t>Creating a spending plan</a:t>
            </a:r>
          </a:p>
        </p:txBody>
      </p:sp>
      <p:sp>
        <p:nvSpPr>
          <p:cNvPr id="17411" name="Content Placeholder 6"/>
          <p:cNvSpPr>
            <a:spLocks noGrp="1"/>
          </p:cNvSpPr>
          <p:nvPr>
            <p:ph idx="1"/>
          </p:nvPr>
        </p:nvSpPr>
        <p:spPr>
          <a:xfrm>
            <a:off x="457200" y="1429328"/>
            <a:ext cx="4572000" cy="5047672"/>
          </a:xfrm>
        </p:spPr>
        <p:txBody>
          <a:bodyPr/>
          <a:lstStyle/>
          <a:p>
            <a:pPr marL="0" indent="0">
              <a:spcAft>
                <a:spcPts val="3000"/>
              </a:spcAft>
              <a:buNone/>
            </a:pPr>
            <a:r>
              <a:rPr lang="en-US" b="1" dirty="0" smtClean="0">
                <a:latin typeface="Century Gothic" panose="020B0502020202020204" pitchFamily="34" charset="0"/>
              </a:rPr>
              <a:t>Spending plans help you to:</a:t>
            </a:r>
          </a:p>
          <a:p>
            <a:pPr marL="682625" indent="0">
              <a:spcAft>
                <a:spcPts val="1200"/>
              </a:spcAft>
              <a:buNone/>
            </a:pPr>
            <a:r>
              <a:rPr lang="en-US" dirty="0" smtClean="0">
                <a:latin typeface="Century Gothic" panose="020B0502020202020204" pitchFamily="34" charset="0"/>
              </a:rPr>
              <a:t>Track your spending.</a:t>
            </a:r>
          </a:p>
          <a:p>
            <a:pPr marL="682625" indent="0">
              <a:spcAft>
                <a:spcPts val="1200"/>
              </a:spcAft>
              <a:buNone/>
            </a:pPr>
            <a:r>
              <a:rPr lang="en-US" dirty="0" smtClean="0">
                <a:latin typeface="Century Gothic" panose="020B0502020202020204" pitchFamily="34" charset="0"/>
              </a:rPr>
              <a:t>Itemize your income </a:t>
            </a:r>
            <a:br>
              <a:rPr lang="en-US" dirty="0" smtClean="0">
                <a:latin typeface="Century Gothic" panose="020B0502020202020204" pitchFamily="34" charset="0"/>
              </a:rPr>
            </a:br>
            <a:r>
              <a:rPr lang="en-US" dirty="0" smtClean="0">
                <a:latin typeface="Century Gothic" panose="020B0502020202020204" pitchFamily="34" charset="0"/>
              </a:rPr>
              <a:t>and expenses.</a:t>
            </a:r>
          </a:p>
          <a:p>
            <a:pPr marL="682625" indent="0">
              <a:spcAft>
                <a:spcPts val="1200"/>
              </a:spcAft>
              <a:buNone/>
            </a:pPr>
            <a:r>
              <a:rPr lang="en-US" dirty="0" smtClean="0">
                <a:latin typeface="Century Gothic" panose="020B0502020202020204" pitchFamily="34" charset="0"/>
              </a:rPr>
              <a:t>Total and compare the income and expense columns to create your spending plan.</a:t>
            </a:r>
          </a:p>
        </p:txBody>
      </p:sp>
      <p:sp>
        <p:nvSpPr>
          <p:cNvPr id="40" name="Oval 39"/>
          <p:cNvSpPr/>
          <p:nvPr/>
        </p:nvSpPr>
        <p:spPr>
          <a:xfrm>
            <a:off x="656772" y="2302692"/>
            <a:ext cx="410028" cy="41002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smtClean="0">
                <a:ln>
                  <a:noFill/>
                </a:ln>
                <a:solidFill>
                  <a:prstClr val="white"/>
                </a:solidFill>
                <a:effectLst/>
                <a:uLnTx/>
                <a:uFillTx/>
                <a:latin typeface="Arial"/>
                <a:ea typeface="ヒラギノ角ゴ Pro W3"/>
                <a:cs typeface="+mn-cs"/>
              </a:rPr>
              <a:t>1</a:t>
            </a:r>
            <a:endParaRPr kumimoji="0" lang="en-US" sz="2400" b="1" i="0" u="none" strike="noStrike" kern="1200" cap="none" spc="0" normalizeH="0" baseline="0" noProof="0" dirty="0">
              <a:ln>
                <a:noFill/>
              </a:ln>
              <a:solidFill>
                <a:prstClr val="white"/>
              </a:solidFill>
              <a:effectLst/>
              <a:uLnTx/>
              <a:uFillTx/>
              <a:latin typeface="Arial"/>
              <a:ea typeface="ヒラギノ角ゴ Pro W3"/>
              <a:cs typeface="+mn-cs"/>
            </a:endParaRPr>
          </a:p>
        </p:txBody>
      </p:sp>
      <p:sp>
        <p:nvSpPr>
          <p:cNvPr id="47" name="Oval 46"/>
          <p:cNvSpPr/>
          <p:nvPr/>
        </p:nvSpPr>
        <p:spPr>
          <a:xfrm>
            <a:off x="656772" y="2940058"/>
            <a:ext cx="410028" cy="4100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smtClean="0">
                <a:ln>
                  <a:noFill/>
                </a:ln>
                <a:solidFill>
                  <a:prstClr val="white"/>
                </a:solidFill>
                <a:effectLst/>
                <a:uLnTx/>
                <a:uFillTx/>
                <a:latin typeface="Arial"/>
                <a:ea typeface="ヒラギノ角ゴ Pro W3"/>
                <a:cs typeface="+mn-cs"/>
              </a:rPr>
              <a:t>2</a:t>
            </a:r>
            <a:endParaRPr kumimoji="0" lang="en-US" sz="2400" b="1" i="0" u="none" strike="noStrike" kern="1200" cap="none" spc="0" normalizeH="0" baseline="0" noProof="0" dirty="0">
              <a:ln>
                <a:noFill/>
              </a:ln>
              <a:solidFill>
                <a:prstClr val="white"/>
              </a:solidFill>
              <a:effectLst/>
              <a:uLnTx/>
              <a:uFillTx/>
              <a:latin typeface="Arial"/>
              <a:ea typeface="ヒラギノ角ゴ Pro W3"/>
              <a:cs typeface="+mn-cs"/>
            </a:endParaRPr>
          </a:p>
        </p:txBody>
      </p:sp>
      <p:sp>
        <p:nvSpPr>
          <p:cNvPr id="48" name="Oval 47"/>
          <p:cNvSpPr/>
          <p:nvPr/>
        </p:nvSpPr>
        <p:spPr>
          <a:xfrm>
            <a:off x="656772" y="3923038"/>
            <a:ext cx="410028" cy="410028"/>
          </a:xfrm>
          <a:prstGeom prst="ellipse">
            <a:avLst/>
          </a:prstGeom>
          <a:solidFill>
            <a:srgbClr val="5E652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smtClean="0">
                <a:ln>
                  <a:noFill/>
                </a:ln>
                <a:solidFill>
                  <a:prstClr val="white"/>
                </a:solidFill>
                <a:effectLst/>
                <a:uLnTx/>
                <a:uFillTx/>
                <a:latin typeface="Arial"/>
                <a:ea typeface="ヒラギノ角ゴ Pro W3"/>
                <a:cs typeface="+mn-cs"/>
              </a:rPr>
              <a:t>3</a:t>
            </a:r>
            <a:endParaRPr kumimoji="0" lang="en-US" sz="2400" b="1" i="0" u="none" strike="noStrike" kern="1200" cap="none" spc="0" normalizeH="0" baseline="0" noProof="0" dirty="0">
              <a:ln>
                <a:noFill/>
              </a:ln>
              <a:solidFill>
                <a:prstClr val="white"/>
              </a:solidFill>
              <a:effectLst/>
              <a:uLnTx/>
              <a:uFillTx/>
              <a:latin typeface="Arial"/>
              <a:ea typeface="ヒラギノ角ゴ Pro W3"/>
              <a:cs typeface="+mn-cs"/>
            </a:endParaRPr>
          </a:p>
        </p:txBody>
      </p:sp>
      <p:sp>
        <p:nvSpPr>
          <p:cNvPr id="45" name="Rectangle 44"/>
          <p:cNvSpPr/>
          <p:nvPr/>
        </p:nvSpPr>
        <p:spPr>
          <a:xfrm>
            <a:off x="5181600" y="0"/>
            <a:ext cx="3962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ヒラギノ角ゴ Pro W3"/>
              <a:cs typeface="+mn-cs"/>
            </a:endParaRPr>
          </a:p>
        </p:txBody>
      </p:sp>
      <p:grpSp>
        <p:nvGrpSpPr>
          <p:cNvPr id="6" name="Group 5" descr="2 gears icons"/>
          <p:cNvGrpSpPr>
            <a:grpSpLocks noChangeAspect="1"/>
          </p:cNvGrpSpPr>
          <p:nvPr/>
        </p:nvGrpSpPr>
        <p:grpSpPr>
          <a:xfrm>
            <a:off x="5784850" y="2074863"/>
            <a:ext cx="2755900" cy="2749550"/>
            <a:chOff x="5791200" y="4419600"/>
            <a:chExt cx="1377950" cy="1374775"/>
          </a:xfrm>
          <a:solidFill>
            <a:schemeClr val="bg2">
              <a:lumMod val="20000"/>
              <a:lumOff val="80000"/>
            </a:schemeClr>
          </a:solidFill>
        </p:grpSpPr>
        <p:sp>
          <p:nvSpPr>
            <p:cNvPr id="7" name="Freeform 67"/>
            <p:cNvSpPr>
              <a:spLocks noEditPoints="1"/>
            </p:cNvSpPr>
            <p:nvPr/>
          </p:nvSpPr>
          <p:spPr bwMode="auto">
            <a:xfrm>
              <a:off x="6099175" y="5181600"/>
              <a:ext cx="307975" cy="307975"/>
            </a:xfrm>
            <a:custGeom>
              <a:avLst/>
              <a:gdLst>
                <a:gd name="T0" fmla="*/ 96 w 194"/>
                <a:gd name="T1" fmla="*/ 0 h 194"/>
                <a:gd name="T2" fmla="*/ 58 w 194"/>
                <a:gd name="T3" fmla="*/ 8 h 194"/>
                <a:gd name="T4" fmla="*/ 28 w 194"/>
                <a:gd name="T5" fmla="*/ 28 h 194"/>
                <a:gd name="T6" fmla="*/ 6 w 194"/>
                <a:gd name="T7" fmla="*/ 60 h 194"/>
                <a:gd name="T8" fmla="*/ 0 w 194"/>
                <a:gd name="T9" fmla="*/ 98 h 194"/>
                <a:gd name="T10" fmla="*/ 2 w 194"/>
                <a:gd name="T11" fmla="*/ 116 h 194"/>
                <a:gd name="T12" fmla="*/ 16 w 194"/>
                <a:gd name="T13" fmla="*/ 152 h 194"/>
                <a:gd name="T14" fmla="*/ 42 w 194"/>
                <a:gd name="T15" fmla="*/ 178 h 194"/>
                <a:gd name="T16" fmla="*/ 76 w 194"/>
                <a:gd name="T17" fmla="*/ 192 h 194"/>
                <a:gd name="T18" fmla="*/ 96 w 194"/>
                <a:gd name="T19" fmla="*/ 194 h 194"/>
                <a:gd name="T20" fmla="*/ 134 w 194"/>
                <a:gd name="T21" fmla="*/ 186 h 194"/>
                <a:gd name="T22" fmla="*/ 164 w 194"/>
                <a:gd name="T23" fmla="*/ 166 h 194"/>
                <a:gd name="T24" fmla="*/ 186 w 194"/>
                <a:gd name="T25" fmla="*/ 134 h 194"/>
                <a:gd name="T26" fmla="*/ 194 w 194"/>
                <a:gd name="T27" fmla="*/ 98 h 194"/>
                <a:gd name="T28" fmla="*/ 192 w 194"/>
                <a:gd name="T29" fmla="*/ 78 h 194"/>
                <a:gd name="T30" fmla="*/ 176 w 194"/>
                <a:gd name="T31" fmla="*/ 42 h 194"/>
                <a:gd name="T32" fmla="*/ 150 w 194"/>
                <a:gd name="T33" fmla="*/ 16 h 194"/>
                <a:gd name="T34" fmla="*/ 116 w 194"/>
                <a:gd name="T35" fmla="*/ 2 h 194"/>
                <a:gd name="T36" fmla="*/ 96 w 194"/>
                <a:gd name="T37" fmla="*/ 0 h 194"/>
                <a:gd name="T38" fmla="*/ 96 w 194"/>
                <a:gd name="T39" fmla="*/ 166 h 194"/>
                <a:gd name="T40" fmla="*/ 70 w 194"/>
                <a:gd name="T41" fmla="*/ 162 h 194"/>
                <a:gd name="T42" fmla="*/ 46 w 194"/>
                <a:gd name="T43" fmla="*/ 146 h 194"/>
                <a:gd name="T44" fmla="*/ 32 w 194"/>
                <a:gd name="T45" fmla="*/ 124 h 194"/>
                <a:gd name="T46" fmla="*/ 26 w 194"/>
                <a:gd name="T47" fmla="*/ 98 h 194"/>
                <a:gd name="T48" fmla="*/ 28 w 194"/>
                <a:gd name="T49" fmla="*/ 84 h 194"/>
                <a:gd name="T50" fmla="*/ 38 w 194"/>
                <a:gd name="T51" fmla="*/ 58 h 194"/>
                <a:gd name="T52" fmla="*/ 58 w 194"/>
                <a:gd name="T53" fmla="*/ 40 h 194"/>
                <a:gd name="T54" fmla="*/ 82 w 194"/>
                <a:gd name="T55" fmla="*/ 28 h 194"/>
                <a:gd name="T56" fmla="*/ 96 w 194"/>
                <a:gd name="T57" fmla="*/ 28 h 194"/>
                <a:gd name="T58" fmla="*/ 124 w 194"/>
                <a:gd name="T59" fmla="*/ 32 h 194"/>
                <a:gd name="T60" fmla="*/ 146 w 194"/>
                <a:gd name="T61" fmla="*/ 48 h 194"/>
                <a:gd name="T62" fmla="*/ 160 w 194"/>
                <a:gd name="T63" fmla="*/ 70 h 194"/>
                <a:gd name="T64" fmla="*/ 166 w 194"/>
                <a:gd name="T65" fmla="*/ 98 h 194"/>
                <a:gd name="T66" fmla="*/ 164 w 194"/>
                <a:gd name="T67" fmla="*/ 112 h 194"/>
                <a:gd name="T68" fmla="*/ 154 w 194"/>
                <a:gd name="T69" fmla="*/ 136 h 194"/>
                <a:gd name="T70" fmla="*/ 136 w 194"/>
                <a:gd name="T71" fmla="*/ 154 h 194"/>
                <a:gd name="T72" fmla="*/ 110 w 194"/>
                <a:gd name="T73" fmla="*/ 166 h 194"/>
                <a:gd name="T74" fmla="*/ 96 w 194"/>
                <a:gd name="T75" fmla="*/ 166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94" h="194">
                  <a:moveTo>
                    <a:pt x="96" y="0"/>
                  </a:moveTo>
                  <a:lnTo>
                    <a:pt x="96" y="0"/>
                  </a:lnTo>
                  <a:lnTo>
                    <a:pt x="76" y="2"/>
                  </a:lnTo>
                  <a:lnTo>
                    <a:pt x="58" y="8"/>
                  </a:lnTo>
                  <a:lnTo>
                    <a:pt x="42" y="16"/>
                  </a:lnTo>
                  <a:lnTo>
                    <a:pt x="28" y="28"/>
                  </a:lnTo>
                  <a:lnTo>
                    <a:pt x="16" y="42"/>
                  </a:lnTo>
                  <a:lnTo>
                    <a:pt x="6" y="60"/>
                  </a:lnTo>
                  <a:lnTo>
                    <a:pt x="2" y="78"/>
                  </a:lnTo>
                  <a:lnTo>
                    <a:pt x="0" y="98"/>
                  </a:lnTo>
                  <a:lnTo>
                    <a:pt x="0" y="98"/>
                  </a:lnTo>
                  <a:lnTo>
                    <a:pt x="2" y="116"/>
                  </a:lnTo>
                  <a:lnTo>
                    <a:pt x="6" y="134"/>
                  </a:lnTo>
                  <a:lnTo>
                    <a:pt x="16" y="152"/>
                  </a:lnTo>
                  <a:lnTo>
                    <a:pt x="28" y="166"/>
                  </a:lnTo>
                  <a:lnTo>
                    <a:pt x="42" y="178"/>
                  </a:lnTo>
                  <a:lnTo>
                    <a:pt x="58" y="186"/>
                  </a:lnTo>
                  <a:lnTo>
                    <a:pt x="76" y="192"/>
                  </a:lnTo>
                  <a:lnTo>
                    <a:pt x="96" y="194"/>
                  </a:lnTo>
                  <a:lnTo>
                    <a:pt x="96" y="194"/>
                  </a:lnTo>
                  <a:lnTo>
                    <a:pt x="116" y="192"/>
                  </a:lnTo>
                  <a:lnTo>
                    <a:pt x="134" y="186"/>
                  </a:lnTo>
                  <a:lnTo>
                    <a:pt x="150" y="178"/>
                  </a:lnTo>
                  <a:lnTo>
                    <a:pt x="164" y="166"/>
                  </a:lnTo>
                  <a:lnTo>
                    <a:pt x="176" y="152"/>
                  </a:lnTo>
                  <a:lnTo>
                    <a:pt x="186" y="134"/>
                  </a:lnTo>
                  <a:lnTo>
                    <a:pt x="192" y="116"/>
                  </a:lnTo>
                  <a:lnTo>
                    <a:pt x="194" y="98"/>
                  </a:lnTo>
                  <a:lnTo>
                    <a:pt x="194" y="98"/>
                  </a:lnTo>
                  <a:lnTo>
                    <a:pt x="192" y="78"/>
                  </a:lnTo>
                  <a:lnTo>
                    <a:pt x="186" y="60"/>
                  </a:lnTo>
                  <a:lnTo>
                    <a:pt x="176" y="42"/>
                  </a:lnTo>
                  <a:lnTo>
                    <a:pt x="164" y="28"/>
                  </a:lnTo>
                  <a:lnTo>
                    <a:pt x="150" y="16"/>
                  </a:lnTo>
                  <a:lnTo>
                    <a:pt x="134" y="8"/>
                  </a:lnTo>
                  <a:lnTo>
                    <a:pt x="116" y="2"/>
                  </a:lnTo>
                  <a:lnTo>
                    <a:pt x="96" y="0"/>
                  </a:lnTo>
                  <a:lnTo>
                    <a:pt x="96" y="0"/>
                  </a:lnTo>
                  <a:close/>
                  <a:moveTo>
                    <a:pt x="96" y="166"/>
                  </a:moveTo>
                  <a:lnTo>
                    <a:pt x="96" y="166"/>
                  </a:lnTo>
                  <a:lnTo>
                    <a:pt x="82" y="166"/>
                  </a:lnTo>
                  <a:lnTo>
                    <a:pt x="70" y="162"/>
                  </a:lnTo>
                  <a:lnTo>
                    <a:pt x="58" y="154"/>
                  </a:lnTo>
                  <a:lnTo>
                    <a:pt x="46" y="146"/>
                  </a:lnTo>
                  <a:lnTo>
                    <a:pt x="38" y="136"/>
                  </a:lnTo>
                  <a:lnTo>
                    <a:pt x="32" y="124"/>
                  </a:lnTo>
                  <a:lnTo>
                    <a:pt x="28" y="112"/>
                  </a:lnTo>
                  <a:lnTo>
                    <a:pt x="26" y="98"/>
                  </a:lnTo>
                  <a:lnTo>
                    <a:pt x="26" y="98"/>
                  </a:lnTo>
                  <a:lnTo>
                    <a:pt x="28" y="84"/>
                  </a:lnTo>
                  <a:lnTo>
                    <a:pt x="32" y="70"/>
                  </a:lnTo>
                  <a:lnTo>
                    <a:pt x="38" y="58"/>
                  </a:lnTo>
                  <a:lnTo>
                    <a:pt x="46" y="48"/>
                  </a:lnTo>
                  <a:lnTo>
                    <a:pt x="58" y="40"/>
                  </a:lnTo>
                  <a:lnTo>
                    <a:pt x="70" y="32"/>
                  </a:lnTo>
                  <a:lnTo>
                    <a:pt x="82" y="28"/>
                  </a:lnTo>
                  <a:lnTo>
                    <a:pt x="96" y="28"/>
                  </a:lnTo>
                  <a:lnTo>
                    <a:pt x="96" y="28"/>
                  </a:lnTo>
                  <a:lnTo>
                    <a:pt x="110" y="28"/>
                  </a:lnTo>
                  <a:lnTo>
                    <a:pt x="124" y="32"/>
                  </a:lnTo>
                  <a:lnTo>
                    <a:pt x="136" y="40"/>
                  </a:lnTo>
                  <a:lnTo>
                    <a:pt x="146" y="48"/>
                  </a:lnTo>
                  <a:lnTo>
                    <a:pt x="154" y="58"/>
                  </a:lnTo>
                  <a:lnTo>
                    <a:pt x="160" y="70"/>
                  </a:lnTo>
                  <a:lnTo>
                    <a:pt x="164" y="84"/>
                  </a:lnTo>
                  <a:lnTo>
                    <a:pt x="166" y="98"/>
                  </a:lnTo>
                  <a:lnTo>
                    <a:pt x="166" y="98"/>
                  </a:lnTo>
                  <a:lnTo>
                    <a:pt x="164" y="112"/>
                  </a:lnTo>
                  <a:lnTo>
                    <a:pt x="160" y="124"/>
                  </a:lnTo>
                  <a:lnTo>
                    <a:pt x="154" y="136"/>
                  </a:lnTo>
                  <a:lnTo>
                    <a:pt x="146" y="146"/>
                  </a:lnTo>
                  <a:lnTo>
                    <a:pt x="136" y="154"/>
                  </a:lnTo>
                  <a:lnTo>
                    <a:pt x="124" y="162"/>
                  </a:lnTo>
                  <a:lnTo>
                    <a:pt x="110" y="166"/>
                  </a:lnTo>
                  <a:lnTo>
                    <a:pt x="96" y="166"/>
                  </a:lnTo>
                  <a:lnTo>
                    <a:pt x="96" y="1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S PGothic" pitchFamily="34" charset="-128"/>
                <a:cs typeface="+mn-cs"/>
              </a:endParaRPr>
            </a:p>
          </p:txBody>
        </p:sp>
        <p:sp>
          <p:nvSpPr>
            <p:cNvPr id="8" name="Freeform 68"/>
            <p:cNvSpPr>
              <a:spLocks noEditPoints="1"/>
            </p:cNvSpPr>
            <p:nvPr/>
          </p:nvSpPr>
          <p:spPr bwMode="auto">
            <a:xfrm>
              <a:off x="5791200" y="4419600"/>
              <a:ext cx="1377950" cy="1374775"/>
            </a:xfrm>
            <a:custGeom>
              <a:avLst/>
              <a:gdLst>
                <a:gd name="T0" fmla="*/ 868 w 868"/>
                <a:gd name="T1" fmla="*/ 172 h 866"/>
                <a:gd name="T2" fmla="*/ 764 w 868"/>
                <a:gd name="T3" fmla="*/ 92 h 866"/>
                <a:gd name="T4" fmla="*/ 654 w 868"/>
                <a:gd name="T5" fmla="*/ 46 h 866"/>
                <a:gd name="T6" fmla="*/ 530 w 868"/>
                <a:gd name="T7" fmla="*/ 92 h 866"/>
                <a:gd name="T8" fmla="*/ 428 w 868"/>
                <a:gd name="T9" fmla="*/ 174 h 866"/>
                <a:gd name="T10" fmla="*/ 428 w 868"/>
                <a:gd name="T11" fmla="*/ 266 h 866"/>
                <a:gd name="T12" fmla="*/ 364 w 868"/>
                <a:gd name="T13" fmla="*/ 364 h 866"/>
                <a:gd name="T14" fmla="*/ 214 w 868"/>
                <a:gd name="T15" fmla="*/ 364 h 866"/>
                <a:gd name="T16" fmla="*/ 86 w 868"/>
                <a:gd name="T17" fmla="*/ 480 h 866"/>
                <a:gd name="T18" fmla="*/ 0 w 868"/>
                <a:gd name="T19" fmla="*/ 628 h 866"/>
                <a:gd name="T20" fmla="*/ 50 w 868"/>
                <a:gd name="T21" fmla="*/ 746 h 866"/>
                <a:gd name="T22" fmla="*/ 216 w 868"/>
                <a:gd name="T23" fmla="*/ 790 h 866"/>
                <a:gd name="T24" fmla="*/ 366 w 868"/>
                <a:gd name="T25" fmla="*/ 790 h 866"/>
                <a:gd name="T26" fmla="*/ 494 w 868"/>
                <a:gd name="T27" fmla="*/ 674 h 866"/>
                <a:gd name="T28" fmla="*/ 580 w 868"/>
                <a:gd name="T29" fmla="*/ 526 h 866"/>
                <a:gd name="T30" fmla="*/ 530 w 868"/>
                <a:gd name="T31" fmla="*/ 410 h 866"/>
                <a:gd name="T32" fmla="*/ 656 w 868"/>
                <a:gd name="T33" fmla="*/ 392 h 866"/>
                <a:gd name="T34" fmla="*/ 764 w 868"/>
                <a:gd name="T35" fmla="*/ 348 h 866"/>
                <a:gd name="T36" fmla="*/ 820 w 868"/>
                <a:gd name="T37" fmla="*/ 228 h 866"/>
                <a:gd name="T38" fmla="*/ 702 w 868"/>
                <a:gd name="T39" fmla="*/ 406 h 866"/>
                <a:gd name="T40" fmla="*/ 636 w 868"/>
                <a:gd name="T41" fmla="*/ 366 h 866"/>
                <a:gd name="T42" fmla="*/ 560 w 868"/>
                <a:gd name="T43" fmla="*/ 336 h 866"/>
                <a:gd name="T44" fmla="*/ 532 w 868"/>
                <a:gd name="T45" fmla="*/ 308 h 866"/>
                <a:gd name="T46" fmla="*/ 502 w 868"/>
                <a:gd name="T47" fmla="*/ 232 h 866"/>
                <a:gd name="T48" fmla="*/ 460 w 868"/>
                <a:gd name="T49" fmla="*/ 166 h 866"/>
                <a:gd name="T50" fmla="*/ 536 w 868"/>
                <a:gd name="T51" fmla="*/ 126 h 866"/>
                <a:gd name="T52" fmla="*/ 592 w 868"/>
                <a:gd name="T53" fmla="*/ 34 h 866"/>
                <a:gd name="T54" fmla="*/ 660 w 868"/>
                <a:gd name="T55" fmla="*/ 74 h 866"/>
                <a:gd name="T56" fmla="*/ 736 w 868"/>
                <a:gd name="T57" fmla="*/ 104 h 866"/>
                <a:gd name="T58" fmla="*/ 764 w 868"/>
                <a:gd name="T59" fmla="*/ 132 h 866"/>
                <a:gd name="T60" fmla="*/ 792 w 868"/>
                <a:gd name="T61" fmla="*/ 206 h 866"/>
                <a:gd name="T62" fmla="*/ 834 w 868"/>
                <a:gd name="T63" fmla="*/ 274 h 866"/>
                <a:gd name="T64" fmla="*/ 760 w 868"/>
                <a:gd name="T65" fmla="*/ 314 h 866"/>
                <a:gd name="T66" fmla="*/ 466 w 868"/>
                <a:gd name="T67" fmla="*/ 342 h 866"/>
                <a:gd name="T68" fmla="*/ 526 w 868"/>
                <a:gd name="T69" fmla="*/ 402 h 866"/>
                <a:gd name="T70" fmla="*/ 474 w 868"/>
                <a:gd name="T71" fmla="*/ 500 h 866"/>
                <a:gd name="T72" fmla="*/ 552 w 868"/>
                <a:gd name="T73" fmla="*/ 608 h 866"/>
                <a:gd name="T74" fmla="*/ 474 w 868"/>
                <a:gd name="T75" fmla="*/ 652 h 866"/>
                <a:gd name="T76" fmla="*/ 454 w 868"/>
                <a:gd name="T77" fmla="*/ 784 h 866"/>
                <a:gd name="T78" fmla="*/ 366 w 868"/>
                <a:gd name="T79" fmla="*/ 760 h 866"/>
                <a:gd name="T80" fmla="*/ 260 w 868"/>
                <a:gd name="T81" fmla="*/ 840 h 866"/>
                <a:gd name="T82" fmla="*/ 214 w 868"/>
                <a:gd name="T83" fmla="*/ 762 h 866"/>
                <a:gd name="T84" fmla="*/ 82 w 868"/>
                <a:gd name="T85" fmla="*/ 742 h 866"/>
                <a:gd name="T86" fmla="*/ 106 w 868"/>
                <a:gd name="T87" fmla="*/ 654 h 866"/>
                <a:gd name="T88" fmla="*/ 28 w 868"/>
                <a:gd name="T89" fmla="*/ 546 h 866"/>
                <a:gd name="T90" fmla="*/ 106 w 868"/>
                <a:gd name="T91" fmla="*/ 502 h 866"/>
                <a:gd name="T92" fmla="*/ 126 w 868"/>
                <a:gd name="T93" fmla="*/ 370 h 866"/>
                <a:gd name="T94" fmla="*/ 214 w 868"/>
                <a:gd name="T95" fmla="*/ 394 h 866"/>
                <a:gd name="T96" fmla="*/ 322 w 868"/>
                <a:gd name="T97" fmla="*/ 314 h 866"/>
                <a:gd name="T98" fmla="*/ 366 w 868"/>
                <a:gd name="T99" fmla="*/ 392 h 866"/>
                <a:gd name="T100" fmla="*/ 498 w 868"/>
                <a:gd name="T101" fmla="*/ 414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8" h="866">
                  <a:moveTo>
                    <a:pt x="820" y="228"/>
                  </a:moveTo>
                  <a:lnTo>
                    <a:pt x="820" y="228"/>
                  </a:lnTo>
                  <a:lnTo>
                    <a:pt x="820" y="212"/>
                  </a:lnTo>
                  <a:lnTo>
                    <a:pt x="868" y="172"/>
                  </a:lnTo>
                  <a:lnTo>
                    <a:pt x="836" y="98"/>
                  </a:lnTo>
                  <a:lnTo>
                    <a:pt x="776" y="102"/>
                  </a:lnTo>
                  <a:lnTo>
                    <a:pt x="776" y="102"/>
                  </a:lnTo>
                  <a:lnTo>
                    <a:pt x="764" y="92"/>
                  </a:lnTo>
                  <a:lnTo>
                    <a:pt x="770" y="32"/>
                  </a:lnTo>
                  <a:lnTo>
                    <a:pt x="694" y="0"/>
                  </a:lnTo>
                  <a:lnTo>
                    <a:pt x="654" y="46"/>
                  </a:lnTo>
                  <a:lnTo>
                    <a:pt x="654" y="46"/>
                  </a:lnTo>
                  <a:lnTo>
                    <a:pt x="640" y="46"/>
                  </a:lnTo>
                  <a:lnTo>
                    <a:pt x="600" y="0"/>
                  </a:lnTo>
                  <a:lnTo>
                    <a:pt x="526" y="32"/>
                  </a:lnTo>
                  <a:lnTo>
                    <a:pt x="530" y="92"/>
                  </a:lnTo>
                  <a:lnTo>
                    <a:pt x="530" y="92"/>
                  </a:lnTo>
                  <a:lnTo>
                    <a:pt x="520" y="104"/>
                  </a:lnTo>
                  <a:lnTo>
                    <a:pt x="460" y="98"/>
                  </a:lnTo>
                  <a:lnTo>
                    <a:pt x="428" y="174"/>
                  </a:lnTo>
                  <a:lnTo>
                    <a:pt x="474" y="212"/>
                  </a:lnTo>
                  <a:lnTo>
                    <a:pt x="474" y="212"/>
                  </a:lnTo>
                  <a:lnTo>
                    <a:pt x="474" y="228"/>
                  </a:lnTo>
                  <a:lnTo>
                    <a:pt x="428" y="266"/>
                  </a:lnTo>
                  <a:lnTo>
                    <a:pt x="456" y="336"/>
                  </a:lnTo>
                  <a:lnTo>
                    <a:pt x="388" y="372"/>
                  </a:lnTo>
                  <a:lnTo>
                    <a:pt x="388" y="372"/>
                  </a:lnTo>
                  <a:lnTo>
                    <a:pt x="364" y="364"/>
                  </a:lnTo>
                  <a:lnTo>
                    <a:pt x="342" y="288"/>
                  </a:lnTo>
                  <a:lnTo>
                    <a:pt x="238" y="288"/>
                  </a:lnTo>
                  <a:lnTo>
                    <a:pt x="214" y="364"/>
                  </a:lnTo>
                  <a:lnTo>
                    <a:pt x="214" y="364"/>
                  </a:lnTo>
                  <a:lnTo>
                    <a:pt x="192" y="374"/>
                  </a:lnTo>
                  <a:lnTo>
                    <a:pt x="122" y="336"/>
                  </a:lnTo>
                  <a:lnTo>
                    <a:pt x="48" y="408"/>
                  </a:lnTo>
                  <a:lnTo>
                    <a:pt x="86" y="480"/>
                  </a:lnTo>
                  <a:lnTo>
                    <a:pt x="86" y="480"/>
                  </a:lnTo>
                  <a:lnTo>
                    <a:pt x="76" y="502"/>
                  </a:lnTo>
                  <a:lnTo>
                    <a:pt x="0" y="526"/>
                  </a:lnTo>
                  <a:lnTo>
                    <a:pt x="0" y="628"/>
                  </a:lnTo>
                  <a:lnTo>
                    <a:pt x="76" y="652"/>
                  </a:lnTo>
                  <a:lnTo>
                    <a:pt x="76" y="652"/>
                  </a:lnTo>
                  <a:lnTo>
                    <a:pt x="86" y="676"/>
                  </a:lnTo>
                  <a:lnTo>
                    <a:pt x="50" y="746"/>
                  </a:lnTo>
                  <a:lnTo>
                    <a:pt x="122" y="818"/>
                  </a:lnTo>
                  <a:lnTo>
                    <a:pt x="192" y="782"/>
                  </a:lnTo>
                  <a:lnTo>
                    <a:pt x="192" y="782"/>
                  </a:lnTo>
                  <a:lnTo>
                    <a:pt x="216" y="790"/>
                  </a:lnTo>
                  <a:lnTo>
                    <a:pt x="240" y="866"/>
                  </a:lnTo>
                  <a:lnTo>
                    <a:pt x="342" y="866"/>
                  </a:lnTo>
                  <a:lnTo>
                    <a:pt x="366" y="790"/>
                  </a:lnTo>
                  <a:lnTo>
                    <a:pt x="366" y="790"/>
                  </a:lnTo>
                  <a:lnTo>
                    <a:pt x="388" y="780"/>
                  </a:lnTo>
                  <a:lnTo>
                    <a:pt x="460" y="818"/>
                  </a:lnTo>
                  <a:lnTo>
                    <a:pt x="532" y="746"/>
                  </a:lnTo>
                  <a:lnTo>
                    <a:pt x="494" y="674"/>
                  </a:lnTo>
                  <a:lnTo>
                    <a:pt x="494" y="674"/>
                  </a:lnTo>
                  <a:lnTo>
                    <a:pt x="504" y="652"/>
                  </a:lnTo>
                  <a:lnTo>
                    <a:pt x="580" y="628"/>
                  </a:lnTo>
                  <a:lnTo>
                    <a:pt x="580" y="526"/>
                  </a:lnTo>
                  <a:lnTo>
                    <a:pt x="504" y="502"/>
                  </a:lnTo>
                  <a:lnTo>
                    <a:pt x="504" y="502"/>
                  </a:lnTo>
                  <a:lnTo>
                    <a:pt x="494" y="478"/>
                  </a:lnTo>
                  <a:lnTo>
                    <a:pt x="530" y="410"/>
                  </a:lnTo>
                  <a:lnTo>
                    <a:pt x="602" y="440"/>
                  </a:lnTo>
                  <a:lnTo>
                    <a:pt x="640" y="392"/>
                  </a:lnTo>
                  <a:lnTo>
                    <a:pt x="640" y="392"/>
                  </a:lnTo>
                  <a:lnTo>
                    <a:pt x="656" y="392"/>
                  </a:lnTo>
                  <a:lnTo>
                    <a:pt x="694" y="440"/>
                  </a:lnTo>
                  <a:lnTo>
                    <a:pt x="770" y="408"/>
                  </a:lnTo>
                  <a:lnTo>
                    <a:pt x="764" y="348"/>
                  </a:lnTo>
                  <a:lnTo>
                    <a:pt x="764" y="348"/>
                  </a:lnTo>
                  <a:lnTo>
                    <a:pt x="776" y="336"/>
                  </a:lnTo>
                  <a:lnTo>
                    <a:pt x="836" y="342"/>
                  </a:lnTo>
                  <a:lnTo>
                    <a:pt x="868" y="266"/>
                  </a:lnTo>
                  <a:lnTo>
                    <a:pt x="820" y="228"/>
                  </a:lnTo>
                  <a:close/>
                  <a:moveTo>
                    <a:pt x="742" y="332"/>
                  </a:moveTo>
                  <a:lnTo>
                    <a:pt x="736" y="336"/>
                  </a:lnTo>
                  <a:lnTo>
                    <a:pt x="742" y="390"/>
                  </a:lnTo>
                  <a:lnTo>
                    <a:pt x="702" y="406"/>
                  </a:lnTo>
                  <a:lnTo>
                    <a:pt x="668" y="364"/>
                  </a:lnTo>
                  <a:lnTo>
                    <a:pt x="660" y="366"/>
                  </a:lnTo>
                  <a:lnTo>
                    <a:pt x="660" y="366"/>
                  </a:lnTo>
                  <a:lnTo>
                    <a:pt x="636" y="366"/>
                  </a:lnTo>
                  <a:lnTo>
                    <a:pt x="628" y="364"/>
                  </a:lnTo>
                  <a:lnTo>
                    <a:pt x="594" y="406"/>
                  </a:lnTo>
                  <a:lnTo>
                    <a:pt x="554" y="390"/>
                  </a:lnTo>
                  <a:lnTo>
                    <a:pt x="560" y="336"/>
                  </a:lnTo>
                  <a:lnTo>
                    <a:pt x="554" y="332"/>
                  </a:lnTo>
                  <a:lnTo>
                    <a:pt x="554" y="332"/>
                  </a:lnTo>
                  <a:lnTo>
                    <a:pt x="536" y="314"/>
                  </a:lnTo>
                  <a:lnTo>
                    <a:pt x="532" y="308"/>
                  </a:lnTo>
                  <a:lnTo>
                    <a:pt x="476" y="314"/>
                  </a:lnTo>
                  <a:lnTo>
                    <a:pt x="460" y="274"/>
                  </a:lnTo>
                  <a:lnTo>
                    <a:pt x="502" y="240"/>
                  </a:lnTo>
                  <a:lnTo>
                    <a:pt x="502" y="232"/>
                  </a:lnTo>
                  <a:lnTo>
                    <a:pt x="502" y="232"/>
                  </a:lnTo>
                  <a:lnTo>
                    <a:pt x="502" y="208"/>
                  </a:lnTo>
                  <a:lnTo>
                    <a:pt x="502" y="200"/>
                  </a:lnTo>
                  <a:lnTo>
                    <a:pt x="460" y="166"/>
                  </a:lnTo>
                  <a:lnTo>
                    <a:pt x="476" y="126"/>
                  </a:lnTo>
                  <a:lnTo>
                    <a:pt x="532" y="132"/>
                  </a:lnTo>
                  <a:lnTo>
                    <a:pt x="536" y="126"/>
                  </a:lnTo>
                  <a:lnTo>
                    <a:pt x="536" y="126"/>
                  </a:lnTo>
                  <a:lnTo>
                    <a:pt x="554" y="108"/>
                  </a:lnTo>
                  <a:lnTo>
                    <a:pt x="558" y="104"/>
                  </a:lnTo>
                  <a:lnTo>
                    <a:pt x="554" y="50"/>
                  </a:lnTo>
                  <a:lnTo>
                    <a:pt x="592" y="34"/>
                  </a:lnTo>
                  <a:lnTo>
                    <a:pt x="628" y="76"/>
                  </a:lnTo>
                  <a:lnTo>
                    <a:pt x="634" y="74"/>
                  </a:lnTo>
                  <a:lnTo>
                    <a:pt x="634" y="74"/>
                  </a:lnTo>
                  <a:lnTo>
                    <a:pt x="660" y="74"/>
                  </a:lnTo>
                  <a:lnTo>
                    <a:pt x="666" y="76"/>
                  </a:lnTo>
                  <a:lnTo>
                    <a:pt x="702" y="32"/>
                  </a:lnTo>
                  <a:lnTo>
                    <a:pt x="740" y="48"/>
                  </a:lnTo>
                  <a:lnTo>
                    <a:pt x="736" y="104"/>
                  </a:lnTo>
                  <a:lnTo>
                    <a:pt x="742" y="108"/>
                  </a:lnTo>
                  <a:lnTo>
                    <a:pt x="742" y="108"/>
                  </a:lnTo>
                  <a:lnTo>
                    <a:pt x="760" y="126"/>
                  </a:lnTo>
                  <a:lnTo>
                    <a:pt x="764" y="132"/>
                  </a:lnTo>
                  <a:lnTo>
                    <a:pt x="818" y="126"/>
                  </a:lnTo>
                  <a:lnTo>
                    <a:pt x="834" y="164"/>
                  </a:lnTo>
                  <a:lnTo>
                    <a:pt x="792" y="200"/>
                  </a:lnTo>
                  <a:lnTo>
                    <a:pt x="792" y="206"/>
                  </a:lnTo>
                  <a:lnTo>
                    <a:pt x="792" y="206"/>
                  </a:lnTo>
                  <a:lnTo>
                    <a:pt x="792" y="232"/>
                  </a:lnTo>
                  <a:lnTo>
                    <a:pt x="792" y="240"/>
                  </a:lnTo>
                  <a:lnTo>
                    <a:pt x="834" y="274"/>
                  </a:lnTo>
                  <a:lnTo>
                    <a:pt x="818" y="312"/>
                  </a:lnTo>
                  <a:lnTo>
                    <a:pt x="764" y="308"/>
                  </a:lnTo>
                  <a:lnTo>
                    <a:pt x="760" y="314"/>
                  </a:lnTo>
                  <a:lnTo>
                    <a:pt x="760" y="314"/>
                  </a:lnTo>
                  <a:lnTo>
                    <a:pt x="742" y="332"/>
                  </a:lnTo>
                  <a:lnTo>
                    <a:pt x="742" y="332"/>
                  </a:lnTo>
                  <a:close/>
                  <a:moveTo>
                    <a:pt x="526" y="402"/>
                  </a:moveTo>
                  <a:lnTo>
                    <a:pt x="466" y="342"/>
                  </a:lnTo>
                  <a:lnTo>
                    <a:pt x="520" y="336"/>
                  </a:lnTo>
                  <a:lnTo>
                    <a:pt x="520" y="336"/>
                  </a:lnTo>
                  <a:lnTo>
                    <a:pt x="532" y="348"/>
                  </a:lnTo>
                  <a:lnTo>
                    <a:pt x="526" y="402"/>
                  </a:lnTo>
                  <a:close/>
                  <a:moveTo>
                    <a:pt x="464" y="478"/>
                  </a:moveTo>
                  <a:lnTo>
                    <a:pt x="466" y="484"/>
                  </a:lnTo>
                  <a:lnTo>
                    <a:pt x="466" y="484"/>
                  </a:lnTo>
                  <a:lnTo>
                    <a:pt x="474" y="500"/>
                  </a:lnTo>
                  <a:lnTo>
                    <a:pt x="480" y="516"/>
                  </a:lnTo>
                  <a:lnTo>
                    <a:pt x="482" y="524"/>
                  </a:lnTo>
                  <a:lnTo>
                    <a:pt x="552" y="546"/>
                  </a:lnTo>
                  <a:lnTo>
                    <a:pt x="552" y="608"/>
                  </a:lnTo>
                  <a:lnTo>
                    <a:pt x="482" y="630"/>
                  </a:lnTo>
                  <a:lnTo>
                    <a:pt x="480" y="636"/>
                  </a:lnTo>
                  <a:lnTo>
                    <a:pt x="480" y="636"/>
                  </a:lnTo>
                  <a:lnTo>
                    <a:pt x="474" y="652"/>
                  </a:lnTo>
                  <a:lnTo>
                    <a:pt x="468" y="668"/>
                  </a:lnTo>
                  <a:lnTo>
                    <a:pt x="464" y="674"/>
                  </a:lnTo>
                  <a:lnTo>
                    <a:pt x="498" y="740"/>
                  </a:lnTo>
                  <a:lnTo>
                    <a:pt x="454" y="784"/>
                  </a:lnTo>
                  <a:lnTo>
                    <a:pt x="388" y="750"/>
                  </a:lnTo>
                  <a:lnTo>
                    <a:pt x="382" y="754"/>
                  </a:lnTo>
                  <a:lnTo>
                    <a:pt x="382" y="754"/>
                  </a:lnTo>
                  <a:lnTo>
                    <a:pt x="366" y="760"/>
                  </a:lnTo>
                  <a:lnTo>
                    <a:pt x="350" y="766"/>
                  </a:lnTo>
                  <a:lnTo>
                    <a:pt x="344" y="770"/>
                  </a:lnTo>
                  <a:lnTo>
                    <a:pt x="322" y="840"/>
                  </a:lnTo>
                  <a:lnTo>
                    <a:pt x="260" y="840"/>
                  </a:lnTo>
                  <a:lnTo>
                    <a:pt x="238" y="770"/>
                  </a:lnTo>
                  <a:lnTo>
                    <a:pt x="230" y="768"/>
                  </a:lnTo>
                  <a:lnTo>
                    <a:pt x="230" y="768"/>
                  </a:lnTo>
                  <a:lnTo>
                    <a:pt x="214" y="762"/>
                  </a:lnTo>
                  <a:lnTo>
                    <a:pt x="198" y="754"/>
                  </a:lnTo>
                  <a:lnTo>
                    <a:pt x="192" y="750"/>
                  </a:lnTo>
                  <a:lnTo>
                    <a:pt x="126" y="786"/>
                  </a:lnTo>
                  <a:lnTo>
                    <a:pt x="82" y="742"/>
                  </a:lnTo>
                  <a:lnTo>
                    <a:pt x="118" y="676"/>
                  </a:lnTo>
                  <a:lnTo>
                    <a:pt x="114" y="670"/>
                  </a:lnTo>
                  <a:lnTo>
                    <a:pt x="114" y="670"/>
                  </a:lnTo>
                  <a:lnTo>
                    <a:pt x="106" y="654"/>
                  </a:lnTo>
                  <a:lnTo>
                    <a:pt x="100" y="638"/>
                  </a:lnTo>
                  <a:lnTo>
                    <a:pt x="98" y="630"/>
                  </a:lnTo>
                  <a:lnTo>
                    <a:pt x="28" y="608"/>
                  </a:lnTo>
                  <a:lnTo>
                    <a:pt x="28" y="546"/>
                  </a:lnTo>
                  <a:lnTo>
                    <a:pt x="98" y="524"/>
                  </a:lnTo>
                  <a:lnTo>
                    <a:pt x="100" y="518"/>
                  </a:lnTo>
                  <a:lnTo>
                    <a:pt x="100" y="518"/>
                  </a:lnTo>
                  <a:lnTo>
                    <a:pt x="106" y="502"/>
                  </a:lnTo>
                  <a:lnTo>
                    <a:pt x="114" y="486"/>
                  </a:lnTo>
                  <a:lnTo>
                    <a:pt x="116" y="480"/>
                  </a:lnTo>
                  <a:lnTo>
                    <a:pt x="82" y="414"/>
                  </a:lnTo>
                  <a:lnTo>
                    <a:pt x="126" y="370"/>
                  </a:lnTo>
                  <a:lnTo>
                    <a:pt x="192" y="404"/>
                  </a:lnTo>
                  <a:lnTo>
                    <a:pt x="198" y="400"/>
                  </a:lnTo>
                  <a:lnTo>
                    <a:pt x="198" y="400"/>
                  </a:lnTo>
                  <a:lnTo>
                    <a:pt x="214" y="394"/>
                  </a:lnTo>
                  <a:lnTo>
                    <a:pt x="230" y="388"/>
                  </a:lnTo>
                  <a:lnTo>
                    <a:pt x="236" y="386"/>
                  </a:lnTo>
                  <a:lnTo>
                    <a:pt x="258" y="314"/>
                  </a:lnTo>
                  <a:lnTo>
                    <a:pt x="322" y="314"/>
                  </a:lnTo>
                  <a:lnTo>
                    <a:pt x="344" y="384"/>
                  </a:lnTo>
                  <a:lnTo>
                    <a:pt x="350" y="386"/>
                  </a:lnTo>
                  <a:lnTo>
                    <a:pt x="350" y="386"/>
                  </a:lnTo>
                  <a:lnTo>
                    <a:pt x="366" y="392"/>
                  </a:lnTo>
                  <a:lnTo>
                    <a:pt x="382" y="400"/>
                  </a:lnTo>
                  <a:lnTo>
                    <a:pt x="388" y="404"/>
                  </a:lnTo>
                  <a:lnTo>
                    <a:pt x="454" y="370"/>
                  </a:lnTo>
                  <a:lnTo>
                    <a:pt x="498" y="414"/>
                  </a:lnTo>
                  <a:lnTo>
                    <a:pt x="464" y="4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S PGothic" pitchFamily="34" charset="-128"/>
                <a:cs typeface="+mn-cs"/>
              </a:endParaRPr>
            </a:p>
          </p:txBody>
        </p:sp>
        <p:sp>
          <p:nvSpPr>
            <p:cNvPr id="9" name="Freeform 69"/>
            <p:cNvSpPr>
              <a:spLocks noEditPoints="1"/>
            </p:cNvSpPr>
            <p:nvPr/>
          </p:nvSpPr>
          <p:spPr bwMode="auto">
            <a:xfrm>
              <a:off x="6699250" y="4648200"/>
              <a:ext cx="241300" cy="241300"/>
            </a:xfrm>
            <a:custGeom>
              <a:avLst/>
              <a:gdLst>
                <a:gd name="T0" fmla="*/ 76 w 152"/>
                <a:gd name="T1" fmla="*/ 0 h 152"/>
                <a:gd name="T2" fmla="*/ 46 w 152"/>
                <a:gd name="T3" fmla="*/ 6 h 152"/>
                <a:gd name="T4" fmla="*/ 32 w 152"/>
                <a:gd name="T5" fmla="*/ 12 h 152"/>
                <a:gd name="T6" fmla="*/ 12 w 152"/>
                <a:gd name="T7" fmla="*/ 34 h 152"/>
                <a:gd name="T8" fmla="*/ 0 w 152"/>
                <a:gd name="T9" fmla="*/ 60 h 152"/>
                <a:gd name="T10" fmla="*/ 0 w 152"/>
                <a:gd name="T11" fmla="*/ 90 h 152"/>
                <a:gd name="T12" fmla="*/ 6 w 152"/>
                <a:gd name="T13" fmla="*/ 106 h 152"/>
                <a:gd name="T14" fmla="*/ 16 w 152"/>
                <a:gd name="T15" fmla="*/ 124 h 152"/>
                <a:gd name="T16" fmla="*/ 34 w 152"/>
                <a:gd name="T17" fmla="*/ 140 h 152"/>
                <a:gd name="T18" fmla="*/ 54 w 152"/>
                <a:gd name="T19" fmla="*/ 148 h 152"/>
                <a:gd name="T20" fmla="*/ 76 w 152"/>
                <a:gd name="T21" fmla="*/ 152 h 152"/>
                <a:gd name="T22" fmla="*/ 90 w 152"/>
                <a:gd name="T23" fmla="*/ 150 h 152"/>
                <a:gd name="T24" fmla="*/ 104 w 152"/>
                <a:gd name="T25" fmla="*/ 146 h 152"/>
                <a:gd name="T26" fmla="*/ 130 w 152"/>
                <a:gd name="T27" fmla="*/ 130 h 152"/>
                <a:gd name="T28" fmla="*/ 146 w 152"/>
                <a:gd name="T29" fmla="*/ 106 h 152"/>
                <a:gd name="T30" fmla="*/ 150 w 152"/>
                <a:gd name="T31" fmla="*/ 90 h 152"/>
                <a:gd name="T32" fmla="*/ 150 w 152"/>
                <a:gd name="T33" fmla="*/ 62 h 152"/>
                <a:gd name="T34" fmla="*/ 146 w 152"/>
                <a:gd name="T35" fmla="*/ 46 h 152"/>
                <a:gd name="T36" fmla="*/ 134 w 152"/>
                <a:gd name="T37" fmla="*/ 28 h 152"/>
                <a:gd name="T38" fmla="*/ 118 w 152"/>
                <a:gd name="T39" fmla="*/ 12 h 152"/>
                <a:gd name="T40" fmla="*/ 98 w 152"/>
                <a:gd name="T41" fmla="*/ 2 h 152"/>
                <a:gd name="T42" fmla="*/ 76 w 152"/>
                <a:gd name="T43" fmla="*/ 0 h 152"/>
                <a:gd name="T44" fmla="*/ 76 w 152"/>
                <a:gd name="T45" fmla="*/ 124 h 152"/>
                <a:gd name="T46" fmla="*/ 62 w 152"/>
                <a:gd name="T47" fmla="*/ 122 h 152"/>
                <a:gd name="T48" fmla="*/ 38 w 152"/>
                <a:gd name="T49" fmla="*/ 108 h 152"/>
                <a:gd name="T50" fmla="*/ 30 w 152"/>
                <a:gd name="T51" fmla="*/ 94 h 152"/>
                <a:gd name="T52" fmla="*/ 26 w 152"/>
                <a:gd name="T53" fmla="*/ 76 h 152"/>
                <a:gd name="T54" fmla="*/ 30 w 152"/>
                <a:gd name="T55" fmla="*/ 58 h 152"/>
                <a:gd name="T56" fmla="*/ 40 w 152"/>
                <a:gd name="T57" fmla="*/ 42 h 152"/>
                <a:gd name="T58" fmla="*/ 56 w 152"/>
                <a:gd name="T59" fmla="*/ 30 h 152"/>
                <a:gd name="T60" fmla="*/ 66 w 152"/>
                <a:gd name="T61" fmla="*/ 28 h 152"/>
                <a:gd name="T62" fmla="*/ 76 w 152"/>
                <a:gd name="T63" fmla="*/ 26 h 152"/>
                <a:gd name="T64" fmla="*/ 102 w 152"/>
                <a:gd name="T65" fmla="*/ 36 h 152"/>
                <a:gd name="T66" fmla="*/ 120 w 152"/>
                <a:gd name="T67" fmla="*/ 58 h 152"/>
                <a:gd name="T68" fmla="*/ 124 w 152"/>
                <a:gd name="T69" fmla="*/ 66 h 152"/>
                <a:gd name="T70" fmla="*/ 124 w 152"/>
                <a:gd name="T71" fmla="*/ 86 h 152"/>
                <a:gd name="T72" fmla="*/ 120 w 152"/>
                <a:gd name="T73" fmla="*/ 94 h 152"/>
                <a:gd name="T74" fmla="*/ 110 w 152"/>
                <a:gd name="T75" fmla="*/ 110 h 152"/>
                <a:gd name="T76" fmla="*/ 94 w 152"/>
                <a:gd name="T77" fmla="*/ 122 h 152"/>
                <a:gd name="T78" fmla="*/ 86 w 152"/>
                <a:gd name="T79" fmla="*/ 124 h 152"/>
                <a:gd name="T80" fmla="*/ 76 w 152"/>
                <a:gd name="T81" fmla="*/ 124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52" h="152">
                  <a:moveTo>
                    <a:pt x="76" y="0"/>
                  </a:moveTo>
                  <a:lnTo>
                    <a:pt x="76" y="0"/>
                  </a:lnTo>
                  <a:lnTo>
                    <a:pt x="60" y="2"/>
                  </a:lnTo>
                  <a:lnTo>
                    <a:pt x="46" y="6"/>
                  </a:lnTo>
                  <a:lnTo>
                    <a:pt x="46" y="6"/>
                  </a:lnTo>
                  <a:lnTo>
                    <a:pt x="32" y="12"/>
                  </a:lnTo>
                  <a:lnTo>
                    <a:pt x="22" y="22"/>
                  </a:lnTo>
                  <a:lnTo>
                    <a:pt x="12" y="34"/>
                  </a:lnTo>
                  <a:lnTo>
                    <a:pt x="6" y="46"/>
                  </a:lnTo>
                  <a:lnTo>
                    <a:pt x="0" y="60"/>
                  </a:lnTo>
                  <a:lnTo>
                    <a:pt x="0" y="76"/>
                  </a:lnTo>
                  <a:lnTo>
                    <a:pt x="0" y="90"/>
                  </a:lnTo>
                  <a:lnTo>
                    <a:pt x="6" y="106"/>
                  </a:lnTo>
                  <a:lnTo>
                    <a:pt x="6" y="106"/>
                  </a:lnTo>
                  <a:lnTo>
                    <a:pt x="10" y="116"/>
                  </a:lnTo>
                  <a:lnTo>
                    <a:pt x="16" y="124"/>
                  </a:lnTo>
                  <a:lnTo>
                    <a:pt x="24" y="132"/>
                  </a:lnTo>
                  <a:lnTo>
                    <a:pt x="34" y="140"/>
                  </a:lnTo>
                  <a:lnTo>
                    <a:pt x="42" y="144"/>
                  </a:lnTo>
                  <a:lnTo>
                    <a:pt x="54" y="148"/>
                  </a:lnTo>
                  <a:lnTo>
                    <a:pt x="64" y="152"/>
                  </a:lnTo>
                  <a:lnTo>
                    <a:pt x="76" y="152"/>
                  </a:lnTo>
                  <a:lnTo>
                    <a:pt x="76" y="152"/>
                  </a:lnTo>
                  <a:lnTo>
                    <a:pt x="90" y="150"/>
                  </a:lnTo>
                  <a:lnTo>
                    <a:pt x="104" y="146"/>
                  </a:lnTo>
                  <a:lnTo>
                    <a:pt x="104" y="146"/>
                  </a:lnTo>
                  <a:lnTo>
                    <a:pt x="118" y="140"/>
                  </a:lnTo>
                  <a:lnTo>
                    <a:pt x="130" y="130"/>
                  </a:lnTo>
                  <a:lnTo>
                    <a:pt x="138" y="118"/>
                  </a:lnTo>
                  <a:lnTo>
                    <a:pt x="146" y="106"/>
                  </a:lnTo>
                  <a:lnTo>
                    <a:pt x="146" y="106"/>
                  </a:lnTo>
                  <a:lnTo>
                    <a:pt x="150" y="90"/>
                  </a:lnTo>
                  <a:lnTo>
                    <a:pt x="152" y="76"/>
                  </a:lnTo>
                  <a:lnTo>
                    <a:pt x="150" y="62"/>
                  </a:lnTo>
                  <a:lnTo>
                    <a:pt x="146" y="46"/>
                  </a:lnTo>
                  <a:lnTo>
                    <a:pt x="146" y="46"/>
                  </a:lnTo>
                  <a:lnTo>
                    <a:pt x="140" y="36"/>
                  </a:lnTo>
                  <a:lnTo>
                    <a:pt x="134" y="28"/>
                  </a:lnTo>
                  <a:lnTo>
                    <a:pt x="126" y="20"/>
                  </a:lnTo>
                  <a:lnTo>
                    <a:pt x="118" y="12"/>
                  </a:lnTo>
                  <a:lnTo>
                    <a:pt x="108" y="8"/>
                  </a:lnTo>
                  <a:lnTo>
                    <a:pt x="98" y="2"/>
                  </a:lnTo>
                  <a:lnTo>
                    <a:pt x="86" y="0"/>
                  </a:lnTo>
                  <a:lnTo>
                    <a:pt x="76" y="0"/>
                  </a:lnTo>
                  <a:lnTo>
                    <a:pt x="76" y="0"/>
                  </a:lnTo>
                  <a:close/>
                  <a:moveTo>
                    <a:pt x="76" y="124"/>
                  </a:moveTo>
                  <a:lnTo>
                    <a:pt x="76" y="124"/>
                  </a:lnTo>
                  <a:lnTo>
                    <a:pt x="62" y="122"/>
                  </a:lnTo>
                  <a:lnTo>
                    <a:pt x="48" y="116"/>
                  </a:lnTo>
                  <a:lnTo>
                    <a:pt x="38" y="108"/>
                  </a:lnTo>
                  <a:lnTo>
                    <a:pt x="30" y="94"/>
                  </a:lnTo>
                  <a:lnTo>
                    <a:pt x="30" y="94"/>
                  </a:lnTo>
                  <a:lnTo>
                    <a:pt x="28" y="86"/>
                  </a:lnTo>
                  <a:lnTo>
                    <a:pt x="26" y="76"/>
                  </a:lnTo>
                  <a:lnTo>
                    <a:pt x="28" y="66"/>
                  </a:lnTo>
                  <a:lnTo>
                    <a:pt x="30" y="58"/>
                  </a:lnTo>
                  <a:lnTo>
                    <a:pt x="34" y="48"/>
                  </a:lnTo>
                  <a:lnTo>
                    <a:pt x="40" y="42"/>
                  </a:lnTo>
                  <a:lnTo>
                    <a:pt x="48" y="36"/>
                  </a:lnTo>
                  <a:lnTo>
                    <a:pt x="56" y="30"/>
                  </a:lnTo>
                  <a:lnTo>
                    <a:pt x="56" y="30"/>
                  </a:lnTo>
                  <a:lnTo>
                    <a:pt x="66" y="28"/>
                  </a:lnTo>
                  <a:lnTo>
                    <a:pt x="76" y="26"/>
                  </a:lnTo>
                  <a:lnTo>
                    <a:pt x="76" y="26"/>
                  </a:lnTo>
                  <a:lnTo>
                    <a:pt x="90" y="30"/>
                  </a:lnTo>
                  <a:lnTo>
                    <a:pt x="102" y="36"/>
                  </a:lnTo>
                  <a:lnTo>
                    <a:pt x="114" y="44"/>
                  </a:lnTo>
                  <a:lnTo>
                    <a:pt x="120" y="58"/>
                  </a:lnTo>
                  <a:lnTo>
                    <a:pt x="120" y="58"/>
                  </a:lnTo>
                  <a:lnTo>
                    <a:pt x="124" y="66"/>
                  </a:lnTo>
                  <a:lnTo>
                    <a:pt x="124" y="76"/>
                  </a:lnTo>
                  <a:lnTo>
                    <a:pt x="124" y="86"/>
                  </a:lnTo>
                  <a:lnTo>
                    <a:pt x="120" y="94"/>
                  </a:lnTo>
                  <a:lnTo>
                    <a:pt x="120" y="94"/>
                  </a:lnTo>
                  <a:lnTo>
                    <a:pt x="116" y="104"/>
                  </a:lnTo>
                  <a:lnTo>
                    <a:pt x="110" y="110"/>
                  </a:lnTo>
                  <a:lnTo>
                    <a:pt x="102" y="116"/>
                  </a:lnTo>
                  <a:lnTo>
                    <a:pt x="94" y="122"/>
                  </a:lnTo>
                  <a:lnTo>
                    <a:pt x="94" y="122"/>
                  </a:lnTo>
                  <a:lnTo>
                    <a:pt x="86" y="124"/>
                  </a:lnTo>
                  <a:lnTo>
                    <a:pt x="76" y="124"/>
                  </a:lnTo>
                  <a:lnTo>
                    <a:pt x="76" y="1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S PGothic" pitchFamily="34" charset="-128"/>
                <a:cs typeface="+mn-cs"/>
              </a:endParaRPr>
            </a:p>
          </p:txBody>
        </p:sp>
      </p:grpSp>
      <p:sp>
        <p:nvSpPr>
          <p:cNvPr id="17412"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FF6946F-6D09-4A0E-8C27-D9071B7B955C}" type="slidenum">
              <a:rPr kumimoji="0" lang="en-US" sz="1200" b="0" i="0" u="none" strike="noStrike" kern="1200" cap="none" spc="0" normalizeH="0" baseline="0" noProof="0" smtClean="0">
                <a:ln>
                  <a:noFill/>
                </a:ln>
                <a:solidFill>
                  <a:srgbClr val="898989"/>
                </a:solidFill>
                <a:effectLst/>
                <a:uLnTx/>
                <a:uFillTx/>
                <a:latin typeface="Arial" pitchFamily="34" charset="0"/>
                <a:ea typeface="MS PGothic" pitchFamily="34" charset="-128"/>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898989"/>
              </a:solidFill>
              <a:effectLst/>
              <a:uLnTx/>
              <a:uFillTx/>
              <a:latin typeface="Arial" pitchFamily="34" charset="0"/>
              <a:ea typeface="MS PGothic" pitchFamily="34" charset="-128"/>
              <a:cs typeface="Arial" pitchFamily="34" charset="0"/>
            </a:endParaRPr>
          </a:p>
        </p:txBody>
      </p:sp>
    </p:spTree>
    <p:extLst>
      <p:ext uri="{BB962C8B-B14F-4D97-AF65-F5344CB8AC3E}">
        <p14:creationId xmlns:p14="http://schemas.microsoft.com/office/powerpoint/2010/main" val="82634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9"/>
          <p:cNvSpPr>
            <a:spLocks noGrp="1" noChangeArrowheads="1"/>
          </p:cNvSpPr>
          <p:nvPr>
            <p:ph type="title"/>
          </p:nvPr>
        </p:nvSpPr>
        <p:spPr>
          <a:xfrm>
            <a:off x="457200" y="381000"/>
            <a:ext cx="3810000" cy="914400"/>
          </a:xfrm>
        </p:spPr>
        <p:txBody>
          <a:bodyPr/>
          <a:lstStyle/>
          <a:p>
            <a:r>
              <a:rPr lang="en-US" dirty="0" smtClean="0">
                <a:latin typeface="Century Gothic" panose="020B0502020202020204" pitchFamily="34" charset="0"/>
              </a:rPr>
              <a:t>Creating a spending plan</a:t>
            </a:r>
          </a:p>
        </p:txBody>
      </p:sp>
      <p:sp>
        <p:nvSpPr>
          <p:cNvPr id="14" name="Oval 13"/>
          <p:cNvSpPr/>
          <p:nvPr/>
        </p:nvSpPr>
        <p:spPr>
          <a:xfrm>
            <a:off x="581616" y="1472852"/>
            <a:ext cx="410028" cy="41002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smtClean="0">
                <a:ln>
                  <a:noFill/>
                </a:ln>
                <a:solidFill>
                  <a:prstClr val="white"/>
                </a:solidFill>
                <a:effectLst/>
                <a:uLnTx/>
                <a:uFillTx/>
                <a:latin typeface="Arial"/>
                <a:ea typeface="ヒラギノ角ゴ Pro W3"/>
                <a:cs typeface="+mn-cs"/>
              </a:rPr>
              <a:t>1</a:t>
            </a:r>
            <a:endParaRPr kumimoji="0" lang="en-US" sz="2400" b="1" i="0" u="none" strike="noStrike" kern="1200" cap="none" spc="0" normalizeH="0" baseline="0" noProof="0" dirty="0">
              <a:ln>
                <a:noFill/>
              </a:ln>
              <a:solidFill>
                <a:prstClr val="white"/>
              </a:solidFill>
              <a:effectLst/>
              <a:uLnTx/>
              <a:uFillTx/>
              <a:latin typeface="Arial"/>
              <a:ea typeface="ヒラギノ角ゴ Pro W3"/>
              <a:cs typeface="+mn-cs"/>
            </a:endParaRPr>
          </a:p>
        </p:txBody>
      </p:sp>
      <p:sp>
        <p:nvSpPr>
          <p:cNvPr id="18435" name="Content Placeholder 6"/>
          <p:cNvSpPr>
            <a:spLocks noGrp="1"/>
          </p:cNvSpPr>
          <p:nvPr>
            <p:ph idx="1"/>
          </p:nvPr>
        </p:nvSpPr>
        <p:spPr/>
        <p:txBody>
          <a:bodyPr/>
          <a:lstStyle/>
          <a:p>
            <a:pPr marL="576263" indent="0">
              <a:spcAft>
                <a:spcPts val="1200"/>
              </a:spcAft>
              <a:buNone/>
            </a:pPr>
            <a:r>
              <a:rPr lang="en-US" b="1" dirty="0" smtClean="0">
                <a:solidFill>
                  <a:schemeClr val="accent5"/>
                </a:solidFill>
                <a:latin typeface="Century Gothic" panose="020B0502020202020204" pitchFamily="34" charset="0"/>
              </a:rPr>
              <a:t>Track your spending</a:t>
            </a:r>
          </a:p>
          <a:p>
            <a:pPr>
              <a:spcAft>
                <a:spcPts val="1200"/>
              </a:spcAft>
            </a:pPr>
            <a:r>
              <a:rPr lang="en-US" dirty="0" smtClean="0">
                <a:latin typeface="Century Gothic" panose="020B0502020202020204" pitchFamily="34" charset="0"/>
              </a:rPr>
              <a:t>Keep a spending diary for 1-2 months and record everything you spend as well as how you spend it (cash, check, credit, debit, ATM, etc.)</a:t>
            </a:r>
          </a:p>
          <a:p>
            <a:pPr>
              <a:spcAft>
                <a:spcPts val="1200"/>
              </a:spcAft>
            </a:pPr>
            <a:r>
              <a:rPr lang="en-US" dirty="0" smtClean="0">
                <a:latin typeface="Century Gothic" panose="020B0502020202020204" pitchFamily="34" charset="0"/>
              </a:rPr>
              <a:t>Maintain all receipts, credit card statements and check registers.</a:t>
            </a:r>
          </a:p>
        </p:txBody>
      </p:sp>
      <p:sp>
        <p:nvSpPr>
          <p:cNvPr id="6" name="Rectangle 5"/>
          <p:cNvSpPr/>
          <p:nvPr/>
        </p:nvSpPr>
        <p:spPr>
          <a:xfrm>
            <a:off x="5181600" y="0"/>
            <a:ext cx="3962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ヒラギノ角ゴ Pro W3"/>
              <a:cs typeface="+mn-cs"/>
            </a:endParaRPr>
          </a:p>
        </p:txBody>
      </p:sp>
      <p:grpSp>
        <p:nvGrpSpPr>
          <p:cNvPr id="7" name="Group 6" descr="2 gears icon"/>
          <p:cNvGrpSpPr>
            <a:grpSpLocks noChangeAspect="1"/>
          </p:cNvGrpSpPr>
          <p:nvPr/>
        </p:nvGrpSpPr>
        <p:grpSpPr>
          <a:xfrm>
            <a:off x="5784850" y="2074863"/>
            <a:ext cx="2755900" cy="2749550"/>
            <a:chOff x="5791200" y="4419600"/>
            <a:chExt cx="1377950" cy="1374775"/>
          </a:xfrm>
          <a:solidFill>
            <a:schemeClr val="bg2">
              <a:lumMod val="20000"/>
              <a:lumOff val="80000"/>
            </a:schemeClr>
          </a:solidFill>
        </p:grpSpPr>
        <p:sp>
          <p:nvSpPr>
            <p:cNvPr id="8" name="Freeform 67"/>
            <p:cNvSpPr>
              <a:spLocks noEditPoints="1"/>
            </p:cNvSpPr>
            <p:nvPr/>
          </p:nvSpPr>
          <p:spPr bwMode="auto">
            <a:xfrm>
              <a:off x="6099175" y="5181600"/>
              <a:ext cx="307975" cy="307975"/>
            </a:xfrm>
            <a:custGeom>
              <a:avLst/>
              <a:gdLst>
                <a:gd name="T0" fmla="*/ 96 w 194"/>
                <a:gd name="T1" fmla="*/ 0 h 194"/>
                <a:gd name="T2" fmla="*/ 58 w 194"/>
                <a:gd name="T3" fmla="*/ 8 h 194"/>
                <a:gd name="T4" fmla="*/ 28 w 194"/>
                <a:gd name="T5" fmla="*/ 28 h 194"/>
                <a:gd name="T6" fmla="*/ 6 w 194"/>
                <a:gd name="T7" fmla="*/ 60 h 194"/>
                <a:gd name="T8" fmla="*/ 0 w 194"/>
                <a:gd name="T9" fmla="*/ 98 h 194"/>
                <a:gd name="T10" fmla="*/ 2 w 194"/>
                <a:gd name="T11" fmla="*/ 116 h 194"/>
                <a:gd name="T12" fmla="*/ 16 w 194"/>
                <a:gd name="T13" fmla="*/ 152 h 194"/>
                <a:gd name="T14" fmla="*/ 42 w 194"/>
                <a:gd name="T15" fmla="*/ 178 h 194"/>
                <a:gd name="T16" fmla="*/ 76 w 194"/>
                <a:gd name="T17" fmla="*/ 192 h 194"/>
                <a:gd name="T18" fmla="*/ 96 w 194"/>
                <a:gd name="T19" fmla="*/ 194 h 194"/>
                <a:gd name="T20" fmla="*/ 134 w 194"/>
                <a:gd name="T21" fmla="*/ 186 h 194"/>
                <a:gd name="T22" fmla="*/ 164 w 194"/>
                <a:gd name="T23" fmla="*/ 166 h 194"/>
                <a:gd name="T24" fmla="*/ 186 w 194"/>
                <a:gd name="T25" fmla="*/ 134 h 194"/>
                <a:gd name="T26" fmla="*/ 194 w 194"/>
                <a:gd name="T27" fmla="*/ 98 h 194"/>
                <a:gd name="T28" fmla="*/ 192 w 194"/>
                <a:gd name="T29" fmla="*/ 78 h 194"/>
                <a:gd name="T30" fmla="*/ 176 w 194"/>
                <a:gd name="T31" fmla="*/ 42 h 194"/>
                <a:gd name="T32" fmla="*/ 150 w 194"/>
                <a:gd name="T33" fmla="*/ 16 h 194"/>
                <a:gd name="T34" fmla="*/ 116 w 194"/>
                <a:gd name="T35" fmla="*/ 2 h 194"/>
                <a:gd name="T36" fmla="*/ 96 w 194"/>
                <a:gd name="T37" fmla="*/ 0 h 194"/>
                <a:gd name="T38" fmla="*/ 96 w 194"/>
                <a:gd name="T39" fmla="*/ 166 h 194"/>
                <a:gd name="T40" fmla="*/ 70 w 194"/>
                <a:gd name="T41" fmla="*/ 162 h 194"/>
                <a:gd name="T42" fmla="*/ 46 w 194"/>
                <a:gd name="T43" fmla="*/ 146 h 194"/>
                <a:gd name="T44" fmla="*/ 32 w 194"/>
                <a:gd name="T45" fmla="*/ 124 h 194"/>
                <a:gd name="T46" fmla="*/ 26 w 194"/>
                <a:gd name="T47" fmla="*/ 98 h 194"/>
                <a:gd name="T48" fmla="*/ 28 w 194"/>
                <a:gd name="T49" fmla="*/ 84 h 194"/>
                <a:gd name="T50" fmla="*/ 38 w 194"/>
                <a:gd name="T51" fmla="*/ 58 h 194"/>
                <a:gd name="T52" fmla="*/ 58 w 194"/>
                <a:gd name="T53" fmla="*/ 40 h 194"/>
                <a:gd name="T54" fmla="*/ 82 w 194"/>
                <a:gd name="T55" fmla="*/ 28 h 194"/>
                <a:gd name="T56" fmla="*/ 96 w 194"/>
                <a:gd name="T57" fmla="*/ 28 h 194"/>
                <a:gd name="T58" fmla="*/ 124 w 194"/>
                <a:gd name="T59" fmla="*/ 32 h 194"/>
                <a:gd name="T60" fmla="*/ 146 w 194"/>
                <a:gd name="T61" fmla="*/ 48 h 194"/>
                <a:gd name="T62" fmla="*/ 160 w 194"/>
                <a:gd name="T63" fmla="*/ 70 h 194"/>
                <a:gd name="T64" fmla="*/ 166 w 194"/>
                <a:gd name="T65" fmla="*/ 98 h 194"/>
                <a:gd name="T66" fmla="*/ 164 w 194"/>
                <a:gd name="T67" fmla="*/ 112 h 194"/>
                <a:gd name="T68" fmla="*/ 154 w 194"/>
                <a:gd name="T69" fmla="*/ 136 h 194"/>
                <a:gd name="T70" fmla="*/ 136 w 194"/>
                <a:gd name="T71" fmla="*/ 154 h 194"/>
                <a:gd name="T72" fmla="*/ 110 w 194"/>
                <a:gd name="T73" fmla="*/ 166 h 194"/>
                <a:gd name="T74" fmla="*/ 96 w 194"/>
                <a:gd name="T75" fmla="*/ 166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94" h="194">
                  <a:moveTo>
                    <a:pt x="96" y="0"/>
                  </a:moveTo>
                  <a:lnTo>
                    <a:pt x="96" y="0"/>
                  </a:lnTo>
                  <a:lnTo>
                    <a:pt x="76" y="2"/>
                  </a:lnTo>
                  <a:lnTo>
                    <a:pt x="58" y="8"/>
                  </a:lnTo>
                  <a:lnTo>
                    <a:pt x="42" y="16"/>
                  </a:lnTo>
                  <a:lnTo>
                    <a:pt x="28" y="28"/>
                  </a:lnTo>
                  <a:lnTo>
                    <a:pt x="16" y="42"/>
                  </a:lnTo>
                  <a:lnTo>
                    <a:pt x="6" y="60"/>
                  </a:lnTo>
                  <a:lnTo>
                    <a:pt x="2" y="78"/>
                  </a:lnTo>
                  <a:lnTo>
                    <a:pt x="0" y="98"/>
                  </a:lnTo>
                  <a:lnTo>
                    <a:pt x="0" y="98"/>
                  </a:lnTo>
                  <a:lnTo>
                    <a:pt x="2" y="116"/>
                  </a:lnTo>
                  <a:lnTo>
                    <a:pt x="6" y="134"/>
                  </a:lnTo>
                  <a:lnTo>
                    <a:pt x="16" y="152"/>
                  </a:lnTo>
                  <a:lnTo>
                    <a:pt x="28" y="166"/>
                  </a:lnTo>
                  <a:lnTo>
                    <a:pt x="42" y="178"/>
                  </a:lnTo>
                  <a:lnTo>
                    <a:pt x="58" y="186"/>
                  </a:lnTo>
                  <a:lnTo>
                    <a:pt x="76" y="192"/>
                  </a:lnTo>
                  <a:lnTo>
                    <a:pt x="96" y="194"/>
                  </a:lnTo>
                  <a:lnTo>
                    <a:pt x="96" y="194"/>
                  </a:lnTo>
                  <a:lnTo>
                    <a:pt x="116" y="192"/>
                  </a:lnTo>
                  <a:lnTo>
                    <a:pt x="134" y="186"/>
                  </a:lnTo>
                  <a:lnTo>
                    <a:pt x="150" y="178"/>
                  </a:lnTo>
                  <a:lnTo>
                    <a:pt x="164" y="166"/>
                  </a:lnTo>
                  <a:lnTo>
                    <a:pt x="176" y="152"/>
                  </a:lnTo>
                  <a:lnTo>
                    <a:pt x="186" y="134"/>
                  </a:lnTo>
                  <a:lnTo>
                    <a:pt x="192" y="116"/>
                  </a:lnTo>
                  <a:lnTo>
                    <a:pt x="194" y="98"/>
                  </a:lnTo>
                  <a:lnTo>
                    <a:pt x="194" y="98"/>
                  </a:lnTo>
                  <a:lnTo>
                    <a:pt x="192" y="78"/>
                  </a:lnTo>
                  <a:lnTo>
                    <a:pt x="186" y="60"/>
                  </a:lnTo>
                  <a:lnTo>
                    <a:pt x="176" y="42"/>
                  </a:lnTo>
                  <a:lnTo>
                    <a:pt x="164" y="28"/>
                  </a:lnTo>
                  <a:lnTo>
                    <a:pt x="150" y="16"/>
                  </a:lnTo>
                  <a:lnTo>
                    <a:pt x="134" y="8"/>
                  </a:lnTo>
                  <a:lnTo>
                    <a:pt x="116" y="2"/>
                  </a:lnTo>
                  <a:lnTo>
                    <a:pt x="96" y="0"/>
                  </a:lnTo>
                  <a:lnTo>
                    <a:pt x="96" y="0"/>
                  </a:lnTo>
                  <a:close/>
                  <a:moveTo>
                    <a:pt x="96" y="166"/>
                  </a:moveTo>
                  <a:lnTo>
                    <a:pt x="96" y="166"/>
                  </a:lnTo>
                  <a:lnTo>
                    <a:pt x="82" y="166"/>
                  </a:lnTo>
                  <a:lnTo>
                    <a:pt x="70" y="162"/>
                  </a:lnTo>
                  <a:lnTo>
                    <a:pt x="58" y="154"/>
                  </a:lnTo>
                  <a:lnTo>
                    <a:pt x="46" y="146"/>
                  </a:lnTo>
                  <a:lnTo>
                    <a:pt x="38" y="136"/>
                  </a:lnTo>
                  <a:lnTo>
                    <a:pt x="32" y="124"/>
                  </a:lnTo>
                  <a:lnTo>
                    <a:pt x="28" y="112"/>
                  </a:lnTo>
                  <a:lnTo>
                    <a:pt x="26" y="98"/>
                  </a:lnTo>
                  <a:lnTo>
                    <a:pt x="26" y="98"/>
                  </a:lnTo>
                  <a:lnTo>
                    <a:pt x="28" y="84"/>
                  </a:lnTo>
                  <a:lnTo>
                    <a:pt x="32" y="70"/>
                  </a:lnTo>
                  <a:lnTo>
                    <a:pt x="38" y="58"/>
                  </a:lnTo>
                  <a:lnTo>
                    <a:pt x="46" y="48"/>
                  </a:lnTo>
                  <a:lnTo>
                    <a:pt x="58" y="40"/>
                  </a:lnTo>
                  <a:lnTo>
                    <a:pt x="70" y="32"/>
                  </a:lnTo>
                  <a:lnTo>
                    <a:pt x="82" y="28"/>
                  </a:lnTo>
                  <a:lnTo>
                    <a:pt x="96" y="28"/>
                  </a:lnTo>
                  <a:lnTo>
                    <a:pt x="96" y="28"/>
                  </a:lnTo>
                  <a:lnTo>
                    <a:pt x="110" y="28"/>
                  </a:lnTo>
                  <a:lnTo>
                    <a:pt x="124" y="32"/>
                  </a:lnTo>
                  <a:lnTo>
                    <a:pt x="136" y="40"/>
                  </a:lnTo>
                  <a:lnTo>
                    <a:pt x="146" y="48"/>
                  </a:lnTo>
                  <a:lnTo>
                    <a:pt x="154" y="58"/>
                  </a:lnTo>
                  <a:lnTo>
                    <a:pt x="160" y="70"/>
                  </a:lnTo>
                  <a:lnTo>
                    <a:pt x="164" y="84"/>
                  </a:lnTo>
                  <a:lnTo>
                    <a:pt x="166" y="98"/>
                  </a:lnTo>
                  <a:lnTo>
                    <a:pt x="166" y="98"/>
                  </a:lnTo>
                  <a:lnTo>
                    <a:pt x="164" y="112"/>
                  </a:lnTo>
                  <a:lnTo>
                    <a:pt x="160" y="124"/>
                  </a:lnTo>
                  <a:lnTo>
                    <a:pt x="154" y="136"/>
                  </a:lnTo>
                  <a:lnTo>
                    <a:pt x="146" y="146"/>
                  </a:lnTo>
                  <a:lnTo>
                    <a:pt x="136" y="154"/>
                  </a:lnTo>
                  <a:lnTo>
                    <a:pt x="124" y="162"/>
                  </a:lnTo>
                  <a:lnTo>
                    <a:pt x="110" y="166"/>
                  </a:lnTo>
                  <a:lnTo>
                    <a:pt x="96" y="166"/>
                  </a:lnTo>
                  <a:lnTo>
                    <a:pt x="96" y="1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S PGothic" pitchFamily="34" charset="-128"/>
                <a:cs typeface="+mn-cs"/>
              </a:endParaRPr>
            </a:p>
          </p:txBody>
        </p:sp>
        <p:sp>
          <p:nvSpPr>
            <p:cNvPr id="9" name="Freeform 68"/>
            <p:cNvSpPr>
              <a:spLocks noEditPoints="1"/>
            </p:cNvSpPr>
            <p:nvPr/>
          </p:nvSpPr>
          <p:spPr bwMode="auto">
            <a:xfrm>
              <a:off x="5791200" y="4419600"/>
              <a:ext cx="1377950" cy="1374775"/>
            </a:xfrm>
            <a:custGeom>
              <a:avLst/>
              <a:gdLst>
                <a:gd name="T0" fmla="*/ 868 w 868"/>
                <a:gd name="T1" fmla="*/ 172 h 866"/>
                <a:gd name="T2" fmla="*/ 764 w 868"/>
                <a:gd name="T3" fmla="*/ 92 h 866"/>
                <a:gd name="T4" fmla="*/ 654 w 868"/>
                <a:gd name="T5" fmla="*/ 46 h 866"/>
                <a:gd name="T6" fmla="*/ 530 w 868"/>
                <a:gd name="T7" fmla="*/ 92 h 866"/>
                <a:gd name="T8" fmla="*/ 428 w 868"/>
                <a:gd name="T9" fmla="*/ 174 h 866"/>
                <a:gd name="T10" fmla="*/ 428 w 868"/>
                <a:gd name="T11" fmla="*/ 266 h 866"/>
                <a:gd name="T12" fmla="*/ 364 w 868"/>
                <a:gd name="T13" fmla="*/ 364 h 866"/>
                <a:gd name="T14" fmla="*/ 214 w 868"/>
                <a:gd name="T15" fmla="*/ 364 h 866"/>
                <a:gd name="T16" fmla="*/ 86 w 868"/>
                <a:gd name="T17" fmla="*/ 480 h 866"/>
                <a:gd name="T18" fmla="*/ 0 w 868"/>
                <a:gd name="T19" fmla="*/ 628 h 866"/>
                <a:gd name="T20" fmla="*/ 50 w 868"/>
                <a:gd name="T21" fmla="*/ 746 h 866"/>
                <a:gd name="T22" fmla="*/ 216 w 868"/>
                <a:gd name="T23" fmla="*/ 790 h 866"/>
                <a:gd name="T24" fmla="*/ 366 w 868"/>
                <a:gd name="T25" fmla="*/ 790 h 866"/>
                <a:gd name="T26" fmla="*/ 494 w 868"/>
                <a:gd name="T27" fmla="*/ 674 h 866"/>
                <a:gd name="T28" fmla="*/ 580 w 868"/>
                <a:gd name="T29" fmla="*/ 526 h 866"/>
                <a:gd name="T30" fmla="*/ 530 w 868"/>
                <a:gd name="T31" fmla="*/ 410 h 866"/>
                <a:gd name="T32" fmla="*/ 656 w 868"/>
                <a:gd name="T33" fmla="*/ 392 h 866"/>
                <a:gd name="T34" fmla="*/ 764 w 868"/>
                <a:gd name="T35" fmla="*/ 348 h 866"/>
                <a:gd name="T36" fmla="*/ 820 w 868"/>
                <a:gd name="T37" fmla="*/ 228 h 866"/>
                <a:gd name="T38" fmla="*/ 702 w 868"/>
                <a:gd name="T39" fmla="*/ 406 h 866"/>
                <a:gd name="T40" fmla="*/ 636 w 868"/>
                <a:gd name="T41" fmla="*/ 366 h 866"/>
                <a:gd name="T42" fmla="*/ 560 w 868"/>
                <a:gd name="T43" fmla="*/ 336 h 866"/>
                <a:gd name="T44" fmla="*/ 532 w 868"/>
                <a:gd name="T45" fmla="*/ 308 h 866"/>
                <a:gd name="T46" fmla="*/ 502 w 868"/>
                <a:gd name="T47" fmla="*/ 232 h 866"/>
                <a:gd name="T48" fmla="*/ 460 w 868"/>
                <a:gd name="T49" fmla="*/ 166 h 866"/>
                <a:gd name="T50" fmla="*/ 536 w 868"/>
                <a:gd name="T51" fmla="*/ 126 h 866"/>
                <a:gd name="T52" fmla="*/ 592 w 868"/>
                <a:gd name="T53" fmla="*/ 34 h 866"/>
                <a:gd name="T54" fmla="*/ 660 w 868"/>
                <a:gd name="T55" fmla="*/ 74 h 866"/>
                <a:gd name="T56" fmla="*/ 736 w 868"/>
                <a:gd name="T57" fmla="*/ 104 h 866"/>
                <a:gd name="T58" fmla="*/ 764 w 868"/>
                <a:gd name="T59" fmla="*/ 132 h 866"/>
                <a:gd name="T60" fmla="*/ 792 w 868"/>
                <a:gd name="T61" fmla="*/ 206 h 866"/>
                <a:gd name="T62" fmla="*/ 834 w 868"/>
                <a:gd name="T63" fmla="*/ 274 h 866"/>
                <a:gd name="T64" fmla="*/ 760 w 868"/>
                <a:gd name="T65" fmla="*/ 314 h 866"/>
                <a:gd name="T66" fmla="*/ 466 w 868"/>
                <a:gd name="T67" fmla="*/ 342 h 866"/>
                <a:gd name="T68" fmla="*/ 526 w 868"/>
                <a:gd name="T69" fmla="*/ 402 h 866"/>
                <a:gd name="T70" fmla="*/ 474 w 868"/>
                <a:gd name="T71" fmla="*/ 500 h 866"/>
                <a:gd name="T72" fmla="*/ 552 w 868"/>
                <a:gd name="T73" fmla="*/ 608 h 866"/>
                <a:gd name="T74" fmla="*/ 474 w 868"/>
                <a:gd name="T75" fmla="*/ 652 h 866"/>
                <a:gd name="T76" fmla="*/ 454 w 868"/>
                <a:gd name="T77" fmla="*/ 784 h 866"/>
                <a:gd name="T78" fmla="*/ 366 w 868"/>
                <a:gd name="T79" fmla="*/ 760 h 866"/>
                <a:gd name="T80" fmla="*/ 260 w 868"/>
                <a:gd name="T81" fmla="*/ 840 h 866"/>
                <a:gd name="T82" fmla="*/ 214 w 868"/>
                <a:gd name="T83" fmla="*/ 762 h 866"/>
                <a:gd name="T84" fmla="*/ 82 w 868"/>
                <a:gd name="T85" fmla="*/ 742 h 866"/>
                <a:gd name="T86" fmla="*/ 106 w 868"/>
                <a:gd name="T87" fmla="*/ 654 h 866"/>
                <a:gd name="T88" fmla="*/ 28 w 868"/>
                <a:gd name="T89" fmla="*/ 546 h 866"/>
                <a:gd name="T90" fmla="*/ 106 w 868"/>
                <a:gd name="T91" fmla="*/ 502 h 866"/>
                <a:gd name="T92" fmla="*/ 126 w 868"/>
                <a:gd name="T93" fmla="*/ 370 h 866"/>
                <a:gd name="T94" fmla="*/ 214 w 868"/>
                <a:gd name="T95" fmla="*/ 394 h 866"/>
                <a:gd name="T96" fmla="*/ 322 w 868"/>
                <a:gd name="T97" fmla="*/ 314 h 866"/>
                <a:gd name="T98" fmla="*/ 366 w 868"/>
                <a:gd name="T99" fmla="*/ 392 h 866"/>
                <a:gd name="T100" fmla="*/ 498 w 868"/>
                <a:gd name="T101" fmla="*/ 414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8" h="866">
                  <a:moveTo>
                    <a:pt x="820" y="228"/>
                  </a:moveTo>
                  <a:lnTo>
                    <a:pt x="820" y="228"/>
                  </a:lnTo>
                  <a:lnTo>
                    <a:pt x="820" y="212"/>
                  </a:lnTo>
                  <a:lnTo>
                    <a:pt x="868" y="172"/>
                  </a:lnTo>
                  <a:lnTo>
                    <a:pt x="836" y="98"/>
                  </a:lnTo>
                  <a:lnTo>
                    <a:pt x="776" y="102"/>
                  </a:lnTo>
                  <a:lnTo>
                    <a:pt x="776" y="102"/>
                  </a:lnTo>
                  <a:lnTo>
                    <a:pt x="764" y="92"/>
                  </a:lnTo>
                  <a:lnTo>
                    <a:pt x="770" y="32"/>
                  </a:lnTo>
                  <a:lnTo>
                    <a:pt x="694" y="0"/>
                  </a:lnTo>
                  <a:lnTo>
                    <a:pt x="654" y="46"/>
                  </a:lnTo>
                  <a:lnTo>
                    <a:pt x="654" y="46"/>
                  </a:lnTo>
                  <a:lnTo>
                    <a:pt x="640" y="46"/>
                  </a:lnTo>
                  <a:lnTo>
                    <a:pt x="600" y="0"/>
                  </a:lnTo>
                  <a:lnTo>
                    <a:pt x="526" y="32"/>
                  </a:lnTo>
                  <a:lnTo>
                    <a:pt x="530" y="92"/>
                  </a:lnTo>
                  <a:lnTo>
                    <a:pt x="530" y="92"/>
                  </a:lnTo>
                  <a:lnTo>
                    <a:pt x="520" y="104"/>
                  </a:lnTo>
                  <a:lnTo>
                    <a:pt x="460" y="98"/>
                  </a:lnTo>
                  <a:lnTo>
                    <a:pt x="428" y="174"/>
                  </a:lnTo>
                  <a:lnTo>
                    <a:pt x="474" y="212"/>
                  </a:lnTo>
                  <a:lnTo>
                    <a:pt x="474" y="212"/>
                  </a:lnTo>
                  <a:lnTo>
                    <a:pt x="474" y="228"/>
                  </a:lnTo>
                  <a:lnTo>
                    <a:pt x="428" y="266"/>
                  </a:lnTo>
                  <a:lnTo>
                    <a:pt x="456" y="336"/>
                  </a:lnTo>
                  <a:lnTo>
                    <a:pt x="388" y="372"/>
                  </a:lnTo>
                  <a:lnTo>
                    <a:pt x="388" y="372"/>
                  </a:lnTo>
                  <a:lnTo>
                    <a:pt x="364" y="364"/>
                  </a:lnTo>
                  <a:lnTo>
                    <a:pt x="342" y="288"/>
                  </a:lnTo>
                  <a:lnTo>
                    <a:pt x="238" y="288"/>
                  </a:lnTo>
                  <a:lnTo>
                    <a:pt x="214" y="364"/>
                  </a:lnTo>
                  <a:lnTo>
                    <a:pt x="214" y="364"/>
                  </a:lnTo>
                  <a:lnTo>
                    <a:pt x="192" y="374"/>
                  </a:lnTo>
                  <a:lnTo>
                    <a:pt x="122" y="336"/>
                  </a:lnTo>
                  <a:lnTo>
                    <a:pt x="48" y="408"/>
                  </a:lnTo>
                  <a:lnTo>
                    <a:pt x="86" y="480"/>
                  </a:lnTo>
                  <a:lnTo>
                    <a:pt x="86" y="480"/>
                  </a:lnTo>
                  <a:lnTo>
                    <a:pt x="76" y="502"/>
                  </a:lnTo>
                  <a:lnTo>
                    <a:pt x="0" y="526"/>
                  </a:lnTo>
                  <a:lnTo>
                    <a:pt x="0" y="628"/>
                  </a:lnTo>
                  <a:lnTo>
                    <a:pt x="76" y="652"/>
                  </a:lnTo>
                  <a:lnTo>
                    <a:pt x="76" y="652"/>
                  </a:lnTo>
                  <a:lnTo>
                    <a:pt x="86" y="676"/>
                  </a:lnTo>
                  <a:lnTo>
                    <a:pt x="50" y="746"/>
                  </a:lnTo>
                  <a:lnTo>
                    <a:pt x="122" y="818"/>
                  </a:lnTo>
                  <a:lnTo>
                    <a:pt x="192" y="782"/>
                  </a:lnTo>
                  <a:lnTo>
                    <a:pt x="192" y="782"/>
                  </a:lnTo>
                  <a:lnTo>
                    <a:pt x="216" y="790"/>
                  </a:lnTo>
                  <a:lnTo>
                    <a:pt x="240" y="866"/>
                  </a:lnTo>
                  <a:lnTo>
                    <a:pt x="342" y="866"/>
                  </a:lnTo>
                  <a:lnTo>
                    <a:pt x="366" y="790"/>
                  </a:lnTo>
                  <a:lnTo>
                    <a:pt x="366" y="790"/>
                  </a:lnTo>
                  <a:lnTo>
                    <a:pt x="388" y="780"/>
                  </a:lnTo>
                  <a:lnTo>
                    <a:pt x="460" y="818"/>
                  </a:lnTo>
                  <a:lnTo>
                    <a:pt x="532" y="746"/>
                  </a:lnTo>
                  <a:lnTo>
                    <a:pt x="494" y="674"/>
                  </a:lnTo>
                  <a:lnTo>
                    <a:pt x="494" y="674"/>
                  </a:lnTo>
                  <a:lnTo>
                    <a:pt x="504" y="652"/>
                  </a:lnTo>
                  <a:lnTo>
                    <a:pt x="580" y="628"/>
                  </a:lnTo>
                  <a:lnTo>
                    <a:pt x="580" y="526"/>
                  </a:lnTo>
                  <a:lnTo>
                    <a:pt x="504" y="502"/>
                  </a:lnTo>
                  <a:lnTo>
                    <a:pt x="504" y="502"/>
                  </a:lnTo>
                  <a:lnTo>
                    <a:pt x="494" y="478"/>
                  </a:lnTo>
                  <a:lnTo>
                    <a:pt x="530" y="410"/>
                  </a:lnTo>
                  <a:lnTo>
                    <a:pt x="602" y="440"/>
                  </a:lnTo>
                  <a:lnTo>
                    <a:pt x="640" y="392"/>
                  </a:lnTo>
                  <a:lnTo>
                    <a:pt x="640" y="392"/>
                  </a:lnTo>
                  <a:lnTo>
                    <a:pt x="656" y="392"/>
                  </a:lnTo>
                  <a:lnTo>
                    <a:pt x="694" y="440"/>
                  </a:lnTo>
                  <a:lnTo>
                    <a:pt x="770" y="408"/>
                  </a:lnTo>
                  <a:lnTo>
                    <a:pt x="764" y="348"/>
                  </a:lnTo>
                  <a:lnTo>
                    <a:pt x="764" y="348"/>
                  </a:lnTo>
                  <a:lnTo>
                    <a:pt x="776" y="336"/>
                  </a:lnTo>
                  <a:lnTo>
                    <a:pt x="836" y="342"/>
                  </a:lnTo>
                  <a:lnTo>
                    <a:pt x="868" y="266"/>
                  </a:lnTo>
                  <a:lnTo>
                    <a:pt x="820" y="228"/>
                  </a:lnTo>
                  <a:close/>
                  <a:moveTo>
                    <a:pt x="742" y="332"/>
                  </a:moveTo>
                  <a:lnTo>
                    <a:pt x="736" y="336"/>
                  </a:lnTo>
                  <a:lnTo>
                    <a:pt x="742" y="390"/>
                  </a:lnTo>
                  <a:lnTo>
                    <a:pt x="702" y="406"/>
                  </a:lnTo>
                  <a:lnTo>
                    <a:pt x="668" y="364"/>
                  </a:lnTo>
                  <a:lnTo>
                    <a:pt x="660" y="366"/>
                  </a:lnTo>
                  <a:lnTo>
                    <a:pt x="660" y="366"/>
                  </a:lnTo>
                  <a:lnTo>
                    <a:pt x="636" y="366"/>
                  </a:lnTo>
                  <a:lnTo>
                    <a:pt x="628" y="364"/>
                  </a:lnTo>
                  <a:lnTo>
                    <a:pt x="594" y="406"/>
                  </a:lnTo>
                  <a:lnTo>
                    <a:pt x="554" y="390"/>
                  </a:lnTo>
                  <a:lnTo>
                    <a:pt x="560" y="336"/>
                  </a:lnTo>
                  <a:lnTo>
                    <a:pt x="554" y="332"/>
                  </a:lnTo>
                  <a:lnTo>
                    <a:pt x="554" y="332"/>
                  </a:lnTo>
                  <a:lnTo>
                    <a:pt x="536" y="314"/>
                  </a:lnTo>
                  <a:lnTo>
                    <a:pt x="532" y="308"/>
                  </a:lnTo>
                  <a:lnTo>
                    <a:pt x="476" y="314"/>
                  </a:lnTo>
                  <a:lnTo>
                    <a:pt x="460" y="274"/>
                  </a:lnTo>
                  <a:lnTo>
                    <a:pt x="502" y="240"/>
                  </a:lnTo>
                  <a:lnTo>
                    <a:pt x="502" y="232"/>
                  </a:lnTo>
                  <a:lnTo>
                    <a:pt x="502" y="232"/>
                  </a:lnTo>
                  <a:lnTo>
                    <a:pt x="502" y="208"/>
                  </a:lnTo>
                  <a:lnTo>
                    <a:pt x="502" y="200"/>
                  </a:lnTo>
                  <a:lnTo>
                    <a:pt x="460" y="166"/>
                  </a:lnTo>
                  <a:lnTo>
                    <a:pt x="476" y="126"/>
                  </a:lnTo>
                  <a:lnTo>
                    <a:pt x="532" y="132"/>
                  </a:lnTo>
                  <a:lnTo>
                    <a:pt x="536" y="126"/>
                  </a:lnTo>
                  <a:lnTo>
                    <a:pt x="536" y="126"/>
                  </a:lnTo>
                  <a:lnTo>
                    <a:pt x="554" y="108"/>
                  </a:lnTo>
                  <a:lnTo>
                    <a:pt x="558" y="104"/>
                  </a:lnTo>
                  <a:lnTo>
                    <a:pt x="554" y="50"/>
                  </a:lnTo>
                  <a:lnTo>
                    <a:pt x="592" y="34"/>
                  </a:lnTo>
                  <a:lnTo>
                    <a:pt x="628" y="76"/>
                  </a:lnTo>
                  <a:lnTo>
                    <a:pt x="634" y="74"/>
                  </a:lnTo>
                  <a:lnTo>
                    <a:pt x="634" y="74"/>
                  </a:lnTo>
                  <a:lnTo>
                    <a:pt x="660" y="74"/>
                  </a:lnTo>
                  <a:lnTo>
                    <a:pt x="666" y="76"/>
                  </a:lnTo>
                  <a:lnTo>
                    <a:pt x="702" y="32"/>
                  </a:lnTo>
                  <a:lnTo>
                    <a:pt x="740" y="48"/>
                  </a:lnTo>
                  <a:lnTo>
                    <a:pt x="736" y="104"/>
                  </a:lnTo>
                  <a:lnTo>
                    <a:pt x="742" y="108"/>
                  </a:lnTo>
                  <a:lnTo>
                    <a:pt x="742" y="108"/>
                  </a:lnTo>
                  <a:lnTo>
                    <a:pt x="760" y="126"/>
                  </a:lnTo>
                  <a:lnTo>
                    <a:pt x="764" y="132"/>
                  </a:lnTo>
                  <a:lnTo>
                    <a:pt x="818" y="126"/>
                  </a:lnTo>
                  <a:lnTo>
                    <a:pt x="834" y="164"/>
                  </a:lnTo>
                  <a:lnTo>
                    <a:pt x="792" y="200"/>
                  </a:lnTo>
                  <a:lnTo>
                    <a:pt x="792" y="206"/>
                  </a:lnTo>
                  <a:lnTo>
                    <a:pt x="792" y="206"/>
                  </a:lnTo>
                  <a:lnTo>
                    <a:pt x="792" y="232"/>
                  </a:lnTo>
                  <a:lnTo>
                    <a:pt x="792" y="240"/>
                  </a:lnTo>
                  <a:lnTo>
                    <a:pt x="834" y="274"/>
                  </a:lnTo>
                  <a:lnTo>
                    <a:pt x="818" y="312"/>
                  </a:lnTo>
                  <a:lnTo>
                    <a:pt x="764" y="308"/>
                  </a:lnTo>
                  <a:lnTo>
                    <a:pt x="760" y="314"/>
                  </a:lnTo>
                  <a:lnTo>
                    <a:pt x="760" y="314"/>
                  </a:lnTo>
                  <a:lnTo>
                    <a:pt x="742" y="332"/>
                  </a:lnTo>
                  <a:lnTo>
                    <a:pt x="742" y="332"/>
                  </a:lnTo>
                  <a:close/>
                  <a:moveTo>
                    <a:pt x="526" y="402"/>
                  </a:moveTo>
                  <a:lnTo>
                    <a:pt x="466" y="342"/>
                  </a:lnTo>
                  <a:lnTo>
                    <a:pt x="520" y="336"/>
                  </a:lnTo>
                  <a:lnTo>
                    <a:pt x="520" y="336"/>
                  </a:lnTo>
                  <a:lnTo>
                    <a:pt x="532" y="348"/>
                  </a:lnTo>
                  <a:lnTo>
                    <a:pt x="526" y="402"/>
                  </a:lnTo>
                  <a:close/>
                  <a:moveTo>
                    <a:pt x="464" y="478"/>
                  </a:moveTo>
                  <a:lnTo>
                    <a:pt x="466" y="484"/>
                  </a:lnTo>
                  <a:lnTo>
                    <a:pt x="466" y="484"/>
                  </a:lnTo>
                  <a:lnTo>
                    <a:pt x="474" y="500"/>
                  </a:lnTo>
                  <a:lnTo>
                    <a:pt x="480" y="516"/>
                  </a:lnTo>
                  <a:lnTo>
                    <a:pt x="482" y="524"/>
                  </a:lnTo>
                  <a:lnTo>
                    <a:pt x="552" y="546"/>
                  </a:lnTo>
                  <a:lnTo>
                    <a:pt x="552" y="608"/>
                  </a:lnTo>
                  <a:lnTo>
                    <a:pt x="482" y="630"/>
                  </a:lnTo>
                  <a:lnTo>
                    <a:pt x="480" y="636"/>
                  </a:lnTo>
                  <a:lnTo>
                    <a:pt x="480" y="636"/>
                  </a:lnTo>
                  <a:lnTo>
                    <a:pt x="474" y="652"/>
                  </a:lnTo>
                  <a:lnTo>
                    <a:pt x="468" y="668"/>
                  </a:lnTo>
                  <a:lnTo>
                    <a:pt x="464" y="674"/>
                  </a:lnTo>
                  <a:lnTo>
                    <a:pt x="498" y="740"/>
                  </a:lnTo>
                  <a:lnTo>
                    <a:pt x="454" y="784"/>
                  </a:lnTo>
                  <a:lnTo>
                    <a:pt x="388" y="750"/>
                  </a:lnTo>
                  <a:lnTo>
                    <a:pt x="382" y="754"/>
                  </a:lnTo>
                  <a:lnTo>
                    <a:pt x="382" y="754"/>
                  </a:lnTo>
                  <a:lnTo>
                    <a:pt x="366" y="760"/>
                  </a:lnTo>
                  <a:lnTo>
                    <a:pt x="350" y="766"/>
                  </a:lnTo>
                  <a:lnTo>
                    <a:pt x="344" y="770"/>
                  </a:lnTo>
                  <a:lnTo>
                    <a:pt x="322" y="840"/>
                  </a:lnTo>
                  <a:lnTo>
                    <a:pt x="260" y="840"/>
                  </a:lnTo>
                  <a:lnTo>
                    <a:pt x="238" y="770"/>
                  </a:lnTo>
                  <a:lnTo>
                    <a:pt x="230" y="768"/>
                  </a:lnTo>
                  <a:lnTo>
                    <a:pt x="230" y="768"/>
                  </a:lnTo>
                  <a:lnTo>
                    <a:pt x="214" y="762"/>
                  </a:lnTo>
                  <a:lnTo>
                    <a:pt x="198" y="754"/>
                  </a:lnTo>
                  <a:lnTo>
                    <a:pt x="192" y="750"/>
                  </a:lnTo>
                  <a:lnTo>
                    <a:pt x="126" y="786"/>
                  </a:lnTo>
                  <a:lnTo>
                    <a:pt x="82" y="742"/>
                  </a:lnTo>
                  <a:lnTo>
                    <a:pt x="118" y="676"/>
                  </a:lnTo>
                  <a:lnTo>
                    <a:pt x="114" y="670"/>
                  </a:lnTo>
                  <a:lnTo>
                    <a:pt x="114" y="670"/>
                  </a:lnTo>
                  <a:lnTo>
                    <a:pt x="106" y="654"/>
                  </a:lnTo>
                  <a:lnTo>
                    <a:pt x="100" y="638"/>
                  </a:lnTo>
                  <a:lnTo>
                    <a:pt x="98" y="630"/>
                  </a:lnTo>
                  <a:lnTo>
                    <a:pt x="28" y="608"/>
                  </a:lnTo>
                  <a:lnTo>
                    <a:pt x="28" y="546"/>
                  </a:lnTo>
                  <a:lnTo>
                    <a:pt x="98" y="524"/>
                  </a:lnTo>
                  <a:lnTo>
                    <a:pt x="100" y="518"/>
                  </a:lnTo>
                  <a:lnTo>
                    <a:pt x="100" y="518"/>
                  </a:lnTo>
                  <a:lnTo>
                    <a:pt x="106" y="502"/>
                  </a:lnTo>
                  <a:lnTo>
                    <a:pt x="114" y="486"/>
                  </a:lnTo>
                  <a:lnTo>
                    <a:pt x="116" y="480"/>
                  </a:lnTo>
                  <a:lnTo>
                    <a:pt x="82" y="414"/>
                  </a:lnTo>
                  <a:lnTo>
                    <a:pt x="126" y="370"/>
                  </a:lnTo>
                  <a:lnTo>
                    <a:pt x="192" y="404"/>
                  </a:lnTo>
                  <a:lnTo>
                    <a:pt x="198" y="400"/>
                  </a:lnTo>
                  <a:lnTo>
                    <a:pt x="198" y="400"/>
                  </a:lnTo>
                  <a:lnTo>
                    <a:pt x="214" y="394"/>
                  </a:lnTo>
                  <a:lnTo>
                    <a:pt x="230" y="388"/>
                  </a:lnTo>
                  <a:lnTo>
                    <a:pt x="236" y="386"/>
                  </a:lnTo>
                  <a:lnTo>
                    <a:pt x="258" y="314"/>
                  </a:lnTo>
                  <a:lnTo>
                    <a:pt x="322" y="314"/>
                  </a:lnTo>
                  <a:lnTo>
                    <a:pt x="344" y="384"/>
                  </a:lnTo>
                  <a:lnTo>
                    <a:pt x="350" y="386"/>
                  </a:lnTo>
                  <a:lnTo>
                    <a:pt x="350" y="386"/>
                  </a:lnTo>
                  <a:lnTo>
                    <a:pt x="366" y="392"/>
                  </a:lnTo>
                  <a:lnTo>
                    <a:pt x="382" y="400"/>
                  </a:lnTo>
                  <a:lnTo>
                    <a:pt x="388" y="404"/>
                  </a:lnTo>
                  <a:lnTo>
                    <a:pt x="454" y="370"/>
                  </a:lnTo>
                  <a:lnTo>
                    <a:pt x="498" y="414"/>
                  </a:lnTo>
                  <a:lnTo>
                    <a:pt x="464" y="4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S PGothic" pitchFamily="34" charset="-128"/>
                <a:cs typeface="+mn-cs"/>
              </a:endParaRPr>
            </a:p>
          </p:txBody>
        </p:sp>
        <p:sp>
          <p:nvSpPr>
            <p:cNvPr id="10" name="Freeform 69"/>
            <p:cNvSpPr>
              <a:spLocks noEditPoints="1"/>
            </p:cNvSpPr>
            <p:nvPr/>
          </p:nvSpPr>
          <p:spPr bwMode="auto">
            <a:xfrm>
              <a:off x="6699250" y="4648200"/>
              <a:ext cx="241300" cy="241300"/>
            </a:xfrm>
            <a:custGeom>
              <a:avLst/>
              <a:gdLst>
                <a:gd name="T0" fmla="*/ 76 w 152"/>
                <a:gd name="T1" fmla="*/ 0 h 152"/>
                <a:gd name="T2" fmla="*/ 46 w 152"/>
                <a:gd name="T3" fmla="*/ 6 h 152"/>
                <a:gd name="T4" fmla="*/ 32 w 152"/>
                <a:gd name="T5" fmla="*/ 12 h 152"/>
                <a:gd name="T6" fmla="*/ 12 w 152"/>
                <a:gd name="T7" fmla="*/ 34 h 152"/>
                <a:gd name="T8" fmla="*/ 0 w 152"/>
                <a:gd name="T9" fmla="*/ 60 h 152"/>
                <a:gd name="T10" fmla="*/ 0 w 152"/>
                <a:gd name="T11" fmla="*/ 90 h 152"/>
                <a:gd name="T12" fmla="*/ 6 w 152"/>
                <a:gd name="T13" fmla="*/ 106 h 152"/>
                <a:gd name="T14" fmla="*/ 16 w 152"/>
                <a:gd name="T15" fmla="*/ 124 h 152"/>
                <a:gd name="T16" fmla="*/ 34 w 152"/>
                <a:gd name="T17" fmla="*/ 140 h 152"/>
                <a:gd name="T18" fmla="*/ 54 w 152"/>
                <a:gd name="T19" fmla="*/ 148 h 152"/>
                <a:gd name="T20" fmla="*/ 76 w 152"/>
                <a:gd name="T21" fmla="*/ 152 h 152"/>
                <a:gd name="T22" fmla="*/ 90 w 152"/>
                <a:gd name="T23" fmla="*/ 150 h 152"/>
                <a:gd name="T24" fmla="*/ 104 w 152"/>
                <a:gd name="T25" fmla="*/ 146 h 152"/>
                <a:gd name="T26" fmla="*/ 130 w 152"/>
                <a:gd name="T27" fmla="*/ 130 h 152"/>
                <a:gd name="T28" fmla="*/ 146 w 152"/>
                <a:gd name="T29" fmla="*/ 106 h 152"/>
                <a:gd name="T30" fmla="*/ 150 w 152"/>
                <a:gd name="T31" fmla="*/ 90 h 152"/>
                <a:gd name="T32" fmla="*/ 150 w 152"/>
                <a:gd name="T33" fmla="*/ 62 h 152"/>
                <a:gd name="T34" fmla="*/ 146 w 152"/>
                <a:gd name="T35" fmla="*/ 46 h 152"/>
                <a:gd name="T36" fmla="*/ 134 w 152"/>
                <a:gd name="T37" fmla="*/ 28 h 152"/>
                <a:gd name="T38" fmla="*/ 118 w 152"/>
                <a:gd name="T39" fmla="*/ 12 h 152"/>
                <a:gd name="T40" fmla="*/ 98 w 152"/>
                <a:gd name="T41" fmla="*/ 2 h 152"/>
                <a:gd name="T42" fmla="*/ 76 w 152"/>
                <a:gd name="T43" fmla="*/ 0 h 152"/>
                <a:gd name="T44" fmla="*/ 76 w 152"/>
                <a:gd name="T45" fmla="*/ 124 h 152"/>
                <a:gd name="T46" fmla="*/ 62 w 152"/>
                <a:gd name="T47" fmla="*/ 122 h 152"/>
                <a:gd name="T48" fmla="*/ 38 w 152"/>
                <a:gd name="T49" fmla="*/ 108 h 152"/>
                <a:gd name="T50" fmla="*/ 30 w 152"/>
                <a:gd name="T51" fmla="*/ 94 h 152"/>
                <a:gd name="T52" fmla="*/ 26 w 152"/>
                <a:gd name="T53" fmla="*/ 76 h 152"/>
                <a:gd name="T54" fmla="*/ 30 w 152"/>
                <a:gd name="T55" fmla="*/ 58 h 152"/>
                <a:gd name="T56" fmla="*/ 40 w 152"/>
                <a:gd name="T57" fmla="*/ 42 h 152"/>
                <a:gd name="T58" fmla="*/ 56 w 152"/>
                <a:gd name="T59" fmla="*/ 30 h 152"/>
                <a:gd name="T60" fmla="*/ 66 w 152"/>
                <a:gd name="T61" fmla="*/ 28 h 152"/>
                <a:gd name="T62" fmla="*/ 76 w 152"/>
                <a:gd name="T63" fmla="*/ 26 h 152"/>
                <a:gd name="T64" fmla="*/ 102 w 152"/>
                <a:gd name="T65" fmla="*/ 36 h 152"/>
                <a:gd name="T66" fmla="*/ 120 w 152"/>
                <a:gd name="T67" fmla="*/ 58 h 152"/>
                <a:gd name="T68" fmla="*/ 124 w 152"/>
                <a:gd name="T69" fmla="*/ 66 h 152"/>
                <a:gd name="T70" fmla="*/ 124 w 152"/>
                <a:gd name="T71" fmla="*/ 86 h 152"/>
                <a:gd name="T72" fmla="*/ 120 w 152"/>
                <a:gd name="T73" fmla="*/ 94 h 152"/>
                <a:gd name="T74" fmla="*/ 110 w 152"/>
                <a:gd name="T75" fmla="*/ 110 h 152"/>
                <a:gd name="T76" fmla="*/ 94 w 152"/>
                <a:gd name="T77" fmla="*/ 122 h 152"/>
                <a:gd name="T78" fmla="*/ 86 w 152"/>
                <a:gd name="T79" fmla="*/ 124 h 152"/>
                <a:gd name="T80" fmla="*/ 76 w 152"/>
                <a:gd name="T81" fmla="*/ 124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52" h="152">
                  <a:moveTo>
                    <a:pt x="76" y="0"/>
                  </a:moveTo>
                  <a:lnTo>
                    <a:pt x="76" y="0"/>
                  </a:lnTo>
                  <a:lnTo>
                    <a:pt x="60" y="2"/>
                  </a:lnTo>
                  <a:lnTo>
                    <a:pt x="46" y="6"/>
                  </a:lnTo>
                  <a:lnTo>
                    <a:pt x="46" y="6"/>
                  </a:lnTo>
                  <a:lnTo>
                    <a:pt x="32" y="12"/>
                  </a:lnTo>
                  <a:lnTo>
                    <a:pt x="22" y="22"/>
                  </a:lnTo>
                  <a:lnTo>
                    <a:pt x="12" y="34"/>
                  </a:lnTo>
                  <a:lnTo>
                    <a:pt x="6" y="46"/>
                  </a:lnTo>
                  <a:lnTo>
                    <a:pt x="0" y="60"/>
                  </a:lnTo>
                  <a:lnTo>
                    <a:pt x="0" y="76"/>
                  </a:lnTo>
                  <a:lnTo>
                    <a:pt x="0" y="90"/>
                  </a:lnTo>
                  <a:lnTo>
                    <a:pt x="6" y="106"/>
                  </a:lnTo>
                  <a:lnTo>
                    <a:pt x="6" y="106"/>
                  </a:lnTo>
                  <a:lnTo>
                    <a:pt x="10" y="116"/>
                  </a:lnTo>
                  <a:lnTo>
                    <a:pt x="16" y="124"/>
                  </a:lnTo>
                  <a:lnTo>
                    <a:pt x="24" y="132"/>
                  </a:lnTo>
                  <a:lnTo>
                    <a:pt x="34" y="140"/>
                  </a:lnTo>
                  <a:lnTo>
                    <a:pt x="42" y="144"/>
                  </a:lnTo>
                  <a:lnTo>
                    <a:pt x="54" y="148"/>
                  </a:lnTo>
                  <a:lnTo>
                    <a:pt x="64" y="152"/>
                  </a:lnTo>
                  <a:lnTo>
                    <a:pt x="76" y="152"/>
                  </a:lnTo>
                  <a:lnTo>
                    <a:pt x="76" y="152"/>
                  </a:lnTo>
                  <a:lnTo>
                    <a:pt x="90" y="150"/>
                  </a:lnTo>
                  <a:lnTo>
                    <a:pt x="104" y="146"/>
                  </a:lnTo>
                  <a:lnTo>
                    <a:pt x="104" y="146"/>
                  </a:lnTo>
                  <a:lnTo>
                    <a:pt x="118" y="140"/>
                  </a:lnTo>
                  <a:lnTo>
                    <a:pt x="130" y="130"/>
                  </a:lnTo>
                  <a:lnTo>
                    <a:pt x="138" y="118"/>
                  </a:lnTo>
                  <a:lnTo>
                    <a:pt x="146" y="106"/>
                  </a:lnTo>
                  <a:lnTo>
                    <a:pt x="146" y="106"/>
                  </a:lnTo>
                  <a:lnTo>
                    <a:pt x="150" y="90"/>
                  </a:lnTo>
                  <a:lnTo>
                    <a:pt x="152" y="76"/>
                  </a:lnTo>
                  <a:lnTo>
                    <a:pt x="150" y="62"/>
                  </a:lnTo>
                  <a:lnTo>
                    <a:pt x="146" y="46"/>
                  </a:lnTo>
                  <a:lnTo>
                    <a:pt x="146" y="46"/>
                  </a:lnTo>
                  <a:lnTo>
                    <a:pt x="140" y="36"/>
                  </a:lnTo>
                  <a:lnTo>
                    <a:pt x="134" y="28"/>
                  </a:lnTo>
                  <a:lnTo>
                    <a:pt x="126" y="20"/>
                  </a:lnTo>
                  <a:lnTo>
                    <a:pt x="118" y="12"/>
                  </a:lnTo>
                  <a:lnTo>
                    <a:pt x="108" y="8"/>
                  </a:lnTo>
                  <a:lnTo>
                    <a:pt x="98" y="2"/>
                  </a:lnTo>
                  <a:lnTo>
                    <a:pt x="86" y="0"/>
                  </a:lnTo>
                  <a:lnTo>
                    <a:pt x="76" y="0"/>
                  </a:lnTo>
                  <a:lnTo>
                    <a:pt x="76" y="0"/>
                  </a:lnTo>
                  <a:close/>
                  <a:moveTo>
                    <a:pt x="76" y="124"/>
                  </a:moveTo>
                  <a:lnTo>
                    <a:pt x="76" y="124"/>
                  </a:lnTo>
                  <a:lnTo>
                    <a:pt x="62" y="122"/>
                  </a:lnTo>
                  <a:lnTo>
                    <a:pt x="48" y="116"/>
                  </a:lnTo>
                  <a:lnTo>
                    <a:pt x="38" y="108"/>
                  </a:lnTo>
                  <a:lnTo>
                    <a:pt x="30" y="94"/>
                  </a:lnTo>
                  <a:lnTo>
                    <a:pt x="30" y="94"/>
                  </a:lnTo>
                  <a:lnTo>
                    <a:pt x="28" y="86"/>
                  </a:lnTo>
                  <a:lnTo>
                    <a:pt x="26" y="76"/>
                  </a:lnTo>
                  <a:lnTo>
                    <a:pt x="28" y="66"/>
                  </a:lnTo>
                  <a:lnTo>
                    <a:pt x="30" y="58"/>
                  </a:lnTo>
                  <a:lnTo>
                    <a:pt x="34" y="48"/>
                  </a:lnTo>
                  <a:lnTo>
                    <a:pt x="40" y="42"/>
                  </a:lnTo>
                  <a:lnTo>
                    <a:pt x="48" y="36"/>
                  </a:lnTo>
                  <a:lnTo>
                    <a:pt x="56" y="30"/>
                  </a:lnTo>
                  <a:lnTo>
                    <a:pt x="56" y="30"/>
                  </a:lnTo>
                  <a:lnTo>
                    <a:pt x="66" y="28"/>
                  </a:lnTo>
                  <a:lnTo>
                    <a:pt x="76" y="26"/>
                  </a:lnTo>
                  <a:lnTo>
                    <a:pt x="76" y="26"/>
                  </a:lnTo>
                  <a:lnTo>
                    <a:pt x="90" y="30"/>
                  </a:lnTo>
                  <a:lnTo>
                    <a:pt x="102" y="36"/>
                  </a:lnTo>
                  <a:lnTo>
                    <a:pt x="114" y="44"/>
                  </a:lnTo>
                  <a:lnTo>
                    <a:pt x="120" y="58"/>
                  </a:lnTo>
                  <a:lnTo>
                    <a:pt x="120" y="58"/>
                  </a:lnTo>
                  <a:lnTo>
                    <a:pt x="124" y="66"/>
                  </a:lnTo>
                  <a:lnTo>
                    <a:pt x="124" y="76"/>
                  </a:lnTo>
                  <a:lnTo>
                    <a:pt x="124" y="86"/>
                  </a:lnTo>
                  <a:lnTo>
                    <a:pt x="120" y="94"/>
                  </a:lnTo>
                  <a:lnTo>
                    <a:pt x="120" y="94"/>
                  </a:lnTo>
                  <a:lnTo>
                    <a:pt x="116" y="104"/>
                  </a:lnTo>
                  <a:lnTo>
                    <a:pt x="110" y="110"/>
                  </a:lnTo>
                  <a:lnTo>
                    <a:pt x="102" y="116"/>
                  </a:lnTo>
                  <a:lnTo>
                    <a:pt x="94" y="122"/>
                  </a:lnTo>
                  <a:lnTo>
                    <a:pt x="94" y="122"/>
                  </a:lnTo>
                  <a:lnTo>
                    <a:pt x="86" y="124"/>
                  </a:lnTo>
                  <a:lnTo>
                    <a:pt x="76" y="124"/>
                  </a:lnTo>
                  <a:lnTo>
                    <a:pt x="76" y="1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S PGothic" pitchFamily="34" charset="-128"/>
                <a:cs typeface="+mn-cs"/>
              </a:endParaRPr>
            </a:p>
          </p:txBody>
        </p:sp>
      </p:grpSp>
      <p:sp>
        <p:nvSpPr>
          <p:cNvPr id="1843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E95FA1-F82B-4A05-8E71-B469BA35B6CA}" type="slidenum">
              <a:rPr kumimoji="0" lang="en-US" sz="1200" b="0" i="0" u="none" strike="noStrike" kern="1200" cap="none" spc="0" normalizeH="0" baseline="0" noProof="0" smtClean="0">
                <a:ln>
                  <a:noFill/>
                </a:ln>
                <a:solidFill>
                  <a:srgbClr val="898989"/>
                </a:solidFill>
                <a:effectLst/>
                <a:uLnTx/>
                <a:uFillTx/>
                <a:latin typeface="Arial" pitchFamily="34" charset="0"/>
                <a:ea typeface="MS PGothic" pitchFamily="34" charset="-128"/>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898989"/>
              </a:solidFill>
              <a:effectLst/>
              <a:uLnTx/>
              <a:uFillTx/>
              <a:latin typeface="Arial" pitchFamily="34" charset="0"/>
              <a:ea typeface="MS PGothic" pitchFamily="34" charset="-128"/>
              <a:cs typeface="Arial" pitchFamily="34" charset="0"/>
            </a:endParaRPr>
          </a:p>
        </p:txBody>
      </p:sp>
    </p:spTree>
    <p:extLst>
      <p:ext uri="{BB962C8B-B14F-4D97-AF65-F5344CB8AC3E}">
        <p14:creationId xmlns:p14="http://schemas.microsoft.com/office/powerpoint/2010/main" val="163786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05400" y="2133600"/>
            <a:ext cx="3810000" cy="1778000"/>
          </a:xfrm>
        </p:spPr>
        <p:txBody>
          <a:bodyPr>
            <a:normAutofit/>
          </a:bodyPr>
          <a:lstStyle/>
          <a:p>
            <a:pPr marL="0" indent="0">
              <a:defRPr/>
            </a:pPr>
            <a:r>
              <a:rPr sz="3600" dirty="0" smtClean="0">
                <a:latin typeface="Century Gothic" panose="020B0502020202020204" pitchFamily="34" charset="0"/>
                <a:ea typeface="MS PGothic" pitchFamily="34" charset="-128"/>
              </a:rPr>
              <a:t>Spending Plan </a:t>
            </a:r>
            <a:r>
              <a:rPr sz="3600" dirty="0">
                <a:latin typeface="Century Gothic" panose="020B0502020202020204" pitchFamily="34" charset="0"/>
                <a:ea typeface="MS PGothic" pitchFamily="34" charset="-128"/>
              </a:rPr>
              <a:t>Worksheet</a:t>
            </a:r>
          </a:p>
        </p:txBody>
      </p:sp>
      <p:sp>
        <p:nvSpPr>
          <p:cNvPr id="19461" name="Slide Number Placeholder 5"/>
          <p:cNvSpPr txBox="1">
            <a:spLocks noGrp="1"/>
          </p:cNvSpPr>
          <p:nvPr/>
        </p:nvSpPr>
        <p:spPr bwMode="auto">
          <a:xfrm>
            <a:off x="7010400" y="6629400"/>
            <a:ext cx="2133600" cy="228600"/>
          </a:xfrm>
          <a:prstGeom prst="rect">
            <a:avLst/>
          </a:prstGeom>
          <a:noFill/>
          <a:ln w="9525">
            <a:noFill/>
            <a:miter lim="800000"/>
            <a:headEnd/>
            <a:tailEnd/>
          </a:ln>
        </p:spPr>
        <p:txBody>
          <a:bodyPr anchor="ctr"/>
          <a:lstStyle/>
          <a:p>
            <a:pPr marL="0" marR="0" lvl="0" indent="0" algn="r" defTabSz="914400" rtl="0" eaLnBrk="1" fontAlgn="base" latinLnBrk="0" hangingPunct="1">
              <a:lnSpc>
                <a:spcPct val="100000"/>
              </a:lnSpc>
              <a:spcBef>
                <a:spcPct val="0"/>
              </a:spcBef>
              <a:spcAft>
                <a:spcPct val="0"/>
              </a:spcAft>
              <a:buClrTx/>
              <a:buSzTx/>
              <a:buFontTx/>
              <a:buNone/>
              <a:tabLst/>
              <a:defRPr/>
            </a:pPr>
            <a:fld id="{5331B3D2-244B-4C70-95F3-7C5B0212A806}" type="slidenum">
              <a:rPr kumimoji="0" lang="en-US" sz="1200" b="0" i="0" u="none" strike="noStrike" kern="1200" cap="none" spc="0" normalizeH="0" baseline="0" noProof="0">
                <a:ln>
                  <a:noFill/>
                </a:ln>
                <a:solidFill>
                  <a:srgbClr val="898989"/>
                </a:solidFill>
                <a:effectLst/>
                <a:uLnTx/>
                <a:uFillTx/>
                <a:latin typeface="Arial" pitchFamily="34" charset="0"/>
                <a:ea typeface="MS PGothic"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srgbClr val="898989"/>
              </a:solidFill>
              <a:effectLst/>
              <a:uLnTx/>
              <a:uFillTx/>
              <a:latin typeface="Arial" pitchFamily="34" charset="0"/>
              <a:ea typeface="MS PGothic" pitchFamily="34" charset="-128"/>
              <a:cs typeface="+mn-cs"/>
            </a:endParaRPr>
          </a:p>
        </p:txBody>
      </p:sp>
      <p:pic>
        <p:nvPicPr>
          <p:cNvPr id="3" name="Picture 2"/>
          <p:cNvPicPr>
            <a:picLocks noChangeAspect="1"/>
          </p:cNvPicPr>
          <p:nvPr/>
        </p:nvPicPr>
        <p:blipFill>
          <a:blip r:embed="rId3"/>
          <a:stretch>
            <a:fillRect/>
          </a:stretch>
        </p:blipFill>
        <p:spPr>
          <a:xfrm rot="20323354">
            <a:off x="885317" y="959752"/>
            <a:ext cx="3657600" cy="4726460"/>
          </a:xfrm>
          <a:prstGeom prst="rect">
            <a:avLst/>
          </a:prstGeom>
        </p:spPr>
      </p:pic>
    </p:spTree>
    <p:extLst>
      <p:ext uri="{BB962C8B-B14F-4D97-AF65-F5344CB8AC3E}">
        <p14:creationId xmlns:p14="http://schemas.microsoft.com/office/powerpoint/2010/main" val="470230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9"/>
          <p:cNvSpPr>
            <a:spLocks noGrp="1" noChangeArrowheads="1"/>
          </p:cNvSpPr>
          <p:nvPr>
            <p:ph type="title"/>
          </p:nvPr>
        </p:nvSpPr>
        <p:spPr>
          <a:xfrm>
            <a:off x="457200" y="381000"/>
            <a:ext cx="3505200" cy="914400"/>
          </a:xfrm>
        </p:spPr>
        <p:txBody>
          <a:bodyPr/>
          <a:lstStyle/>
          <a:p>
            <a:r>
              <a:rPr lang="en-US" dirty="0" smtClean="0">
                <a:latin typeface="Century Gothic" panose="020B0502020202020204" pitchFamily="34" charset="0"/>
              </a:rPr>
              <a:t>Creating a spending plan</a:t>
            </a:r>
          </a:p>
        </p:txBody>
      </p:sp>
      <p:sp>
        <p:nvSpPr>
          <p:cNvPr id="15" name="Oval 14"/>
          <p:cNvSpPr/>
          <p:nvPr/>
        </p:nvSpPr>
        <p:spPr>
          <a:xfrm>
            <a:off x="581616" y="1472852"/>
            <a:ext cx="410028" cy="4100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smtClean="0">
                <a:ln>
                  <a:noFill/>
                </a:ln>
                <a:solidFill>
                  <a:prstClr val="white"/>
                </a:solidFill>
                <a:effectLst/>
                <a:uLnTx/>
                <a:uFillTx/>
                <a:latin typeface="Arial"/>
                <a:ea typeface="ヒラギノ角ゴ Pro W3"/>
                <a:cs typeface="+mn-cs"/>
              </a:rPr>
              <a:t>2</a:t>
            </a:r>
            <a:endParaRPr kumimoji="0" lang="en-US" sz="2400" b="1" i="0" u="none" strike="noStrike" kern="1200" cap="none" spc="0" normalizeH="0" baseline="0" noProof="0" dirty="0">
              <a:ln>
                <a:noFill/>
              </a:ln>
              <a:solidFill>
                <a:prstClr val="white"/>
              </a:solidFill>
              <a:effectLst/>
              <a:uLnTx/>
              <a:uFillTx/>
              <a:latin typeface="Arial"/>
              <a:ea typeface="ヒラギノ角ゴ Pro W3"/>
              <a:cs typeface="+mn-cs"/>
            </a:endParaRPr>
          </a:p>
        </p:txBody>
      </p:sp>
      <p:sp>
        <p:nvSpPr>
          <p:cNvPr id="20483" name="Content Placeholder 6"/>
          <p:cNvSpPr>
            <a:spLocks noGrp="1"/>
          </p:cNvSpPr>
          <p:nvPr>
            <p:ph idx="1"/>
          </p:nvPr>
        </p:nvSpPr>
        <p:spPr/>
        <p:txBody>
          <a:bodyPr/>
          <a:lstStyle/>
          <a:p>
            <a:pPr marL="576263" indent="0">
              <a:spcAft>
                <a:spcPts val="1200"/>
              </a:spcAft>
              <a:buNone/>
            </a:pPr>
            <a:r>
              <a:rPr lang="en-US" b="1" dirty="0" smtClean="0">
                <a:solidFill>
                  <a:schemeClr val="accent2"/>
                </a:solidFill>
                <a:latin typeface="Century Gothic" panose="020B0502020202020204" pitchFamily="34" charset="0"/>
              </a:rPr>
              <a:t>Itemize your income </a:t>
            </a:r>
            <a:br>
              <a:rPr lang="en-US" b="1" dirty="0" smtClean="0">
                <a:solidFill>
                  <a:schemeClr val="accent2"/>
                </a:solidFill>
                <a:latin typeface="Century Gothic" panose="020B0502020202020204" pitchFamily="34" charset="0"/>
              </a:rPr>
            </a:br>
            <a:r>
              <a:rPr lang="en-US" b="1" dirty="0" smtClean="0">
                <a:solidFill>
                  <a:schemeClr val="accent2"/>
                </a:solidFill>
                <a:latin typeface="Century Gothic" panose="020B0502020202020204" pitchFamily="34" charset="0"/>
              </a:rPr>
              <a:t>and expenses</a:t>
            </a:r>
          </a:p>
          <a:p>
            <a:pPr>
              <a:spcAft>
                <a:spcPts val="1200"/>
              </a:spcAft>
            </a:pPr>
            <a:r>
              <a:rPr lang="en-US" dirty="0" smtClean="0">
                <a:latin typeface="Century Gothic" panose="020B0502020202020204" pitchFamily="34" charset="0"/>
              </a:rPr>
              <a:t>List and total your monthly income from all sources.</a:t>
            </a:r>
          </a:p>
          <a:p>
            <a:pPr>
              <a:spcAft>
                <a:spcPts val="1200"/>
              </a:spcAft>
            </a:pPr>
            <a:r>
              <a:rPr lang="en-US" dirty="0" smtClean="0">
                <a:latin typeface="Century Gothic" panose="020B0502020202020204" pitchFamily="34" charset="0"/>
              </a:rPr>
              <a:t>List and total your monthly expenses and </a:t>
            </a:r>
            <a:r>
              <a:rPr lang="en-US" dirty="0" smtClean="0">
                <a:latin typeface="Century Gothic" panose="020B0502020202020204" pitchFamily="34" charset="0"/>
              </a:rPr>
              <a:t>put </a:t>
            </a:r>
            <a:r>
              <a:rPr lang="en-US" dirty="0" smtClean="0">
                <a:latin typeface="Century Gothic" panose="020B0502020202020204" pitchFamily="34" charset="0"/>
              </a:rPr>
              <a:t>each expense in </a:t>
            </a:r>
            <a:r>
              <a:rPr lang="en-US" dirty="0" smtClean="0">
                <a:latin typeface="Century Gothic" panose="020B0502020202020204" pitchFamily="34" charset="0"/>
              </a:rPr>
              <a:t>one of the categories.</a:t>
            </a:r>
            <a:endParaRPr lang="en-US" dirty="0" smtClean="0">
              <a:latin typeface="Century Gothic" panose="020B0502020202020204" pitchFamily="34" charset="0"/>
            </a:endParaRPr>
          </a:p>
        </p:txBody>
      </p:sp>
      <p:sp>
        <p:nvSpPr>
          <p:cNvPr id="6" name="Rectangle 5"/>
          <p:cNvSpPr/>
          <p:nvPr/>
        </p:nvSpPr>
        <p:spPr>
          <a:xfrm>
            <a:off x="5181600" y="0"/>
            <a:ext cx="3962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ヒラギノ角ゴ Pro W3"/>
              <a:cs typeface="+mn-cs"/>
            </a:endParaRPr>
          </a:p>
        </p:txBody>
      </p:sp>
      <p:grpSp>
        <p:nvGrpSpPr>
          <p:cNvPr id="7" name="Group 6" descr="2 gears icon"/>
          <p:cNvGrpSpPr>
            <a:grpSpLocks noChangeAspect="1"/>
          </p:cNvGrpSpPr>
          <p:nvPr/>
        </p:nvGrpSpPr>
        <p:grpSpPr>
          <a:xfrm>
            <a:off x="5784850" y="2074863"/>
            <a:ext cx="2755900" cy="2749550"/>
            <a:chOff x="5791200" y="4419600"/>
            <a:chExt cx="1377950" cy="1374775"/>
          </a:xfrm>
          <a:solidFill>
            <a:schemeClr val="bg2">
              <a:lumMod val="20000"/>
              <a:lumOff val="80000"/>
            </a:schemeClr>
          </a:solidFill>
        </p:grpSpPr>
        <p:sp>
          <p:nvSpPr>
            <p:cNvPr id="8" name="Freeform 67"/>
            <p:cNvSpPr>
              <a:spLocks noEditPoints="1"/>
            </p:cNvSpPr>
            <p:nvPr/>
          </p:nvSpPr>
          <p:spPr bwMode="auto">
            <a:xfrm>
              <a:off x="6099175" y="5181600"/>
              <a:ext cx="307975" cy="307975"/>
            </a:xfrm>
            <a:custGeom>
              <a:avLst/>
              <a:gdLst>
                <a:gd name="T0" fmla="*/ 96 w 194"/>
                <a:gd name="T1" fmla="*/ 0 h 194"/>
                <a:gd name="T2" fmla="*/ 58 w 194"/>
                <a:gd name="T3" fmla="*/ 8 h 194"/>
                <a:gd name="T4" fmla="*/ 28 w 194"/>
                <a:gd name="T5" fmla="*/ 28 h 194"/>
                <a:gd name="T6" fmla="*/ 6 w 194"/>
                <a:gd name="T7" fmla="*/ 60 h 194"/>
                <a:gd name="T8" fmla="*/ 0 w 194"/>
                <a:gd name="T9" fmla="*/ 98 h 194"/>
                <a:gd name="T10" fmla="*/ 2 w 194"/>
                <a:gd name="T11" fmla="*/ 116 h 194"/>
                <a:gd name="T12" fmla="*/ 16 w 194"/>
                <a:gd name="T13" fmla="*/ 152 h 194"/>
                <a:gd name="T14" fmla="*/ 42 w 194"/>
                <a:gd name="T15" fmla="*/ 178 h 194"/>
                <a:gd name="T16" fmla="*/ 76 w 194"/>
                <a:gd name="T17" fmla="*/ 192 h 194"/>
                <a:gd name="T18" fmla="*/ 96 w 194"/>
                <a:gd name="T19" fmla="*/ 194 h 194"/>
                <a:gd name="T20" fmla="*/ 134 w 194"/>
                <a:gd name="T21" fmla="*/ 186 h 194"/>
                <a:gd name="T22" fmla="*/ 164 w 194"/>
                <a:gd name="T23" fmla="*/ 166 h 194"/>
                <a:gd name="T24" fmla="*/ 186 w 194"/>
                <a:gd name="T25" fmla="*/ 134 h 194"/>
                <a:gd name="T26" fmla="*/ 194 w 194"/>
                <a:gd name="T27" fmla="*/ 98 h 194"/>
                <a:gd name="T28" fmla="*/ 192 w 194"/>
                <a:gd name="T29" fmla="*/ 78 h 194"/>
                <a:gd name="T30" fmla="*/ 176 w 194"/>
                <a:gd name="T31" fmla="*/ 42 h 194"/>
                <a:gd name="T32" fmla="*/ 150 w 194"/>
                <a:gd name="T33" fmla="*/ 16 h 194"/>
                <a:gd name="T34" fmla="*/ 116 w 194"/>
                <a:gd name="T35" fmla="*/ 2 h 194"/>
                <a:gd name="T36" fmla="*/ 96 w 194"/>
                <a:gd name="T37" fmla="*/ 0 h 194"/>
                <a:gd name="T38" fmla="*/ 96 w 194"/>
                <a:gd name="T39" fmla="*/ 166 h 194"/>
                <a:gd name="T40" fmla="*/ 70 w 194"/>
                <a:gd name="T41" fmla="*/ 162 h 194"/>
                <a:gd name="T42" fmla="*/ 46 w 194"/>
                <a:gd name="T43" fmla="*/ 146 h 194"/>
                <a:gd name="T44" fmla="*/ 32 w 194"/>
                <a:gd name="T45" fmla="*/ 124 h 194"/>
                <a:gd name="T46" fmla="*/ 26 w 194"/>
                <a:gd name="T47" fmla="*/ 98 h 194"/>
                <a:gd name="T48" fmla="*/ 28 w 194"/>
                <a:gd name="T49" fmla="*/ 84 h 194"/>
                <a:gd name="T50" fmla="*/ 38 w 194"/>
                <a:gd name="T51" fmla="*/ 58 h 194"/>
                <a:gd name="T52" fmla="*/ 58 w 194"/>
                <a:gd name="T53" fmla="*/ 40 h 194"/>
                <a:gd name="T54" fmla="*/ 82 w 194"/>
                <a:gd name="T55" fmla="*/ 28 h 194"/>
                <a:gd name="T56" fmla="*/ 96 w 194"/>
                <a:gd name="T57" fmla="*/ 28 h 194"/>
                <a:gd name="T58" fmla="*/ 124 w 194"/>
                <a:gd name="T59" fmla="*/ 32 h 194"/>
                <a:gd name="T60" fmla="*/ 146 w 194"/>
                <a:gd name="T61" fmla="*/ 48 h 194"/>
                <a:gd name="T62" fmla="*/ 160 w 194"/>
                <a:gd name="T63" fmla="*/ 70 h 194"/>
                <a:gd name="T64" fmla="*/ 166 w 194"/>
                <a:gd name="T65" fmla="*/ 98 h 194"/>
                <a:gd name="T66" fmla="*/ 164 w 194"/>
                <a:gd name="T67" fmla="*/ 112 h 194"/>
                <a:gd name="T68" fmla="*/ 154 w 194"/>
                <a:gd name="T69" fmla="*/ 136 h 194"/>
                <a:gd name="T70" fmla="*/ 136 w 194"/>
                <a:gd name="T71" fmla="*/ 154 h 194"/>
                <a:gd name="T72" fmla="*/ 110 w 194"/>
                <a:gd name="T73" fmla="*/ 166 h 194"/>
                <a:gd name="T74" fmla="*/ 96 w 194"/>
                <a:gd name="T75" fmla="*/ 166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94" h="194">
                  <a:moveTo>
                    <a:pt x="96" y="0"/>
                  </a:moveTo>
                  <a:lnTo>
                    <a:pt x="96" y="0"/>
                  </a:lnTo>
                  <a:lnTo>
                    <a:pt x="76" y="2"/>
                  </a:lnTo>
                  <a:lnTo>
                    <a:pt x="58" y="8"/>
                  </a:lnTo>
                  <a:lnTo>
                    <a:pt x="42" y="16"/>
                  </a:lnTo>
                  <a:lnTo>
                    <a:pt x="28" y="28"/>
                  </a:lnTo>
                  <a:lnTo>
                    <a:pt x="16" y="42"/>
                  </a:lnTo>
                  <a:lnTo>
                    <a:pt x="6" y="60"/>
                  </a:lnTo>
                  <a:lnTo>
                    <a:pt x="2" y="78"/>
                  </a:lnTo>
                  <a:lnTo>
                    <a:pt x="0" y="98"/>
                  </a:lnTo>
                  <a:lnTo>
                    <a:pt x="0" y="98"/>
                  </a:lnTo>
                  <a:lnTo>
                    <a:pt x="2" y="116"/>
                  </a:lnTo>
                  <a:lnTo>
                    <a:pt x="6" y="134"/>
                  </a:lnTo>
                  <a:lnTo>
                    <a:pt x="16" y="152"/>
                  </a:lnTo>
                  <a:lnTo>
                    <a:pt x="28" y="166"/>
                  </a:lnTo>
                  <a:lnTo>
                    <a:pt x="42" y="178"/>
                  </a:lnTo>
                  <a:lnTo>
                    <a:pt x="58" y="186"/>
                  </a:lnTo>
                  <a:lnTo>
                    <a:pt x="76" y="192"/>
                  </a:lnTo>
                  <a:lnTo>
                    <a:pt x="96" y="194"/>
                  </a:lnTo>
                  <a:lnTo>
                    <a:pt x="96" y="194"/>
                  </a:lnTo>
                  <a:lnTo>
                    <a:pt x="116" y="192"/>
                  </a:lnTo>
                  <a:lnTo>
                    <a:pt x="134" y="186"/>
                  </a:lnTo>
                  <a:lnTo>
                    <a:pt x="150" y="178"/>
                  </a:lnTo>
                  <a:lnTo>
                    <a:pt x="164" y="166"/>
                  </a:lnTo>
                  <a:lnTo>
                    <a:pt x="176" y="152"/>
                  </a:lnTo>
                  <a:lnTo>
                    <a:pt x="186" y="134"/>
                  </a:lnTo>
                  <a:lnTo>
                    <a:pt x="192" y="116"/>
                  </a:lnTo>
                  <a:lnTo>
                    <a:pt x="194" y="98"/>
                  </a:lnTo>
                  <a:lnTo>
                    <a:pt x="194" y="98"/>
                  </a:lnTo>
                  <a:lnTo>
                    <a:pt x="192" y="78"/>
                  </a:lnTo>
                  <a:lnTo>
                    <a:pt x="186" y="60"/>
                  </a:lnTo>
                  <a:lnTo>
                    <a:pt x="176" y="42"/>
                  </a:lnTo>
                  <a:lnTo>
                    <a:pt x="164" y="28"/>
                  </a:lnTo>
                  <a:lnTo>
                    <a:pt x="150" y="16"/>
                  </a:lnTo>
                  <a:lnTo>
                    <a:pt x="134" y="8"/>
                  </a:lnTo>
                  <a:lnTo>
                    <a:pt x="116" y="2"/>
                  </a:lnTo>
                  <a:lnTo>
                    <a:pt x="96" y="0"/>
                  </a:lnTo>
                  <a:lnTo>
                    <a:pt x="96" y="0"/>
                  </a:lnTo>
                  <a:close/>
                  <a:moveTo>
                    <a:pt x="96" y="166"/>
                  </a:moveTo>
                  <a:lnTo>
                    <a:pt x="96" y="166"/>
                  </a:lnTo>
                  <a:lnTo>
                    <a:pt x="82" y="166"/>
                  </a:lnTo>
                  <a:lnTo>
                    <a:pt x="70" y="162"/>
                  </a:lnTo>
                  <a:lnTo>
                    <a:pt x="58" y="154"/>
                  </a:lnTo>
                  <a:lnTo>
                    <a:pt x="46" y="146"/>
                  </a:lnTo>
                  <a:lnTo>
                    <a:pt x="38" y="136"/>
                  </a:lnTo>
                  <a:lnTo>
                    <a:pt x="32" y="124"/>
                  </a:lnTo>
                  <a:lnTo>
                    <a:pt x="28" y="112"/>
                  </a:lnTo>
                  <a:lnTo>
                    <a:pt x="26" y="98"/>
                  </a:lnTo>
                  <a:lnTo>
                    <a:pt x="26" y="98"/>
                  </a:lnTo>
                  <a:lnTo>
                    <a:pt x="28" y="84"/>
                  </a:lnTo>
                  <a:lnTo>
                    <a:pt x="32" y="70"/>
                  </a:lnTo>
                  <a:lnTo>
                    <a:pt x="38" y="58"/>
                  </a:lnTo>
                  <a:lnTo>
                    <a:pt x="46" y="48"/>
                  </a:lnTo>
                  <a:lnTo>
                    <a:pt x="58" y="40"/>
                  </a:lnTo>
                  <a:lnTo>
                    <a:pt x="70" y="32"/>
                  </a:lnTo>
                  <a:lnTo>
                    <a:pt x="82" y="28"/>
                  </a:lnTo>
                  <a:lnTo>
                    <a:pt x="96" y="28"/>
                  </a:lnTo>
                  <a:lnTo>
                    <a:pt x="96" y="28"/>
                  </a:lnTo>
                  <a:lnTo>
                    <a:pt x="110" y="28"/>
                  </a:lnTo>
                  <a:lnTo>
                    <a:pt x="124" y="32"/>
                  </a:lnTo>
                  <a:lnTo>
                    <a:pt x="136" y="40"/>
                  </a:lnTo>
                  <a:lnTo>
                    <a:pt x="146" y="48"/>
                  </a:lnTo>
                  <a:lnTo>
                    <a:pt x="154" y="58"/>
                  </a:lnTo>
                  <a:lnTo>
                    <a:pt x="160" y="70"/>
                  </a:lnTo>
                  <a:lnTo>
                    <a:pt x="164" y="84"/>
                  </a:lnTo>
                  <a:lnTo>
                    <a:pt x="166" y="98"/>
                  </a:lnTo>
                  <a:lnTo>
                    <a:pt x="166" y="98"/>
                  </a:lnTo>
                  <a:lnTo>
                    <a:pt x="164" y="112"/>
                  </a:lnTo>
                  <a:lnTo>
                    <a:pt x="160" y="124"/>
                  </a:lnTo>
                  <a:lnTo>
                    <a:pt x="154" y="136"/>
                  </a:lnTo>
                  <a:lnTo>
                    <a:pt x="146" y="146"/>
                  </a:lnTo>
                  <a:lnTo>
                    <a:pt x="136" y="154"/>
                  </a:lnTo>
                  <a:lnTo>
                    <a:pt x="124" y="162"/>
                  </a:lnTo>
                  <a:lnTo>
                    <a:pt x="110" y="166"/>
                  </a:lnTo>
                  <a:lnTo>
                    <a:pt x="96" y="166"/>
                  </a:lnTo>
                  <a:lnTo>
                    <a:pt x="96" y="1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S PGothic" pitchFamily="34" charset="-128"/>
                <a:cs typeface="+mn-cs"/>
              </a:endParaRPr>
            </a:p>
          </p:txBody>
        </p:sp>
        <p:sp>
          <p:nvSpPr>
            <p:cNvPr id="9" name="Freeform 68"/>
            <p:cNvSpPr>
              <a:spLocks noEditPoints="1"/>
            </p:cNvSpPr>
            <p:nvPr/>
          </p:nvSpPr>
          <p:spPr bwMode="auto">
            <a:xfrm>
              <a:off x="5791200" y="4419600"/>
              <a:ext cx="1377950" cy="1374775"/>
            </a:xfrm>
            <a:custGeom>
              <a:avLst/>
              <a:gdLst>
                <a:gd name="T0" fmla="*/ 868 w 868"/>
                <a:gd name="T1" fmla="*/ 172 h 866"/>
                <a:gd name="T2" fmla="*/ 764 w 868"/>
                <a:gd name="T3" fmla="*/ 92 h 866"/>
                <a:gd name="T4" fmla="*/ 654 w 868"/>
                <a:gd name="T5" fmla="*/ 46 h 866"/>
                <a:gd name="T6" fmla="*/ 530 w 868"/>
                <a:gd name="T7" fmla="*/ 92 h 866"/>
                <a:gd name="T8" fmla="*/ 428 w 868"/>
                <a:gd name="T9" fmla="*/ 174 h 866"/>
                <a:gd name="T10" fmla="*/ 428 w 868"/>
                <a:gd name="T11" fmla="*/ 266 h 866"/>
                <a:gd name="T12" fmla="*/ 364 w 868"/>
                <a:gd name="T13" fmla="*/ 364 h 866"/>
                <a:gd name="T14" fmla="*/ 214 w 868"/>
                <a:gd name="T15" fmla="*/ 364 h 866"/>
                <a:gd name="T16" fmla="*/ 86 w 868"/>
                <a:gd name="T17" fmla="*/ 480 h 866"/>
                <a:gd name="T18" fmla="*/ 0 w 868"/>
                <a:gd name="T19" fmla="*/ 628 h 866"/>
                <a:gd name="T20" fmla="*/ 50 w 868"/>
                <a:gd name="T21" fmla="*/ 746 h 866"/>
                <a:gd name="T22" fmla="*/ 216 w 868"/>
                <a:gd name="T23" fmla="*/ 790 h 866"/>
                <a:gd name="T24" fmla="*/ 366 w 868"/>
                <a:gd name="T25" fmla="*/ 790 h 866"/>
                <a:gd name="T26" fmla="*/ 494 w 868"/>
                <a:gd name="T27" fmla="*/ 674 h 866"/>
                <a:gd name="T28" fmla="*/ 580 w 868"/>
                <a:gd name="T29" fmla="*/ 526 h 866"/>
                <a:gd name="T30" fmla="*/ 530 w 868"/>
                <a:gd name="T31" fmla="*/ 410 h 866"/>
                <a:gd name="T32" fmla="*/ 656 w 868"/>
                <a:gd name="T33" fmla="*/ 392 h 866"/>
                <a:gd name="T34" fmla="*/ 764 w 868"/>
                <a:gd name="T35" fmla="*/ 348 h 866"/>
                <a:gd name="T36" fmla="*/ 820 w 868"/>
                <a:gd name="T37" fmla="*/ 228 h 866"/>
                <a:gd name="T38" fmla="*/ 702 w 868"/>
                <a:gd name="T39" fmla="*/ 406 h 866"/>
                <a:gd name="T40" fmla="*/ 636 w 868"/>
                <a:gd name="T41" fmla="*/ 366 h 866"/>
                <a:gd name="T42" fmla="*/ 560 w 868"/>
                <a:gd name="T43" fmla="*/ 336 h 866"/>
                <a:gd name="T44" fmla="*/ 532 w 868"/>
                <a:gd name="T45" fmla="*/ 308 h 866"/>
                <a:gd name="T46" fmla="*/ 502 w 868"/>
                <a:gd name="T47" fmla="*/ 232 h 866"/>
                <a:gd name="T48" fmla="*/ 460 w 868"/>
                <a:gd name="T49" fmla="*/ 166 h 866"/>
                <a:gd name="T50" fmla="*/ 536 w 868"/>
                <a:gd name="T51" fmla="*/ 126 h 866"/>
                <a:gd name="T52" fmla="*/ 592 w 868"/>
                <a:gd name="T53" fmla="*/ 34 h 866"/>
                <a:gd name="T54" fmla="*/ 660 w 868"/>
                <a:gd name="T55" fmla="*/ 74 h 866"/>
                <a:gd name="T56" fmla="*/ 736 w 868"/>
                <a:gd name="T57" fmla="*/ 104 h 866"/>
                <a:gd name="T58" fmla="*/ 764 w 868"/>
                <a:gd name="T59" fmla="*/ 132 h 866"/>
                <a:gd name="T60" fmla="*/ 792 w 868"/>
                <a:gd name="T61" fmla="*/ 206 h 866"/>
                <a:gd name="T62" fmla="*/ 834 w 868"/>
                <a:gd name="T63" fmla="*/ 274 h 866"/>
                <a:gd name="T64" fmla="*/ 760 w 868"/>
                <a:gd name="T65" fmla="*/ 314 h 866"/>
                <a:gd name="T66" fmla="*/ 466 w 868"/>
                <a:gd name="T67" fmla="*/ 342 h 866"/>
                <a:gd name="T68" fmla="*/ 526 w 868"/>
                <a:gd name="T69" fmla="*/ 402 h 866"/>
                <a:gd name="T70" fmla="*/ 474 w 868"/>
                <a:gd name="T71" fmla="*/ 500 h 866"/>
                <a:gd name="T72" fmla="*/ 552 w 868"/>
                <a:gd name="T73" fmla="*/ 608 h 866"/>
                <a:gd name="T74" fmla="*/ 474 w 868"/>
                <a:gd name="T75" fmla="*/ 652 h 866"/>
                <a:gd name="T76" fmla="*/ 454 w 868"/>
                <a:gd name="T77" fmla="*/ 784 h 866"/>
                <a:gd name="T78" fmla="*/ 366 w 868"/>
                <a:gd name="T79" fmla="*/ 760 h 866"/>
                <a:gd name="T80" fmla="*/ 260 w 868"/>
                <a:gd name="T81" fmla="*/ 840 h 866"/>
                <a:gd name="T82" fmla="*/ 214 w 868"/>
                <a:gd name="T83" fmla="*/ 762 h 866"/>
                <a:gd name="T84" fmla="*/ 82 w 868"/>
                <a:gd name="T85" fmla="*/ 742 h 866"/>
                <a:gd name="T86" fmla="*/ 106 w 868"/>
                <a:gd name="T87" fmla="*/ 654 h 866"/>
                <a:gd name="T88" fmla="*/ 28 w 868"/>
                <a:gd name="T89" fmla="*/ 546 h 866"/>
                <a:gd name="T90" fmla="*/ 106 w 868"/>
                <a:gd name="T91" fmla="*/ 502 h 866"/>
                <a:gd name="T92" fmla="*/ 126 w 868"/>
                <a:gd name="T93" fmla="*/ 370 h 866"/>
                <a:gd name="T94" fmla="*/ 214 w 868"/>
                <a:gd name="T95" fmla="*/ 394 h 866"/>
                <a:gd name="T96" fmla="*/ 322 w 868"/>
                <a:gd name="T97" fmla="*/ 314 h 866"/>
                <a:gd name="T98" fmla="*/ 366 w 868"/>
                <a:gd name="T99" fmla="*/ 392 h 866"/>
                <a:gd name="T100" fmla="*/ 498 w 868"/>
                <a:gd name="T101" fmla="*/ 414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8" h="866">
                  <a:moveTo>
                    <a:pt x="820" y="228"/>
                  </a:moveTo>
                  <a:lnTo>
                    <a:pt x="820" y="228"/>
                  </a:lnTo>
                  <a:lnTo>
                    <a:pt x="820" y="212"/>
                  </a:lnTo>
                  <a:lnTo>
                    <a:pt x="868" y="172"/>
                  </a:lnTo>
                  <a:lnTo>
                    <a:pt x="836" y="98"/>
                  </a:lnTo>
                  <a:lnTo>
                    <a:pt x="776" y="102"/>
                  </a:lnTo>
                  <a:lnTo>
                    <a:pt x="776" y="102"/>
                  </a:lnTo>
                  <a:lnTo>
                    <a:pt x="764" y="92"/>
                  </a:lnTo>
                  <a:lnTo>
                    <a:pt x="770" y="32"/>
                  </a:lnTo>
                  <a:lnTo>
                    <a:pt x="694" y="0"/>
                  </a:lnTo>
                  <a:lnTo>
                    <a:pt x="654" y="46"/>
                  </a:lnTo>
                  <a:lnTo>
                    <a:pt x="654" y="46"/>
                  </a:lnTo>
                  <a:lnTo>
                    <a:pt x="640" y="46"/>
                  </a:lnTo>
                  <a:lnTo>
                    <a:pt x="600" y="0"/>
                  </a:lnTo>
                  <a:lnTo>
                    <a:pt x="526" y="32"/>
                  </a:lnTo>
                  <a:lnTo>
                    <a:pt x="530" y="92"/>
                  </a:lnTo>
                  <a:lnTo>
                    <a:pt x="530" y="92"/>
                  </a:lnTo>
                  <a:lnTo>
                    <a:pt x="520" y="104"/>
                  </a:lnTo>
                  <a:lnTo>
                    <a:pt x="460" y="98"/>
                  </a:lnTo>
                  <a:lnTo>
                    <a:pt x="428" y="174"/>
                  </a:lnTo>
                  <a:lnTo>
                    <a:pt x="474" y="212"/>
                  </a:lnTo>
                  <a:lnTo>
                    <a:pt x="474" y="212"/>
                  </a:lnTo>
                  <a:lnTo>
                    <a:pt x="474" y="228"/>
                  </a:lnTo>
                  <a:lnTo>
                    <a:pt x="428" y="266"/>
                  </a:lnTo>
                  <a:lnTo>
                    <a:pt x="456" y="336"/>
                  </a:lnTo>
                  <a:lnTo>
                    <a:pt x="388" y="372"/>
                  </a:lnTo>
                  <a:lnTo>
                    <a:pt x="388" y="372"/>
                  </a:lnTo>
                  <a:lnTo>
                    <a:pt x="364" y="364"/>
                  </a:lnTo>
                  <a:lnTo>
                    <a:pt x="342" y="288"/>
                  </a:lnTo>
                  <a:lnTo>
                    <a:pt x="238" y="288"/>
                  </a:lnTo>
                  <a:lnTo>
                    <a:pt x="214" y="364"/>
                  </a:lnTo>
                  <a:lnTo>
                    <a:pt x="214" y="364"/>
                  </a:lnTo>
                  <a:lnTo>
                    <a:pt x="192" y="374"/>
                  </a:lnTo>
                  <a:lnTo>
                    <a:pt x="122" y="336"/>
                  </a:lnTo>
                  <a:lnTo>
                    <a:pt x="48" y="408"/>
                  </a:lnTo>
                  <a:lnTo>
                    <a:pt x="86" y="480"/>
                  </a:lnTo>
                  <a:lnTo>
                    <a:pt x="86" y="480"/>
                  </a:lnTo>
                  <a:lnTo>
                    <a:pt x="76" y="502"/>
                  </a:lnTo>
                  <a:lnTo>
                    <a:pt x="0" y="526"/>
                  </a:lnTo>
                  <a:lnTo>
                    <a:pt x="0" y="628"/>
                  </a:lnTo>
                  <a:lnTo>
                    <a:pt x="76" y="652"/>
                  </a:lnTo>
                  <a:lnTo>
                    <a:pt x="76" y="652"/>
                  </a:lnTo>
                  <a:lnTo>
                    <a:pt x="86" y="676"/>
                  </a:lnTo>
                  <a:lnTo>
                    <a:pt x="50" y="746"/>
                  </a:lnTo>
                  <a:lnTo>
                    <a:pt x="122" y="818"/>
                  </a:lnTo>
                  <a:lnTo>
                    <a:pt x="192" y="782"/>
                  </a:lnTo>
                  <a:lnTo>
                    <a:pt x="192" y="782"/>
                  </a:lnTo>
                  <a:lnTo>
                    <a:pt x="216" y="790"/>
                  </a:lnTo>
                  <a:lnTo>
                    <a:pt x="240" y="866"/>
                  </a:lnTo>
                  <a:lnTo>
                    <a:pt x="342" y="866"/>
                  </a:lnTo>
                  <a:lnTo>
                    <a:pt x="366" y="790"/>
                  </a:lnTo>
                  <a:lnTo>
                    <a:pt x="366" y="790"/>
                  </a:lnTo>
                  <a:lnTo>
                    <a:pt x="388" y="780"/>
                  </a:lnTo>
                  <a:lnTo>
                    <a:pt x="460" y="818"/>
                  </a:lnTo>
                  <a:lnTo>
                    <a:pt x="532" y="746"/>
                  </a:lnTo>
                  <a:lnTo>
                    <a:pt x="494" y="674"/>
                  </a:lnTo>
                  <a:lnTo>
                    <a:pt x="494" y="674"/>
                  </a:lnTo>
                  <a:lnTo>
                    <a:pt x="504" y="652"/>
                  </a:lnTo>
                  <a:lnTo>
                    <a:pt x="580" y="628"/>
                  </a:lnTo>
                  <a:lnTo>
                    <a:pt x="580" y="526"/>
                  </a:lnTo>
                  <a:lnTo>
                    <a:pt x="504" y="502"/>
                  </a:lnTo>
                  <a:lnTo>
                    <a:pt x="504" y="502"/>
                  </a:lnTo>
                  <a:lnTo>
                    <a:pt x="494" y="478"/>
                  </a:lnTo>
                  <a:lnTo>
                    <a:pt x="530" y="410"/>
                  </a:lnTo>
                  <a:lnTo>
                    <a:pt x="602" y="440"/>
                  </a:lnTo>
                  <a:lnTo>
                    <a:pt x="640" y="392"/>
                  </a:lnTo>
                  <a:lnTo>
                    <a:pt x="640" y="392"/>
                  </a:lnTo>
                  <a:lnTo>
                    <a:pt x="656" y="392"/>
                  </a:lnTo>
                  <a:lnTo>
                    <a:pt x="694" y="440"/>
                  </a:lnTo>
                  <a:lnTo>
                    <a:pt x="770" y="408"/>
                  </a:lnTo>
                  <a:lnTo>
                    <a:pt x="764" y="348"/>
                  </a:lnTo>
                  <a:lnTo>
                    <a:pt x="764" y="348"/>
                  </a:lnTo>
                  <a:lnTo>
                    <a:pt x="776" y="336"/>
                  </a:lnTo>
                  <a:lnTo>
                    <a:pt x="836" y="342"/>
                  </a:lnTo>
                  <a:lnTo>
                    <a:pt x="868" y="266"/>
                  </a:lnTo>
                  <a:lnTo>
                    <a:pt x="820" y="228"/>
                  </a:lnTo>
                  <a:close/>
                  <a:moveTo>
                    <a:pt x="742" y="332"/>
                  </a:moveTo>
                  <a:lnTo>
                    <a:pt x="736" y="336"/>
                  </a:lnTo>
                  <a:lnTo>
                    <a:pt x="742" y="390"/>
                  </a:lnTo>
                  <a:lnTo>
                    <a:pt x="702" y="406"/>
                  </a:lnTo>
                  <a:lnTo>
                    <a:pt x="668" y="364"/>
                  </a:lnTo>
                  <a:lnTo>
                    <a:pt x="660" y="366"/>
                  </a:lnTo>
                  <a:lnTo>
                    <a:pt x="660" y="366"/>
                  </a:lnTo>
                  <a:lnTo>
                    <a:pt x="636" y="366"/>
                  </a:lnTo>
                  <a:lnTo>
                    <a:pt x="628" y="364"/>
                  </a:lnTo>
                  <a:lnTo>
                    <a:pt x="594" y="406"/>
                  </a:lnTo>
                  <a:lnTo>
                    <a:pt x="554" y="390"/>
                  </a:lnTo>
                  <a:lnTo>
                    <a:pt x="560" y="336"/>
                  </a:lnTo>
                  <a:lnTo>
                    <a:pt x="554" y="332"/>
                  </a:lnTo>
                  <a:lnTo>
                    <a:pt x="554" y="332"/>
                  </a:lnTo>
                  <a:lnTo>
                    <a:pt x="536" y="314"/>
                  </a:lnTo>
                  <a:lnTo>
                    <a:pt x="532" y="308"/>
                  </a:lnTo>
                  <a:lnTo>
                    <a:pt x="476" y="314"/>
                  </a:lnTo>
                  <a:lnTo>
                    <a:pt x="460" y="274"/>
                  </a:lnTo>
                  <a:lnTo>
                    <a:pt x="502" y="240"/>
                  </a:lnTo>
                  <a:lnTo>
                    <a:pt x="502" y="232"/>
                  </a:lnTo>
                  <a:lnTo>
                    <a:pt x="502" y="232"/>
                  </a:lnTo>
                  <a:lnTo>
                    <a:pt x="502" y="208"/>
                  </a:lnTo>
                  <a:lnTo>
                    <a:pt x="502" y="200"/>
                  </a:lnTo>
                  <a:lnTo>
                    <a:pt x="460" y="166"/>
                  </a:lnTo>
                  <a:lnTo>
                    <a:pt x="476" y="126"/>
                  </a:lnTo>
                  <a:lnTo>
                    <a:pt x="532" y="132"/>
                  </a:lnTo>
                  <a:lnTo>
                    <a:pt x="536" y="126"/>
                  </a:lnTo>
                  <a:lnTo>
                    <a:pt x="536" y="126"/>
                  </a:lnTo>
                  <a:lnTo>
                    <a:pt x="554" y="108"/>
                  </a:lnTo>
                  <a:lnTo>
                    <a:pt x="558" y="104"/>
                  </a:lnTo>
                  <a:lnTo>
                    <a:pt x="554" y="50"/>
                  </a:lnTo>
                  <a:lnTo>
                    <a:pt x="592" y="34"/>
                  </a:lnTo>
                  <a:lnTo>
                    <a:pt x="628" y="76"/>
                  </a:lnTo>
                  <a:lnTo>
                    <a:pt x="634" y="74"/>
                  </a:lnTo>
                  <a:lnTo>
                    <a:pt x="634" y="74"/>
                  </a:lnTo>
                  <a:lnTo>
                    <a:pt x="660" y="74"/>
                  </a:lnTo>
                  <a:lnTo>
                    <a:pt x="666" y="76"/>
                  </a:lnTo>
                  <a:lnTo>
                    <a:pt x="702" y="32"/>
                  </a:lnTo>
                  <a:lnTo>
                    <a:pt x="740" y="48"/>
                  </a:lnTo>
                  <a:lnTo>
                    <a:pt x="736" y="104"/>
                  </a:lnTo>
                  <a:lnTo>
                    <a:pt x="742" y="108"/>
                  </a:lnTo>
                  <a:lnTo>
                    <a:pt x="742" y="108"/>
                  </a:lnTo>
                  <a:lnTo>
                    <a:pt x="760" y="126"/>
                  </a:lnTo>
                  <a:lnTo>
                    <a:pt x="764" y="132"/>
                  </a:lnTo>
                  <a:lnTo>
                    <a:pt x="818" y="126"/>
                  </a:lnTo>
                  <a:lnTo>
                    <a:pt x="834" y="164"/>
                  </a:lnTo>
                  <a:lnTo>
                    <a:pt x="792" y="200"/>
                  </a:lnTo>
                  <a:lnTo>
                    <a:pt x="792" y="206"/>
                  </a:lnTo>
                  <a:lnTo>
                    <a:pt x="792" y="206"/>
                  </a:lnTo>
                  <a:lnTo>
                    <a:pt x="792" y="232"/>
                  </a:lnTo>
                  <a:lnTo>
                    <a:pt x="792" y="240"/>
                  </a:lnTo>
                  <a:lnTo>
                    <a:pt x="834" y="274"/>
                  </a:lnTo>
                  <a:lnTo>
                    <a:pt x="818" y="312"/>
                  </a:lnTo>
                  <a:lnTo>
                    <a:pt x="764" y="308"/>
                  </a:lnTo>
                  <a:lnTo>
                    <a:pt x="760" y="314"/>
                  </a:lnTo>
                  <a:lnTo>
                    <a:pt x="760" y="314"/>
                  </a:lnTo>
                  <a:lnTo>
                    <a:pt x="742" y="332"/>
                  </a:lnTo>
                  <a:lnTo>
                    <a:pt x="742" y="332"/>
                  </a:lnTo>
                  <a:close/>
                  <a:moveTo>
                    <a:pt x="526" y="402"/>
                  </a:moveTo>
                  <a:lnTo>
                    <a:pt x="466" y="342"/>
                  </a:lnTo>
                  <a:lnTo>
                    <a:pt x="520" y="336"/>
                  </a:lnTo>
                  <a:lnTo>
                    <a:pt x="520" y="336"/>
                  </a:lnTo>
                  <a:lnTo>
                    <a:pt x="532" y="348"/>
                  </a:lnTo>
                  <a:lnTo>
                    <a:pt x="526" y="402"/>
                  </a:lnTo>
                  <a:close/>
                  <a:moveTo>
                    <a:pt x="464" y="478"/>
                  </a:moveTo>
                  <a:lnTo>
                    <a:pt x="466" y="484"/>
                  </a:lnTo>
                  <a:lnTo>
                    <a:pt x="466" y="484"/>
                  </a:lnTo>
                  <a:lnTo>
                    <a:pt x="474" y="500"/>
                  </a:lnTo>
                  <a:lnTo>
                    <a:pt x="480" y="516"/>
                  </a:lnTo>
                  <a:lnTo>
                    <a:pt x="482" y="524"/>
                  </a:lnTo>
                  <a:lnTo>
                    <a:pt x="552" y="546"/>
                  </a:lnTo>
                  <a:lnTo>
                    <a:pt x="552" y="608"/>
                  </a:lnTo>
                  <a:lnTo>
                    <a:pt x="482" y="630"/>
                  </a:lnTo>
                  <a:lnTo>
                    <a:pt x="480" y="636"/>
                  </a:lnTo>
                  <a:lnTo>
                    <a:pt x="480" y="636"/>
                  </a:lnTo>
                  <a:lnTo>
                    <a:pt x="474" y="652"/>
                  </a:lnTo>
                  <a:lnTo>
                    <a:pt x="468" y="668"/>
                  </a:lnTo>
                  <a:lnTo>
                    <a:pt x="464" y="674"/>
                  </a:lnTo>
                  <a:lnTo>
                    <a:pt x="498" y="740"/>
                  </a:lnTo>
                  <a:lnTo>
                    <a:pt x="454" y="784"/>
                  </a:lnTo>
                  <a:lnTo>
                    <a:pt x="388" y="750"/>
                  </a:lnTo>
                  <a:lnTo>
                    <a:pt x="382" y="754"/>
                  </a:lnTo>
                  <a:lnTo>
                    <a:pt x="382" y="754"/>
                  </a:lnTo>
                  <a:lnTo>
                    <a:pt x="366" y="760"/>
                  </a:lnTo>
                  <a:lnTo>
                    <a:pt x="350" y="766"/>
                  </a:lnTo>
                  <a:lnTo>
                    <a:pt x="344" y="770"/>
                  </a:lnTo>
                  <a:lnTo>
                    <a:pt x="322" y="840"/>
                  </a:lnTo>
                  <a:lnTo>
                    <a:pt x="260" y="840"/>
                  </a:lnTo>
                  <a:lnTo>
                    <a:pt x="238" y="770"/>
                  </a:lnTo>
                  <a:lnTo>
                    <a:pt x="230" y="768"/>
                  </a:lnTo>
                  <a:lnTo>
                    <a:pt x="230" y="768"/>
                  </a:lnTo>
                  <a:lnTo>
                    <a:pt x="214" y="762"/>
                  </a:lnTo>
                  <a:lnTo>
                    <a:pt x="198" y="754"/>
                  </a:lnTo>
                  <a:lnTo>
                    <a:pt x="192" y="750"/>
                  </a:lnTo>
                  <a:lnTo>
                    <a:pt x="126" y="786"/>
                  </a:lnTo>
                  <a:lnTo>
                    <a:pt x="82" y="742"/>
                  </a:lnTo>
                  <a:lnTo>
                    <a:pt x="118" y="676"/>
                  </a:lnTo>
                  <a:lnTo>
                    <a:pt x="114" y="670"/>
                  </a:lnTo>
                  <a:lnTo>
                    <a:pt x="114" y="670"/>
                  </a:lnTo>
                  <a:lnTo>
                    <a:pt x="106" y="654"/>
                  </a:lnTo>
                  <a:lnTo>
                    <a:pt x="100" y="638"/>
                  </a:lnTo>
                  <a:lnTo>
                    <a:pt x="98" y="630"/>
                  </a:lnTo>
                  <a:lnTo>
                    <a:pt x="28" y="608"/>
                  </a:lnTo>
                  <a:lnTo>
                    <a:pt x="28" y="546"/>
                  </a:lnTo>
                  <a:lnTo>
                    <a:pt x="98" y="524"/>
                  </a:lnTo>
                  <a:lnTo>
                    <a:pt x="100" y="518"/>
                  </a:lnTo>
                  <a:lnTo>
                    <a:pt x="100" y="518"/>
                  </a:lnTo>
                  <a:lnTo>
                    <a:pt x="106" y="502"/>
                  </a:lnTo>
                  <a:lnTo>
                    <a:pt x="114" y="486"/>
                  </a:lnTo>
                  <a:lnTo>
                    <a:pt x="116" y="480"/>
                  </a:lnTo>
                  <a:lnTo>
                    <a:pt x="82" y="414"/>
                  </a:lnTo>
                  <a:lnTo>
                    <a:pt x="126" y="370"/>
                  </a:lnTo>
                  <a:lnTo>
                    <a:pt x="192" y="404"/>
                  </a:lnTo>
                  <a:lnTo>
                    <a:pt x="198" y="400"/>
                  </a:lnTo>
                  <a:lnTo>
                    <a:pt x="198" y="400"/>
                  </a:lnTo>
                  <a:lnTo>
                    <a:pt x="214" y="394"/>
                  </a:lnTo>
                  <a:lnTo>
                    <a:pt x="230" y="388"/>
                  </a:lnTo>
                  <a:lnTo>
                    <a:pt x="236" y="386"/>
                  </a:lnTo>
                  <a:lnTo>
                    <a:pt x="258" y="314"/>
                  </a:lnTo>
                  <a:lnTo>
                    <a:pt x="322" y="314"/>
                  </a:lnTo>
                  <a:lnTo>
                    <a:pt x="344" y="384"/>
                  </a:lnTo>
                  <a:lnTo>
                    <a:pt x="350" y="386"/>
                  </a:lnTo>
                  <a:lnTo>
                    <a:pt x="350" y="386"/>
                  </a:lnTo>
                  <a:lnTo>
                    <a:pt x="366" y="392"/>
                  </a:lnTo>
                  <a:lnTo>
                    <a:pt x="382" y="400"/>
                  </a:lnTo>
                  <a:lnTo>
                    <a:pt x="388" y="404"/>
                  </a:lnTo>
                  <a:lnTo>
                    <a:pt x="454" y="370"/>
                  </a:lnTo>
                  <a:lnTo>
                    <a:pt x="498" y="414"/>
                  </a:lnTo>
                  <a:lnTo>
                    <a:pt x="464" y="4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S PGothic" pitchFamily="34" charset="-128"/>
                <a:cs typeface="+mn-cs"/>
              </a:endParaRPr>
            </a:p>
          </p:txBody>
        </p:sp>
        <p:sp>
          <p:nvSpPr>
            <p:cNvPr id="10" name="Freeform 69"/>
            <p:cNvSpPr>
              <a:spLocks noEditPoints="1"/>
            </p:cNvSpPr>
            <p:nvPr/>
          </p:nvSpPr>
          <p:spPr bwMode="auto">
            <a:xfrm>
              <a:off x="6699250" y="4648200"/>
              <a:ext cx="241300" cy="241300"/>
            </a:xfrm>
            <a:custGeom>
              <a:avLst/>
              <a:gdLst>
                <a:gd name="T0" fmla="*/ 76 w 152"/>
                <a:gd name="T1" fmla="*/ 0 h 152"/>
                <a:gd name="T2" fmla="*/ 46 w 152"/>
                <a:gd name="T3" fmla="*/ 6 h 152"/>
                <a:gd name="T4" fmla="*/ 32 w 152"/>
                <a:gd name="T5" fmla="*/ 12 h 152"/>
                <a:gd name="T6" fmla="*/ 12 w 152"/>
                <a:gd name="T7" fmla="*/ 34 h 152"/>
                <a:gd name="T8" fmla="*/ 0 w 152"/>
                <a:gd name="T9" fmla="*/ 60 h 152"/>
                <a:gd name="T10" fmla="*/ 0 w 152"/>
                <a:gd name="T11" fmla="*/ 90 h 152"/>
                <a:gd name="T12" fmla="*/ 6 w 152"/>
                <a:gd name="T13" fmla="*/ 106 h 152"/>
                <a:gd name="T14" fmla="*/ 16 w 152"/>
                <a:gd name="T15" fmla="*/ 124 h 152"/>
                <a:gd name="T16" fmla="*/ 34 w 152"/>
                <a:gd name="T17" fmla="*/ 140 h 152"/>
                <a:gd name="T18" fmla="*/ 54 w 152"/>
                <a:gd name="T19" fmla="*/ 148 h 152"/>
                <a:gd name="T20" fmla="*/ 76 w 152"/>
                <a:gd name="T21" fmla="*/ 152 h 152"/>
                <a:gd name="T22" fmla="*/ 90 w 152"/>
                <a:gd name="T23" fmla="*/ 150 h 152"/>
                <a:gd name="T24" fmla="*/ 104 w 152"/>
                <a:gd name="T25" fmla="*/ 146 h 152"/>
                <a:gd name="T26" fmla="*/ 130 w 152"/>
                <a:gd name="T27" fmla="*/ 130 h 152"/>
                <a:gd name="T28" fmla="*/ 146 w 152"/>
                <a:gd name="T29" fmla="*/ 106 h 152"/>
                <a:gd name="T30" fmla="*/ 150 w 152"/>
                <a:gd name="T31" fmla="*/ 90 h 152"/>
                <a:gd name="T32" fmla="*/ 150 w 152"/>
                <a:gd name="T33" fmla="*/ 62 h 152"/>
                <a:gd name="T34" fmla="*/ 146 w 152"/>
                <a:gd name="T35" fmla="*/ 46 h 152"/>
                <a:gd name="T36" fmla="*/ 134 w 152"/>
                <a:gd name="T37" fmla="*/ 28 h 152"/>
                <a:gd name="T38" fmla="*/ 118 w 152"/>
                <a:gd name="T39" fmla="*/ 12 h 152"/>
                <a:gd name="T40" fmla="*/ 98 w 152"/>
                <a:gd name="T41" fmla="*/ 2 h 152"/>
                <a:gd name="T42" fmla="*/ 76 w 152"/>
                <a:gd name="T43" fmla="*/ 0 h 152"/>
                <a:gd name="T44" fmla="*/ 76 w 152"/>
                <a:gd name="T45" fmla="*/ 124 h 152"/>
                <a:gd name="T46" fmla="*/ 62 w 152"/>
                <a:gd name="T47" fmla="*/ 122 h 152"/>
                <a:gd name="T48" fmla="*/ 38 w 152"/>
                <a:gd name="T49" fmla="*/ 108 h 152"/>
                <a:gd name="T50" fmla="*/ 30 w 152"/>
                <a:gd name="T51" fmla="*/ 94 h 152"/>
                <a:gd name="T52" fmla="*/ 26 w 152"/>
                <a:gd name="T53" fmla="*/ 76 h 152"/>
                <a:gd name="T54" fmla="*/ 30 w 152"/>
                <a:gd name="T55" fmla="*/ 58 h 152"/>
                <a:gd name="T56" fmla="*/ 40 w 152"/>
                <a:gd name="T57" fmla="*/ 42 h 152"/>
                <a:gd name="T58" fmla="*/ 56 w 152"/>
                <a:gd name="T59" fmla="*/ 30 h 152"/>
                <a:gd name="T60" fmla="*/ 66 w 152"/>
                <a:gd name="T61" fmla="*/ 28 h 152"/>
                <a:gd name="T62" fmla="*/ 76 w 152"/>
                <a:gd name="T63" fmla="*/ 26 h 152"/>
                <a:gd name="T64" fmla="*/ 102 w 152"/>
                <a:gd name="T65" fmla="*/ 36 h 152"/>
                <a:gd name="T66" fmla="*/ 120 w 152"/>
                <a:gd name="T67" fmla="*/ 58 h 152"/>
                <a:gd name="T68" fmla="*/ 124 w 152"/>
                <a:gd name="T69" fmla="*/ 66 h 152"/>
                <a:gd name="T70" fmla="*/ 124 w 152"/>
                <a:gd name="T71" fmla="*/ 86 h 152"/>
                <a:gd name="T72" fmla="*/ 120 w 152"/>
                <a:gd name="T73" fmla="*/ 94 h 152"/>
                <a:gd name="T74" fmla="*/ 110 w 152"/>
                <a:gd name="T75" fmla="*/ 110 h 152"/>
                <a:gd name="T76" fmla="*/ 94 w 152"/>
                <a:gd name="T77" fmla="*/ 122 h 152"/>
                <a:gd name="T78" fmla="*/ 86 w 152"/>
                <a:gd name="T79" fmla="*/ 124 h 152"/>
                <a:gd name="T80" fmla="*/ 76 w 152"/>
                <a:gd name="T81" fmla="*/ 124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52" h="152">
                  <a:moveTo>
                    <a:pt x="76" y="0"/>
                  </a:moveTo>
                  <a:lnTo>
                    <a:pt x="76" y="0"/>
                  </a:lnTo>
                  <a:lnTo>
                    <a:pt x="60" y="2"/>
                  </a:lnTo>
                  <a:lnTo>
                    <a:pt x="46" y="6"/>
                  </a:lnTo>
                  <a:lnTo>
                    <a:pt x="46" y="6"/>
                  </a:lnTo>
                  <a:lnTo>
                    <a:pt x="32" y="12"/>
                  </a:lnTo>
                  <a:lnTo>
                    <a:pt x="22" y="22"/>
                  </a:lnTo>
                  <a:lnTo>
                    <a:pt x="12" y="34"/>
                  </a:lnTo>
                  <a:lnTo>
                    <a:pt x="6" y="46"/>
                  </a:lnTo>
                  <a:lnTo>
                    <a:pt x="0" y="60"/>
                  </a:lnTo>
                  <a:lnTo>
                    <a:pt x="0" y="76"/>
                  </a:lnTo>
                  <a:lnTo>
                    <a:pt x="0" y="90"/>
                  </a:lnTo>
                  <a:lnTo>
                    <a:pt x="6" y="106"/>
                  </a:lnTo>
                  <a:lnTo>
                    <a:pt x="6" y="106"/>
                  </a:lnTo>
                  <a:lnTo>
                    <a:pt x="10" y="116"/>
                  </a:lnTo>
                  <a:lnTo>
                    <a:pt x="16" y="124"/>
                  </a:lnTo>
                  <a:lnTo>
                    <a:pt x="24" y="132"/>
                  </a:lnTo>
                  <a:lnTo>
                    <a:pt x="34" y="140"/>
                  </a:lnTo>
                  <a:lnTo>
                    <a:pt x="42" y="144"/>
                  </a:lnTo>
                  <a:lnTo>
                    <a:pt x="54" y="148"/>
                  </a:lnTo>
                  <a:lnTo>
                    <a:pt x="64" y="152"/>
                  </a:lnTo>
                  <a:lnTo>
                    <a:pt x="76" y="152"/>
                  </a:lnTo>
                  <a:lnTo>
                    <a:pt x="76" y="152"/>
                  </a:lnTo>
                  <a:lnTo>
                    <a:pt x="90" y="150"/>
                  </a:lnTo>
                  <a:lnTo>
                    <a:pt x="104" y="146"/>
                  </a:lnTo>
                  <a:lnTo>
                    <a:pt x="104" y="146"/>
                  </a:lnTo>
                  <a:lnTo>
                    <a:pt x="118" y="140"/>
                  </a:lnTo>
                  <a:lnTo>
                    <a:pt x="130" y="130"/>
                  </a:lnTo>
                  <a:lnTo>
                    <a:pt x="138" y="118"/>
                  </a:lnTo>
                  <a:lnTo>
                    <a:pt x="146" y="106"/>
                  </a:lnTo>
                  <a:lnTo>
                    <a:pt x="146" y="106"/>
                  </a:lnTo>
                  <a:lnTo>
                    <a:pt x="150" y="90"/>
                  </a:lnTo>
                  <a:lnTo>
                    <a:pt x="152" y="76"/>
                  </a:lnTo>
                  <a:lnTo>
                    <a:pt x="150" y="62"/>
                  </a:lnTo>
                  <a:lnTo>
                    <a:pt x="146" y="46"/>
                  </a:lnTo>
                  <a:lnTo>
                    <a:pt x="146" y="46"/>
                  </a:lnTo>
                  <a:lnTo>
                    <a:pt x="140" y="36"/>
                  </a:lnTo>
                  <a:lnTo>
                    <a:pt x="134" y="28"/>
                  </a:lnTo>
                  <a:lnTo>
                    <a:pt x="126" y="20"/>
                  </a:lnTo>
                  <a:lnTo>
                    <a:pt x="118" y="12"/>
                  </a:lnTo>
                  <a:lnTo>
                    <a:pt x="108" y="8"/>
                  </a:lnTo>
                  <a:lnTo>
                    <a:pt x="98" y="2"/>
                  </a:lnTo>
                  <a:lnTo>
                    <a:pt x="86" y="0"/>
                  </a:lnTo>
                  <a:lnTo>
                    <a:pt x="76" y="0"/>
                  </a:lnTo>
                  <a:lnTo>
                    <a:pt x="76" y="0"/>
                  </a:lnTo>
                  <a:close/>
                  <a:moveTo>
                    <a:pt x="76" y="124"/>
                  </a:moveTo>
                  <a:lnTo>
                    <a:pt x="76" y="124"/>
                  </a:lnTo>
                  <a:lnTo>
                    <a:pt x="62" y="122"/>
                  </a:lnTo>
                  <a:lnTo>
                    <a:pt x="48" y="116"/>
                  </a:lnTo>
                  <a:lnTo>
                    <a:pt x="38" y="108"/>
                  </a:lnTo>
                  <a:lnTo>
                    <a:pt x="30" y="94"/>
                  </a:lnTo>
                  <a:lnTo>
                    <a:pt x="30" y="94"/>
                  </a:lnTo>
                  <a:lnTo>
                    <a:pt x="28" y="86"/>
                  </a:lnTo>
                  <a:lnTo>
                    <a:pt x="26" y="76"/>
                  </a:lnTo>
                  <a:lnTo>
                    <a:pt x="28" y="66"/>
                  </a:lnTo>
                  <a:lnTo>
                    <a:pt x="30" y="58"/>
                  </a:lnTo>
                  <a:lnTo>
                    <a:pt x="34" y="48"/>
                  </a:lnTo>
                  <a:lnTo>
                    <a:pt x="40" y="42"/>
                  </a:lnTo>
                  <a:lnTo>
                    <a:pt x="48" y="36"/>
                  </a:lnTo>
                  <a:lnTo>
                    <a:pt x="56" y="30"/>
                  </a:lnTo>
                  <a:lnTo>
                    <a:pt x="56" y="30"/>
                  </a:lnTo>
                  <a:lnTo>
                    <a:pt x="66" y="28"/>
                  </a:lnTo>
                  <a:lnTo>
                    <a:pt x="76" y="26"/>
                  </a:lnTo>
                  <a:lnTo>
                    <a:pt x="76" y="26"/>
                  </a:lnTo>
                  <a:lnTo>
                    <a:pt x="90" y="30"/>
                  </a:lnTo>
                  <a:lnTo>
                    <a:pt x="102" y="36"/>
                  </a:lnTo>
                  <a:lnTo>
                    <a:pt x="114" y="44"/>
                  </a:lnTo>
                  <a:lnTo>
                    <a:pt x="120" y="58"/>
                  </a:lnTo>
                  <a:lnTo>
                    <a:pt x="120" y="58"/>
                  </a:lnTo>
                  <a:lnTo>
                    <a:pt x="124" y="66"/>
                  </a:lnTo>
                  <a:lnTo>
                    <a:pt x="124" y="76"/>
                  </a:lnTo>
                  <a:lnTo>
                    <a:pt x="124" y="86"/>
                  </a:lnTo>
                  <a:lnTo>
                    <a:pt x="120" y="94"/>
                  </a:lnTo>
                  <a:lnTo>
                    <a:pt x="120" y="94"/>
                  </a:lnTo>
                  <a:lnTo>
                    <a:pt x="116" y="104"/>
                  </a:lnTo>
                  <a:lnTo>
                    <a:pt x="110" y="110"/>
                  </a:lnTo>
                  <a:lnTo>
                    <a:pt x="102" y="116"/>
                  </a:lnTo>
                  <a:lnTo>
                    <a:pt x="94" y="122"/>
                  </a:lnTo>
                  <a:lnTo>
                    <a:pt x="94" y="122"/>
                  </a:lnTo>
                  <a:lnTo>
                    <a:pt x="86" y="124"/>
                  </a:lnTo>
                  <a:lnTo>
                    <a:pt x="76" y="124"/>
                  </a:lnTo>
                  <a:lnTo>
                    <a:pt x="76" y="1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S PGothic" pitchFamily="34" charset="-128"/>
                <a:cs typeface="+mn-cs"/>
              </a:endParaRPr>
            </a:p>
          </p:txBody>
        </p:sp>
      </p:grpSp>
      <p:sp>
        <p:nvSpPr>
          <p:cNvPr id="20484"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474ED8D-1F48-44F3-90E6-FE7E61A8EEF7}" type="slidenum">
              <a:rPr kumimoji="0" lang="en-US" sz="1200" b="0" i="0" u="none" strike="noStrike" kern="1200" cap="none" spc="0" normalizeH="0" baseline="0" noProof="0" smtClean="0">
                <a:ln>
                  <a:noFill/>
                </a:ln>
                <a:solidFill>
                  <a:srgbClr val="898989"/>
                </a:solidFill>
                <a:effectLst/>
                <a:uLnTx/>
                <a:uFillTx/>
                <a:latin typeface="Arial" pitchFamily="34" charset="0"/>
                <a:ea typeface="MS PGothic" pitchFamily="34" charset="-128"/>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898989"/>
              </a:solidFill>
              <a:effectLst/>
              <a:uLnTx/>
              <a:uFillTx/>
              <a:latin typeface="Arial" pitchFamily="34" charset="0"/>
              <a:ea typeface="MS PGothic" pitchFamily="34" charset="-128"/>
              <a:cs typeface="Arial" pitchFamily="34" charset="0"/>
            </a:endParaRPr>
          </a:p>
        </p:txBody>
      </p:sp>
    </p:spTree>
    <p:extLst>
      <p:ext uri="{BB962C8B-B14F-4D97-AF65-F5344CB8AC3E}">
        <p14:creationId xmlns:p14="http://schemas.microsoft.com/office/powerpoint/2010/main" val="2513729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9"/>
          <p:cNvSpPr>
            <a:spLocks noGrp="1" noChangeArrowheads="1"/>
          </p:cNvSpPr>
          <p:nvPr>
            <p:ph type="title"/>
          </p:nvPr>
        </p:nvSpPr>
        <p:spPr>
          <a:xfrm>
            <a:off x="457200" y="381000"/>
            <a:ext cx="3429000" cy="914400"/>
          </a:xfrm>
        </p:spPr>
        <p:txBody>
          <a:bodyPr/>
          <a:lstStyle/>
          <a:p>
            <a:r>
              <a:rPr lang="en-US" dirty="0" smtClean="0">
                <a:latin typeface="Century Gothic" panose="020B0502020202020204" pitchFamily="34" charset="0"/>
              </a:rPr>
              <a:t>Creating a spending plan</a:t>
            </a:r>
          </a:p>
        </p:txBody>
      </p:sp>
      <p:sp>
        <p:nvSpPr>
          <p:cNvPr id="14" name="Oval 13"/>
          <p:cNvSpPr/>
          <p:nvPr/>
        </p:nvSpPr>
        <p:spPr>
          <a:xfrm>
            <a:off x="581616" y="1472852"/>
            <a:ext cx="410028" cy="41002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smtClean="0">
                <a:ln>
                  <a:noFill/>
                </a:ln>
                <a:solidFill>
                  <a:prstClr val="white"/>
                </a:solidFill>
                <a:effectLst/>
                <a:uLnTx/>
                <a:uFillTx/>
                <a:latin typeface="Arial"/>
                <a:ea typeface="ヒラギノ角ゴ Pro W3"/>
                <a:cs typeface="+mn-cs"/>
              </a:rPr>
              <a:t>3</a:t>
            </a:r>
            <a:endParaRPr kumimoji="0" lang="en-US" sz="2400" b="1" i="0" u="none" strike="noStrike" kern="1200" cap="none" spc="0" normalizeH="0" baseline="0" noProof="0" dirty="0">
              <a:ln>
                <a:noFill/>
              </a:ln>
              <a:solidFill>
                <a:prstClr val="white"/>
              </a:solidFill>
              <a:effectLst/>
              <a:uLnTx/>
              <a:uFillTx/>
              <a:latin typeface="Arial"/>
              <a:ea typeface="ヒラギノ角ゴ Pro W3"/>
              <a:cs typeface="+mn-cs"/>
            </a:endParaRPr>
          </a:p>
        </p:txBody>
      </p:sp>
      <p:sp>
        <p:nvSpPr>
          <p:cNvPr id="21507" name="Content Placeholder 6"/>
          <p:cNvSpPr>
            <a:spLocks noGrp="1"/>
          </p:cNvSpPr>
          <p:nvPr>
            <p:ph idx="1"/>
          </p:nvPr>
        </p:nvSpPr>
        <p:spPr/>
        <p:txBody>
          <a:bodyPr/>
          <a:lstStyle/>
          <a:p>
            <a:pPr marL="576263" indent="0">
              <a:spcAft>
                <a:spcPts val="1200"/>
              </a:spcAft>
              <a:buNone/>
            </a:pPr>
            <a:r>
              <a:rPr lang="en-US" dirty="0" smtClean="0">
                <a:solidFill>
                  <a:srgbClr val="5E652B"/>
                </a:solidFill>
                <a:latin typeface="Century Gothic" panose="020B0502020202020204" pitchFamily="34" charset="0"/>
              </a:rPr>
              <a:t>Total and compare your income and expenses to create your spending plan</a:t>
            </a:r>
          </a:p>
          <a:p>
            <a:pPr>
              <a:spcAft>
                <a:spcPts val="1200"/>
              </a:spcAft>
            </a:pPr>
            <a:r>
              <a:rPr lang="en-US" dirty="0" smtClean="0">
                <a:latin typeface="Century Gothic" panose="020B0502020202020204" pitchFamily="34" charset="0"/>
              </a:rPr>
              <a:t>If you have money left over, you have a positive cash flow. </a:t>
            </a:r>
          </a:p>
          <a:p>
            <a:pPr>
              <a:spcAft>
                <a:spcPts val="1200"/>
              </a:spcAft>
            </a:pPr>
            <a:r>
              <a:rPr lang="en-US" dirty="0" smtClean="0">
                <a:latin typeface="Century Gothic" panose="020B0502020202020204" pitchFamily="34" charset="0"/>
              </a:rPr>
              <a:t>If you spend more than your income, your cash flow is negative.</a:t>
            </a:r>
          </a:p>
        </p:txBody>
      </p:sp>
      <p:sp>
        <p:nvSpPr>
          <p:cNvPr id="6" name="Rectangle 5"/>
          <p:cNvSpPr/>
          <p:nvPr/>
        </p:nvSpPr>
        <p:spPr>
          <a:xfrm>
            <a:off x="5181600" y="0"/>
            <a:ext cx="3962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ヒラギノ角ゴ Pro W3"/>
              <a:cs typeface="+mn-cs"/>
            </a:endParaRPr>
          </a:p>
        </p:txBody>
      </p:sp>
      <p:grpSp>
        <p:nvGrpSpPr>
          <p:cNvPr id="7" name="Group 6" descr="2 gears icon"/>
          <p:cNvGrpSpPr>
            <a:grpSpLocks noChangeAspect="1"/>
          </p:cNvGrpSpPr>
          <p:nvPr/>
        </p:nvGrpSpPr>
        <p:grpSpPr>
          <a:xfrm>
            <a:off x="5784850" y="2074863"/>
            <a:ext cx="2755900" cy="2749550"/>
            <a:chOff x="5791200" y="4419600"/>
            <a:chExt cx="1377950" cy="1374775"/>
          </a:xfrm>
          <a:solidFill>
            <a:schemeClr val="bg2">
              <a:lumMod val="20000"/>
              <a:lumOff val="80000"/>
            </a:schemeClr>
          </a:solidFill>
        </p:grpSpPr>
        <p:sp>
          <p:nvSpPr>
            <p:cNvPr id="8" name="Freeform 67"/>
            <p:cNvSpPr>
              <a:spLocks noEditPoints="1"/>
            </p:cNvSpPr>
            <p:nvPr/>
          </p:nvSpPr>
          <p:spPr bwMode="auto">
            <a:xfrm>
              <a:off x="6099175" y="5181600"/>
              <a:ext cx="307975" cy="307975"/>
            </a:xfrm>
            <a:custGeom>
              <a:avLst/>
              <a:gdLst>
                <a:gd name="T0" fmla="*/ 96 w 194"/>
                <a:gd name="T1" fmla="*/ 0 h 194"/>
                <a:gd name="T2" fmla="*/ 58 w 194"/>
                <a:gd name="T3" fmla="*/ 8 h 194"/>
                <a:gd name="T4" fmla="*/ 28 w 194"/>
                <a:gd name="T5" fmla="*/ 28 h 194"/>
                <a:gd name="T6" fmla="*/ 6 w 194"/>
                <a:gd name="T7" fmla="*/ 60 h 194"/>
                <a:gd name="T8" fmla="*/ 0 w 194"/>
                <a:gd name="T9" fmla="*/ 98 h 194"/>
                <a:gd name="T10" fmla="*/ 2 w 194"/>
                <a:gd name="T11" fmla="*/ 116 h 194"/>
                <a:gd name="T12" fmla="*/ 16 w 194"/>
                <a:gd name="T13" fmla="*/ 152 h 194"/>
                <a:gd name="T14" fmla="*/ 42 w 194"/>
                <a:gd name="T15" fmla="*/ 178 h 194"/>
                <a:gd name="T16" fmla="*/ 76 w 194"/>
                <a:gd name="T17" fmla="*/ 192 h 194"/>
                <a:gd name="T18" fmla="*/ 96 w 194"/>
                <a:gd name="T19" fmla="*/ 194 h 194"/>
                <a:gd name="T20" fmla="*/ 134 w 194"/>
                <a:gd name="T21" fmla="*/ 186 h 194"/>
                <a:gd name="T22" fmla="*/ 164 w 194"/>
                <a:gd name="T23" fmla="*/ 166 h 194"/>
                <a:gd name="T24" fmla="*/ 186 w 194"/>
                <a:gd name="T25" fmla="*/ 134 h 194"/>
                <a:gd name="T26" fmla="*/ 194 w 194"/>
                <a:gd name="T27" fmla="*/ 98 h 194"/>
                <a:gd name="T28" fmla="*/ 192 w 194"/>
                <a:gd name="T29" fmla="*/ 78 h 194"/>
                <a:gd name="T30" fmla="*/ 176 w 194"/>
                <a:gd name="T31" fmla="*/ 42 h 194"/>
                <a:gd name="T32" fmla="*/ 150 w 194"/>
                <a:gd name="T33" fmla="*/ 16 h 194"/>
                <a:gd name="T34" fmla="*/ 116 w 194"/>
                <a:gd name="T35" fmla="*/ 2 h 194"/>
                <a:gd name="T36" fmla="*/ 96 w 194"/>
                <a:gd name="T37" fmla="*/ 0 h 194"/>
                <a:gd name="T38" fmla="*/ 96 w 194"/>
                <a:gd name="T39" fmla="*/ 166 h 194"/>
                <a:gd name="T40" fmla="*/ 70 w 194"/>
                <a:gd name="T41" fmla="*/ 162 h 194"/>
                <a:gd name="T42" fmla="*/ 46 w 194"/>
                <a:gd name="T43" fmla="*/ 146 h 194"/>
                <a:gd name="T44" fmla="*/ 32 w 194"/>
                <a:gd name="T45" fmla="*/ 124 h 194"/>
                <a:gd name="T46" fmla="*/ 26 w 194"/>
                <a:gd name="T47" fmla="*/ 98 h 194"/>
                <a:gd name="T48" fmla="*/ 28 w 194"/>
                <a:gd name="T49" fmla="*/ 84 h 194"/>
                <a:gd name="T50" fmla="*/ 38 w 194"/>
                <a:gd name="T51" fmla="*/ 58 h 194"/>
                <a:gd name="T52" fmla="*/ 58 w 194"/>
                <a:gd name="T53" fmla="*/ 40 h 194"/>
                <a:gd name="T54" fmla="*/ 82 w 194"/>
                <a:gd name="T55" fmla="*/ 28 h 194"/>
                <a:gd name="T56" fmla="*/ 96 w 194"/>
                <a:gd name="T57" fmla="*/ 28 h 194"/>
                <a:gd name="T58" fmla="*/ 124 w 194"/>
                <a:gd name="T59" fmla="*/ 32 h 194"/>
                <a:gd name="T60" fmla="*/ 146 w 194"/>
                <a:gd name="T61" fmla="*/ 48 h 194"/>
                <a:gd name="T62" fmla="*/ 160 w 194"/>
                <a:gd name="T63" fmla="*/ 70 h 194"/>
                <a:gd name="T64" fmla="*/ 166 w 194"/>
                <a:gd name="T65" fmla="*/ 98 h 194"/>
                <a:gd name="T66" fmla="*/ 164 w 194"/>
                <a:gd name="T67" fmla="*/ 112 h 194"/>
                <a:gd name="T68" fmla="*/ 154 w 194"/>
                <a:gd name="T69" fmla="*/ 136 h 194"/>
                <a:gd name="T70" fmla="*/ 136 w 194"/>
                <a:gd name="T71" fmla="*/ 154 h 194"/>
                <a:gd name="T72" fmla="*/ 110 w 194"/>
                <a:gd name="T73" fmla="*/ 166 h 194"/>
                <a:gd name="T74" fmla="*/ 96 w 194"/>
                <a:gd name="T75" fmla="*/ 166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94" h="194">
                  <a:moveTo>
                    <a:pt x="96" y="0"/>
                  </a:moveTo>
                  <a:lnTo>
                    <a:pt x="96" y="0"/>
                  </a:lnTo>
                  <a:lnTo>
                    <a:pt x="76" y="2"/>
                  </a:lnTo>
                  <a:lnTo>
                    <a:pt x="58" y="8"/>
                  </a:lnTo>
                  <a:lnTo>
                    <a:pt x="42" y="16"/>
                  </a:lnTo>
                  <a:lnTo>
                    <a:pt x="28" y="28"/>
                  </a:lnTo>
                  <a:lnTo>
                    <a:pt x="16" y="42"/>
                  </a:lnTo>
                  <a:lnTo>
                    <a:pt x="6" y="60"/>
                  </a:lnTo>
                  <a:lnTo>
                    <a:pt x="2" y="78"/>
                  </a:lnTo>
                  <a:lnTo>
                    <a:pt x="0" y="98"/>
                  </a:lnTo>
                  <a:lnTo>
                    <a:pt x="0" y="98"/>
                  </a:lnTo>
                  <a:lnTo>
                    <a:pt x="2" y="116"/>
                  </a:lnTo>
                  <a:lnTo>
                    <a:pt x="6" y="134"/>
                  </a:lnTo>
                  <a:lnTo>
                    <a:pt x="16" y="152"/>
                  </a:lnTo>
                  <a:lnTo>
                    <a:pt x="28" y="166"/>
                  </a:lnTo>
                  <a:lnTo>
                    <a:pt x="42" y="178"/>
                  </a:lnTo>
                  <a:lnTo>
                    <a:pt x="58" y="186"/>
                  </a:lnTo>
                  <a:lnTo>
                    <a:pt x="76" y="192"/>
                  </a:lnTo>
                  <a:lnTo>
                    <a:pt x="96" y="194"/>
                  </a:lnTo>
                  <a:lnTo>
                    <a:pt x="96" y="194"/>
                  </a:lnTo>
                  <a:lnTo>
                    <a:pt x="116" y="192"/>
                  </a:lnTo>
                  <a:lnTo>
                    <a:pt x="134" y="186"/>
                  </a:lnTo>
                  <a:lnTo>
                    <a:pt x="150" y="178"/>
                  </a:lnTo>
                  <a:lnTo>
                    <a:pt x="164" y="166"/>
                  </a:lnTo>
                  <a:lnTo>
                    <a:pt x="176" y="152"/>
                  </a:lnTo>
                  <a:lnTo>
                    <a:pt x="186" y="134"/>
                  </a:lnTo>
                  <a:lnTo>
                    <a:pt x="192" y="116"/>
                  </a:lnTo>
                  <a:lnTo>
                    <a:pt x="194" y="98"/>
                  </a:lnTo>
                  <a:lnTo>
                    <a:pt x="194" y="98"/>
                  </a:lnTo>
                  <a:lnTo>
                    <a:pt x="192" y="78"/>
                  </a:lnTo>
                  <a:lnTo>
                    <a:pt x="186" y="60"/>
                  </a:lnTo>
                  <a:lnTo>
                    <a:pt x="176" y="42"/>
                  </a:lnTo>
                  <a:lnTo>
                    <a:pt x="164" y="28"/>
                  </a:lnTo>
                  <a:lnTo>
                    <a:pt x="150" y="16"/>
                  </a:lnTo>
                  <a:lnTo>
                    <a:pt x="134" y="8"/>
                  </a:lnTo>
                  <a:lnTo>
                    <a:pt x="116" y="2"/>
                  </a:lnTo>
                  <a:lnTo>
                    <a:pt x="96" y="0"/>
                  </a:lnTo>
                  <a:lnTo>
                    <a:pt x="96" y="0"/>
                  </a:lnTo>
                  <a:close/>
                  <a:moveTo>
                    <a:pt x="96" y="166"/>
                  </a:moveTo>
                  <a:lnTo>
                    <a:pt x="96" y="166"/>
                  </a:lnTo>
                  <a:lnTo>
                    <a:pt x="82" y="166"/>
                  </a:lnTo>
                  <a:lnTo>
                    <a:pt x="70" y="162"/>
                  </a:lnTo>
                  <a:lnTo>
                    <a:pt x="58" y="154"/>
                  </a:lnTo>
                  <a:lnTo>
                    <a:pt x="46" y="146"/>
                  </a:lnTo>
                  <a:lnTo>
                    <a:pt x="38" y="136"/>
                  </a:lnTo>
                  <a:lnTo>
                    <a:pt x="32" y="124"/>
                  </a:lnTo>
                  <a:lnTo>
                    <a:pt x="28" y="112"/>
                  </a:lnTo>
                  <a:lnTo>
                    <a:pt x="26" y="98"/>
                  </a:lnTo>
                  <a:lnTo>
                    <a:pt x="26" y="98"/>
                  </a:lnTo>
                  <a:lnTo>
                    <a:pt x="28" y="84"/>
                  </a:lnTo>
                  <a:lnTo>
                    <a:pt x="32" y="70"/>
                  </a:lnTo>
                  <a:lnTo>
                    <a:pt x="38" y="58"/>
                  </a:lnTo>
                  <a:lnTo>
                    <a:pt x="46" y="48"/>
                  </a:lnTo>
                  <a:lnTo>
                    <a:pt x="58" y="40"/>
                  </a:lnTo>
                  <a:lnTo>
                    <a:pt x="70" y="32"/>
                  </a:lnTo>
                  <a:lnTo>
                    <a:pt x="82" y="28"/>
                  </a:lnTo>
                  <a:lnTo>
                    <a:pt x="96" y="28"/>
                  </a:lnTo>
                  <a:lnTo>
                    <a:pt x="96" y="28"/>
                  </a:lnTo>
                  <a:lnTo>
                    <a:pt x="110" y="28"/>
                  </a:lnTo>
                  <a:lnTo>
                    <a:pt x="124" y="32"/>
                  </a:lnTo>
                  <a:lnTo>
                    <a:pt x="136" y="40"/>
                  </a:lnTo>
                  <a:lnTo>
                    <a:pt x="146" y="48"/>
                  </a:lnTo>
                  <a:lnTo>
                    <a:pt x="154" y="58"/>
                  </a:lnTo>
                  <a:lnTo>
                    <a:pt x="160" y="70"/>
                  </a:lnTo>
                  <a:lnTo>
                    <a:pt x="164" y="84"/>
                  </a:lnTo>
                  <a:lnTo>
                    <a:pt x="166" y="98"/>
                  </a:lnTo>
                  <a:lnTo>
                    <a:pt x="166" y="98"/>
                  </a:lnTo>
                  <a:lnTo>
                    <a:pt x="164" y="112"/>
                  </a:lnTo>
                  <a:lnTo>
                    <a:pt x="160" y="124"/>
                  </a:lnTo>
                  <a:lnTo>
                    <a:pt x="154" y="136"/>
                  </a:lnTo>
                  <a:lnTo>
                    <a:pt x="146" y="146"/>
                  </a:lnTo>
                  <a:lnTo>
                    <a:pt x="136" y="154"/>
                  </a:lnTo>
                  <a:lnTo>
                    <a:pt x="124" y="162"/>
                  </a:lnTo>
                  <a:lnTo>
                    <a:pt x="110" y="166"/>
                  </a:lnTo>
                  <a:lnTo>
                    <a:pt x="96" y="166"/>
                  </a:lnTo>
                  <a:lnTo>
                    <a:pt x="96" y="1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S PGothic" pitchFamily="34" charset="-128"/>
                <a:cs typeface="+mn-cs"/>
              </a:endParaRPr>
            </a:p>
          </p:txBody>
        </p:sp>
        <p:sp>
          <p:nvSpPr>
            <p:cNvPr id="9" name="Freeform 68"/>
            <p:cNvSpPr>
              <a:spLocks noEditPoints="1"/>
            </p:cNvSpPr>
            <p:nvPr/>
          </p:nvSpPr>
          <p:spPr bwMode="auto">
            <a:xfrm>
              <a:off x="5791200" y="4419600"/>
              <a:ext cx="1377950" cy="1374775"/>
            </a:xfrm>
            <a:custGeom>
              <a:avLst/>
              <a:gdLst>
                <a:gd name="T0" fmla="*/ 868 w 868"/>
                <a:gd name="T1" fmla="*/ 172 h 866"/>
                <a:gd name="T2" fmla="*/ 764 w 868"/>
                <a:gd name="T3" fmla="*/ 92 h 866"/>
                <a:gd name="T4" fmla="*/ 654 w 868"/>
                <a:gd name="T5" fmla="*/ 46 h 866"/>
                <a:gd name="T6" fmla="*/ 530 w 868"/>
                <a:gd name="T7" fmla="*/ 92 h 866"/>
                <a:gd name="T8" fmla="*/ 428 w 868"/>
                <a:gd name="T9" fmla="*/ 174 h 866"/>
                <a:gd name="T10" fmla="*/ 428 w 868"/>
                <a:gd name="T11" fmla="*/ 266 h 866"/>
                <a:gd name="T12" fmla="*/ 364 w 868"/>
                <a:gd name="T13" fmla="*/ 364 h 866"/>
                <a:gd name="T14" fmla="*/ 214 w 868"/>
                <a:gd name="T15" fmla="*/ 364 h 866"/>
                <a:gd name="T16" fmla="*/ 86 w 868"/>
                <a:gd name="T17" fmla="*/ 480 h 866"/>
                <a:gd name="T18" fmla="*/ 0 w 868"/>
                <a:gd name="T19" fmla="*/ 628 h 866"/>
                <a:gd name="T20" fmla="*/ 50 w 868"/>
                <a:gd name="T21" fmla="*/ 746 h 866"/>
                <a:gd name="T22" fmla="*/ 216 w 868"/>
                <a:gd name="T23" fmla="*/ 790 h 866"/>
                <a:gd name="T24" fmla="*/ 366 w 868"/>
                <a:gd name="T25" fmla="*/ 790 h 866"/>
                <a:gd name="T26" fmla="*/ 494 w 868"/>
                <a:gd name="T27" fmla="*/ 674 h 866"/>
                <a:gd name="T28" fmla="*/ 580 w 868"/>
                <a:gd name="T29" fmla="*/ 526 h 866"/>
                <a:gd name="T30" fmla="*/ 530 w 868"/>
                <a:gd name="T31" fmla="*/ 410 h 866"/>
                <a:gd name="T32" fmla="*/ 656 w 868"/>
                <a:gd name="T33" fmla="*/ 392 h 866"/>
                <a:gd name="T34" fmla="*/ 764 w 868"/>
                <a:gd name="T35" fmla="*/ 348 h 866"/>
                <a:gd name="T36" fmla="*/ 820 w 868"/>
                <a:gd name="T37" fmla="*/ 228 h 866"/>
                <a:gd name="T38" fmla="*/ 702 w 868"/>
                <a:gd name="T39" fmla="*/ 406 h 866"/>
                <a:gd name="T40" fmla="*/ 636 w 868"/>
                <a:gd name="T41" fmla="*/ 366 h 866"/>
                <a:gd name="T42" fmla="*/ 560 w 868"/>
                <a:gd name="T43" fmla="*/ 336 h 866"/>
                <a:gd name="T44" fmla="*/ 532 w 868"/>
                <a:gd name="T45" fmla="*/ 308 h 866"/>
                <a:gd name="T46" fmla="*/ 502 w 868"/>
                <a:gd name="T47" fmla="*/ 232 h 866"/>
                <a:gd name="T48" fmla="*/ 460 w 868"/>
                <a:gd name="T49" fmla="*/ 166 h 866"/>
                <a:gd name="T50" fmla="*/ 536 w 868"/>
                <a:gd name="T51" fmla="*/ 126 h 866"/>
                <a:gd name="T52" fmla="*/ 592 w 868"/>
                <a:gd name="T53" fmla="*/ 34 h 866"/>
                <a:gd name="T54" fmla="*/ 660 w 868"/>
                <a:gd name="T55" fmla="*/ 74 h 866"/>
                <a:gd name="T56" fmla="*/ 736 w 868"/>
                <a:gd name="T57" fmla="*/ 104 h 866"/>
                <a:gd name="T58" fmla="*/ 764 w 868"/>
                <a:gd name="T59" fmla="*/ 132 h 866"/>
                <a:gd name="T60" fmla="*/ 792 w 868"/>
                <a:gd name="T61" fmla="*/ 206 h 866"/>
                <a:gd name="T62" fmla="*/ 834 w 868"/>
                <a:gd name="T63" fmla="*/ 274 h 866"/>
                <a:gd name="T64" fmla="*/ 760 w 868"/>
                <a:gd name="T65" fmla="*/ 314 h 866"/>
                <a:gd name="T66" fmla="*/ 466 w 868"/>
                <a:gd name="T67" fmla="*/ 342 h 866"/>
                <a:gd name="T68" fmla="*/ 526 w 868"/>
                <a:gd name="T69" fmla="*/ 402 h 866"/>
                <a:gd name="T70" fmla="*/ 474 w 868"/>
                <a:gd name="T71" fmla="*/ 500 h 866"/>
                <a:gd name="T72" fmla="*/ 552 w 868"/>
                <a:gd name="T73" fmla="*/ 608 h 866"/>
                <a:gd name="T74" fmla="*/ 474 w 868"/>
                <a:gd name="T75" fmla="*/ 652 h 866"/>
                <a:gd name="T76" fmla="*/ 454 w 868"/>
                <a:gd name="T77" fmla="*/ 784 h 866"/>
                <a:gd name="T78" fmla="*/ 366 w 868"/>
                <a:gd name="T79" fmla="*/ 760 h 866"/>
                <a:gd name="T80" fmla="*/ 260 w 868"/>
                <a:gd name="T81" fmla="*/ 840 h 866"/>
                <a:gd name="T82" fmla="*/ 214 w 868"/>
                <a:gd name="T83" fmla="*/ 762 h 866"/>
                <a:gd name="T84" fmla="*/ 82 w 868"/>
                <a:gd name="T85" fmla="*/ 742 h 866"/>
                <a:gd name="T86" fmla="*/ 106 w 868"/>
                <a:gd name="T87" fmla="*/ 654 h 866"/>
                <a:gd name="T88" fmla="*/ 28 w 868"/>
                <a:gd name="T89" fmla="*/ 546 h 866"/>
                <a:gd name="T90" fmla="*/ 106 w 868"/>
                <a:gd name="T91" fmla="*/ 502 h 866"/>
                <a:gd name="T92" fmla="*/ 126 w 868"/>
                <a:gd name="T93" fmla="*/ 370 h 866"/>
                <a:gd name="T94" fmla="*/ 214 w 868"/>
                <a:gd name="T95" fmla="*/ 394 h 866"/>
                <a:gd name="T96" fmla="*/ 322 w 868"/>
                <a:gd name="T97" fmla="*/ 314 h 866"/>
                <a:gd name="T98" fmla="*/ 366 w 868"/>
                <a:gd name="T99" fmla="*/ 392 h 866"/>
                <a:gd name="T100" fmla="*/ 498 w 868"/>
                <a:gd name="T101" fmla="*/ 414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8" h="866">
                  <a:moveTo>
                    <a:pt x="820" y="228"/>
                  </a:moveTo>
                  <a:lnTo>
                    <a:pt x="820" y="228"/>
                  </a:lnTo>
                  <a:lnTo>
                    <a:pt x="820" y="212"/>
                  </a:lnTo>
                  <a:lnTo>
                    <a:pt x="868" y="172"/>
                  </a:lnTo>
                  <a:lnTo>
                    <a:pt x="836" y="98"/>
                  </a:lnTo>
                  <a:lnTo>
                    <a:pt x="776" y="102"/>
                  </a:lnTo>
                  <a:lnTo>
                    <a:pt x="776" y="102"/>
                  </a:lnTo>
                  <a:lnTo>
                    <a:pt x="764" y="92"/>
                  </a:lnTo>
                  <a:lnTo>
                    <a:pt x="770" y="32"/>
                  </a:lnTo>
                  <a:lnTo>
                    <a:pt x="694" y="0"/>
                  </a:lnTo>
                  <a:lnTo>
                    <a:pt x="654" y="46"/>
                  </a:lnTo>
                  <a:lnTo>
                    <a:pt x="654" y="46"/>
                  </a:lnTo>
                  <a:lnTo>
                    <a:pt x="640" y="46"/>
                  </a:lnTo>
                  <a:lnTo>
                    <a:pt x="600" y="0"/>
                  </a:lnTo>
                  <a:lnTo>
                    <a:pt x="526" y="32"/>
                  </a:lnTo>
                  <a:lnTo>
                    <a:pt x="530" y="92"/>
                  </a:lnTo>
                  <a:lnTo>
                    <a:pt x="530" y="92"/>
                  </a:lnTo>
                  <a:lnTo>
                    <a:pt x="520" y="104"/>
                  </a:lnTo>
                  <a:lnTo>
                    <a:pt x="460" y="98"/>
                  </a:lnTo>
                  <a:lnTo>
                    <a:pt x="428" y="174"/>
                  </a:lnTo>
                  <a:lnTo>
                    <a:pt x="474" y="212"/>
                  </a:lnTo>
                  <a:lnTo>
                    <a:pt x="474" y="212"/>
                  </a:lnTo>
                  <a:lnTo>
                    <a:pt x="474" y="228"/>
                  </a:lnTo>
                  <a:lnTo>
                    <a:pt x="428" y="266"/>
                  </a:lnTo>
                  <a:lnTo>
                    <a:pt x="456" y="336"/>
                  </a:lnTo>
                  <a:lnTo>
                    <a:pt x="388" y="372"/>
                  </a:lnTo>
                  <a:lnTo>
                    <a:pt x="388" y="372"/>
                  </a:lnTo>
                  <a:lnTo>
                    <a:pt x="364" y="364"/>
                  </a:lnTo>
                  <a:lnTo>
                    <a:pt x="342" y="288"/>
                  </a:lnTo>
                  <a:lnTo>
                    <a:pt x="238" y="288"/>
                  </a:lnTo>
                  <a:lnTo>
                    <a:pt x="214" y="364"/>
                  </a:lnTo>
                  <a:lnTo>
                    <a:pt x="214" y="364"/>
                  </a:lnTo>
                  <a:lnTo>
                    <a:pt x="192" y="374"/>
                  </a:lnTo>
                  <a:lnTo>
                    <a:pt x="122" y="336"/>
                  </a:lnTo>
                  <a:lnTo>
                    <a:pt x="48" y="408"/>
                  </a:lnTo>
                  <a:lnTo>
                    <a:pt x="86" y="480"/>
                  </a:lnTo>
                  <a:lnTo>
                    <a:pt x="86" y="480"/>
                  </a:lnTo>
                  <a:lnTo>
                    <a:pt x="76" y="502"/>
                  </a:lnTo>
                  <a:lnTo>
                    <a:pt x="0" y="526"/>
                  </a:lnTo>
                  <a:lnTo>
                    <a:pt x="0" y="628"/>
                  </a:lnTo>
                  <a:lnTo>
                    <a:pt x="76" y="652"/>
                  </a:lnTo>
                  <a:lnTo>
                    <a:pt x="76" y="652"/>
                  </a:lnTo>
                  <a:lnTo>
                    <a:pt x="86" y="676"/>
                  </a:lnTo>
                  <a:lnTo>
                    <a:pt x="50" y="746"/>
                  </a:lnTo>
                  <a:lnTo>
                    <a:pt x="122" y="818"/>
                  </a:lnTo>
                  <a:lnTo>
                    <a:pt x="192" y="782"/>
                  </a:lnTo>
                  <a:lnTo>
                    <a:pt x="192" y="782"/>
                  </a:lnTo>
                  <a:lnTo>
                    <a:pt x="216" y="790"/>
                  </a:lnTo>
                  <a:lnTo>
                    <a:pt x="240" y="866"/>
                  </a:lnTo>
                  <a:lnTo>
                    <a:pt x="342" y="866"/>
                  </a:lnTo>
                  <a:lnTo>
                    <a:pt x="366" y="790"/>
                  </a:lnTo>
                  <a:lnTo>
                    <a:pt x="366" y="790"/>
                  </a:lnTo>
                  <a:lnTo>
                    <a:pt x="388" y="780"/>
                  </a:lnTo>
                  <a:lnTo>
                    <a:pt x="460" y="818"/>
                  </a:lnTo>
                  <a:lnTo>
                    <a:pt x="532" y="746"/>
                  </a:lnTo>
                  <a:lnTo>
                    <a:pt x="494" y="674"/>
                  </a:lnTo>
                  <a:lnTo>
                    <a:pt x="494" y="674"/>
                  </a:lnTo>
                  <a:lnTo>
                    <a:pt x="504" y="652"/>
                  </a:lnTo>
                  <a:lnTo>
                    <a:pt x="580" y="628"/>
                  </a:lnTo>
                  <a:lnTo>
                    <a:pt x="580" y="526"/>
                  </a:lnTo>
                  <a:lnTo>
                    <a:pt x="504" y="502"/>
                  </a:lnTo>
                  <a:lnTo>
                    <a:pt x="504" y="502"/>
                  </a:lnTo>
                  <a:lnTo>
                    <a:pt x="494" y="478"/>
                  </a:lnTo>
                  <a:lnTo>
                    <a:pt x="530" y="410"/>
                  </a:lnTo>
                  <a:lnTo>
                    <a:pt x="602" y="440"/>
                  </a:lnTo>
                  <a:lnTo>
                    <a:pt x="640" y="392"/>
                  </a:lnTo>
                  <a:lnTo>
                    <a:pt x="640" y="392"/>
                  </a:lnTo>
                  <a:lnTo>
                    <a:pt x="656" y="392"/>
                  </a:lnTo>
                  <a:lnTo>
                    <a:pt x="694" y="440"/>
                  </a:lnTo>
                  <a:lnTo>
                    <a:pt x="770" y="408"/>
                  </a:lnTo>
                  <a:lnTo>
                    <a:pt x="764" y="348"/>
                  </a:lnTo>
                  <a:lnTo>
                    <a:pt x="764" y="348"/>
                  </a:lnTo>
                  <a:lnTo>
                    <a:pt x="776" y="336"/>
                  </a:lnTo>
                  <a:lnTo>
                    <a:pt x="836" y="342"/>
                  </a:lnTo>
                  <a:lnTo>
                    <a:pt x="868" y="266"/>
                  </a:lnTo>
                  <a:lnTo>
                    <a:pt x="820" y="228"/>
                  </a:lnTo>
                  <a:close/>
                  <a:moveTo>
                    <a:pt x="742" y="332"/>
                  </a:moveTo>
                  <a:lnTo>
                    <a:pt x="736" y="336"/>
                  </a:lnTo>
                  <a:lnTo>
                    <a:pt x="742" y="390"/>
                  </a:lnTo>
                  <a:lnTo>
                    <a:pt x="702" y="406"/>
                  </a:lnTo>
                  <a:lnTo>
                    <a:pt x="668" y="364"/>
                  </a:lnTo>
                  <a:lnTo>
                    <a:pt x="660" y="366"/>
                  </a:lnTo>
                  <a:lnTo>
                    <a:pt x="660" y="366"/>
                  </a:lnTo>
                  <a:lnTo>
                    <a:pt x="636" y="366"/>
                  </a:lnTo>
                  <a:lnTo>
                    <a:pt x="628" y="364"/>
                  </a:lnTo>
                  <a:lnTo>
                    <a:pt x="594" y="406"/>
                  </a:lnTo>
                  <a:lnTo>
                    <a:pt x="554" y="390"/>
                  </a:lnTo>
                  <a:lnTo>
                    <a:pt x="560" y="336"/>
                  </a:lnTo>
                  <a:lnTo>
                    <a:pt x="554" y="332"/>
                  </a:lnTo>
                  <a:lnTo>
                    <a:pt x="554" y="332"/>
                  </a:lnTo>
                  <a:lnTo>
                    <a:pt x="536" y="314"/>
                  </a:lnTo>
                  <a:lnTo>
                    <a:pt x="532" y="308"/>
                  </a:lnTo>
                  <a:lnTo>
                    <a:pt x="476" y="314"/>
                  </a:lnTo>
                  <a:lnTo>
                    <a:pt x="460" y="274"/>
                  </a:lnTo>
                  <a:lnTo>
                    <a:pt x="502" y="240"/>
                  </a:lnTo>
                  <a:lnTo>
                    <a:pt x="502" y="232"/>
                  </a:lnTo>
                  <a:lnTo>
                    <a:pt x="502" y="232"/>
                  </a:lnTo>
                  <a:lnTo>
                    <a:pt x="502" y="208"/>
                  </a:lnTo>
                  <a:lnTo>
                    <a:pt x="502" y="200"/>
                  </a:lnTo>
                  <a:lnTo>
                    <a:pt x="460" y="166"/>
                  </a:lnTo>
                  <a:lnTo>
                    <a:pt x="476" y="126"/>
                  </a:lnTo>
                  <a:lnTo>
                    <a:pt x="532" y="132"/>
                  </a:lnTo>
                  <a:lnTo>
                    <a:pt x="536" y="126"/>
                  </a:lnTo>
                  <a:lnTo>
                    <a:pt x="536" y="126"/>
                  </a:lnTo>
                  <a:lnTo>
                    <a:pt x="554" y="108"/>
                  </a:lnTo>
                  <a:lnTo>
                    <a:pt x="558" y="104"/>
                  </a:lnTo>
                  <a:lnTo>
                    <a:pt x="554" y="50"/>
                  </a:lnTo>
                  <a:lnTo>
                    <a:pt x="592" y="34"/>
                  </a:lnTo>
                  <a:lnTo>
                    <a:pt x="628" y="76"/>
                  </a:lnTo>
                  <a:lnTo>
                    <a:pt x="634" y="74"/>
                  </a:lnTo>
                  <a:lnTo>
                    <a:pt x="634" y="74"/>
                  </a:lnTo>
                  <a:lnTo>
                    <a:pt x="660" y="74"/>
                  </a:lnTo>
                  <a:lnTo>
                    <a:pt x="666" y="76"/>
                  </a:lnTo>
                  <a:lnTo>
                    <a:pt x="702" y="32"/>
                  </a:lnTo>
                  <a:lnTo>
                    <a:pt x="740" y="48"/>
                  </a:lnTo>
                  <a:lnTo>
                    <a:pt x="736" y="104"/>
                  </a:lnTo>
                  <a:lnTo>
                    <a:pt x="742" y="108"/>
                  </a:lnTo>
                  <a:lnTo>
                    <a:pt x="742" y="108"/>
                  </a:lnTo>
                  <a:lnTo>
                    <a:pt x="760" y="126"/>
                  </a:lnTo>
                  <a:lnTo>
                    <a:pt x="764" y="132"/>
                  </a:lnTo>
                  <a:lnTo>
                    <a:pt x="818" y="126"/>
                  </a:lnTo>
                  <a:lnTo>
                    <a:pt x="834" y="164"/>
                  </a:lnTo>
                  <a:lnTo>
                    <a:pt x="792" y="200"/>
                  </a:lnTo>
                  <a:lnTo>
                    <a:pt x="792" y="206"/>
                  </a:lnTo>
                  <a:lnTo>
                    <a:pt x="792" y="206"/>
                  </a:lnTo>
                  <a:lnTo>
                    <a:pt x="792" y="232"/>
                  </a:lnTo>
                  <a:lnTo>
                    <a:pt x="792" y="240"/>
                  </a:lnTo>
                  <a:lnTo>
                    <a:pt x="834" y="274"/>
                  </a:lnTo>
                  <a:lnTo>
                    <a:pt x="818" y="312"/>
                  </a:lnTo>
                  <a:lnTo>
                    <a:pt x="764" y="308"/>
                  </a:lnTo>
                  <a:lnTo>
                    <a:pt x="760" y="314"/>
                  </a:lnTo>
                  <a:lnTo>
                    <a:pt x="760" y="314"/>
                  </a:lnTo>
                  <a:lnTo>
                    <a:pt x="742" y="332"/>
                  </a:lnTo>
                  <a:lnTo>
                    <a:pt x="742" y="332"/>
                  </a:lnTo>
                  <a:close/>
                  <a:moveTo>
                    <a:pt x="526" y="402"/>
                  </a:moveTo>
                  <a:lnTo>
                    <a:pt x="466" y="342"/>
                  </a:lnTo>
                  <a:lnTo>
                    <a:pt x="520" y="336"/>
                  </a:lnTo>
                  <a:lnTo>
                    <a:pt x="520" y="336"/>
                  </a:lnTo>
                  <a:lnTo>
                    <a:pt x="532" y="348"/>
                  </a:lnTo>
                  <a:lnTo>
                    <a:pt x="526" y="402"/>
                  </a:lnTo>
                  <a:close/>
                  <a:moveTo>
                    <a:pt x="464" y="478"/>
                  </a:moveTo>
                  <a:lnTo>
                    <a:pt x="466" y="484"/>
                  </a:lnTo>
                  <a:lnTo>
                    <a:pt x="466" y="484"/>
                  </a:lnTo>
                  <a:lnTo>
                    <a:pt x="474" y="500"/>
                  </a:lnTo>
                  <a:lnTo>
                    <a:pt x="480" y="516"/>
                  </a:lnTo>
                  <a:lnTo>
                    <a:pt x="482" y="524"/>
                  </a:lnTo>
                  <a:lnTo>
                    <a:pt x="552" y="546"/>
                  </a:lnTo>
                  <a:lnTo>
                    <a:pt x="552" y="608"/>
                  </a:lnTo>
                  <a:lnTo>
                    <a:pt x="482" y="630"/>
                  </a:lnTo>
                  <a:lnTo>
                    <a:pt x="480" y="636"/>
                  </a:lnTo>
                  <a:lnTo>
                    <a:pt x="480" y="636"/>
                  </a:lnTo>
                  <a:lnTo>
                    <a:pt x="474" y="652"/>
                  </a:lnTo>
                  <a:lnTo>
                    <a:pt x="468" y="668"/>
                  </a:lnTo>
                  <a:lnTo>
                    <a:pt x="464" y="674"/>
                  </a:lnTo>
                  <a:lnTo>
                    <a:pt x="498" y="740"/>
                  </a:lnTo>
                  <a:lnTo>
                    <a:pt x="454" y="784"/>
                  </a:lnTo>
                  <a:lnTo>
                    <a:pt x="388" y="750"/>
                  </a:lnTo>
                  <a:lnTo>
                    <a:pt x="382" y="754"/>
                  </a:lnTo>
                  <a:lnTo>
                    <a:pt x="382" y="754"/>
                  </a:lnTo>
                  <a:lnTo>
                    <a:pt x="366" y="760"/>
                  </a:lnTo>
                  <a:lnTo>
                    <a:pt x="350" y="766"/>
                  </a:lnTo>
                  <a:lnTo>
                    <a:pt x="344" y="770"/>
                  </a:lnTo>
                  <a:lnTo>
                    <a:pt x="322" y="840"/>
                  </a:lnTo>
                  <a:lnTo>
                    <a:pt x="260" y="840"/>
                  </a:lnTo>
                  <a:lnTo>
                    <a:pt x="238" y="770"/>
                  </a:lnTo>
                  <a:lnTo>
                    <a:pt x="230" y="768"/>
                  </a:lnTo>
                  <a:lnTo>
                    <a:pt x="230" y="768"/>
                  </a:lnTo>
                  <a:lnTo>
                    <a:pt x="214" y="762"/>
                  </a:lnTo>
                  <a:lnTo>
                    <a:pt x="198" y="754"/>
                  </a:lnTo>
                  <a:lnTo>
                    <a:pt x="192" y="750"/>
                  </a:lnTo>
                  <a:lnTo>
                    <a:pt x="126" y="786"/>
                  </a:lnTo>
                  <a:lnTo>
                    <a:pt x="82" y="742"/>
                  </a:lnTo>
                  <a:lnTo>
                    <a:pt x="118" y="676"/>
                  </a:lnTo>
                  <a:lnTo>
                    <a:pt x="114" y="670"/>
                  </a:lnTo>
                  <a:lnTo>
                    <a:pt x="114" y="670"/>
                  </a:lnTo>
                  <a:lnTo>
                    <a:pt x="106" y="654"/>
                  </a:lnTo>
                  <a:lnTo>
                    <a:pt x="100" y="638"/>
                  </a:lnTo>
                  <a:lnTo>
                    <a:pt x="98" y="630"/>
                  </a:lnTo>
                  <a:lnTo>
                    <a:pt x="28" y="608"/>
                  </a:lnTo>
                  <a:lnTo>
                    <a:pt x="28" y="546"/>
                  </a:lnTo>
                  <a:lnTo>
                    <a:pt x="98" y="524"/>
                  </a:lnTo>
                  <a:lnTo>
                    <a:pt x="100" y="518"/>
                  </a:lnTo>
                  <a:lnTo>
                    <a:pt x="100" y="518"/>
                  </a:lnTo>
                  <a:lnTo>
                    <a:pt x="106" y="502"/>
                  </a:lnTo>
                  <a:lnTo>
                    <a:pt x="114" y="486"/>
                  </a:lnTo>
                  <a:lnTo>
                    <a:pt x="116" y="480"/>
                  </a:lnTo>
                  <a:lnTo>
                    <a:pt x="82" y="414"/>
                  </a:lnTo>
                  <a:lnTo>
                    <a:pt x="126" y="370"/>
                  </a:lnTo>
                  <a:lnTo>
                    <a:pt x="192" y="404"/>
                  </a:lnTo>
                  <a:lnTo>
                    <a:pt x="198" y="400"/>
                  </a:lnTo>
                  <a:lnTo>
                    <a:pt x="198" y="400"/>
                  </a:lnTo>
                  <a:lnTo>
                    <a:pt x="214" y="394"/>
                  </a:lnTo>
                  <a:lnTo>
                    <a:pt x="230" y="388"/>
                  </a:lnTo>
                  <a:lnTo>
                    <a:pt x="236" y="386"/>
                  </a:lnTo>
                  <a:lnTo>
                    <a:pt x="258" y="314"/>
                  </a:lnTo>
                  <a:lnTo>
                    <a:pt x="322" y="314"/>
                  </a:lnTo>
                  <a:lnTo>
                    <a:pt x="344" y="384"/>
                  </a:lnTo>
                  <a:lnTo>
                    <a:pt x="350" y="386"/>
                  </a:lnTo>
                  <a:lnTo>
                    <a:pt x="350" y="386"/>
                  </a:lnTo>
                  <a:lnTo>
                    <a:pt x="366" y="392"/>
                  </a:lnTo>
                  <a:lnTo>
                    <a:pt x="382" y="400"/>
                  </a:lnTo>
                  <a:lnTo>
                    <a:pt x="388" y="404"/>
                  </a:lnTo>
                  <a:lnTo>
                    <a:pt x="454" y="370"/>
                  </a:lnTo>
                  <a:lnTo>
                    <a:pt x="498" y="414"/>
                  </a:lnTo>
                  <a:lnTo>
                    <a:pt x="464" y="4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S PGothic" pitchFamily="34" charset="-128"/>
                <a:cs typeface="+mn-cs"/>
              </a:endParaRPr>
            </a:p>
          </p:txBody>
        </p:sp>
        <p:sp>
          <p:nvSpPr>
            <p:cNvPr id="10" name="Freeform 69"/>
            <p:cNvSpPr>
              <a:spLocks noEditPoints="1"/>
            </p:cNvSpPr>
            <p:nvPr/>
          </p:nvSpPr>
          <p:spPr bwMode="auto">
            <a:xfrm>
              <a:off x="6699250" y="4648200"/>
              <a:ext cx="241300" cy="241300"/>
            </a:xfrm>
            <a:custGeom>
              <a:avLst/>
              <a:gdLst>
                <a:gd name="T0" fmla="*/ 76 w 152"/>
                <a:gd name="T1" fmla="*/ 0 h 152"/>
                <a:gd name="T2" fmla="*/ 46 w 152"/>
                <a:gd name="T3" fmla="*/ 6 h 152"/>
                <a:gd name="T4" fmla="*/ 32 w 152"/>
                <a:gd name="T5" fmla="*/ 12 h 152"/>
                <a:gd name="T6" fmla="*/ 12 w 152"/>
                <a:gd name="T7" fmla="*/ 34 h 152"/>
                <a:gd name="T8" fmla="*/ 0 w 152"/>
                <a:gd name="T9" fmla="*/ 60 h 152"/>
                <a:gd name="T10" fmla="*/ 0 w 152"/>
                <a:gd name="T11" fmla="*/ 90 h 152"/>
                <a:gd name="T12" fmla="*/ 6 w 152"/>
                <a:gd name="T13" fmla="*/ 106 h 152"/>
                <a:gd name="T14" fmla="*/ 16 w 152"/>
                <a:gd name="T15" fmla="*/ 124 h 152"/>
                <a:gd name="T16" fmla="*/ 34 w 152"/>
                <a:gd name="T17" fmla="*/ 140 h 152"/>
                <a:gd name="T18" fmla="*/ 54 w 152"/>
                <a:gd name="T19" fmla="*/ 148 h 152"/>
                <a:gd name="T20" fmla="*/ 76 w 152"/>
                <a:gd name="T21" fmla="*/ 152 h 152"/>
                <a:gd name="T22" fmla="*/ 90 w 152"/>
                <a:gd name="T23" fmla="*/ 150 h 152"/>
                <a:gd name="T24" fmla="*/ 104 w 152"/>
                <a:gd name="T25" fmla="*/ 146 h 152"/>
                <a:gd name="T26" fmla="*/ 130 w 152"/>
                <a:gd name="T27" fmla="*/ 130 h 152"/>
                <a:gd name="T28" fmla="*/ 146 w 152"/>
                <a:gd name="T29" fmla="*/ 106 h 152"/>
                <a:gd name="T30" fmla="*/ 150 w 152"/>
                <a:gd name="T31" fmla="*/ 90 h 152"/>
                <a:gd name="T32" fmla="*/ 150 w 152"/>
                <a:gd name="T33" fmla="*/ 62 h 152"/>
                <a:gd name="T34" fmla="*/ 146 w 152"/>
                <a:gd name="T35" fmla="*/ 46 h 152"/>
                <a:gd name="T36" fmla="*/ 134 w 152"/>
                <a:gd name="T37" fmla="*/ 28 h 152"/>
                <a:gd name="T38" fmla="*/ 118 w 152"/>
                <a:gd name="T39" fmla="*/ 12 h 152"/>
                <a:gd name="T40" fmla="*/ 98 w 152"/>
                <a:gd name="T41" fmla="*/ 2 h 152"/>
                <a:gd name="T42" fmla="*/ 76 w 152"/>
                <a:gd name="T43" fmla="*/ 0 h 152"/>
                <a:gd name="T44" fmla="*/ 76 w 152"/>
                <a:gd name="T45" fmla="*/ 124 h 152"/>
                <a:gd name="T46" fmla="*/ 62 w 152"/>
                <a:gd name="T47" fmla="*/ 122 h 152"/>
                <a:gd name="T48" fmla="*/ 38 w 152"/>
                <a:gd name="T49" fmla="*/ 108 h 152"/>
                <a:gd name="T50" fmla="*/ 30 w 152"/>
                <a:gd name="T51" fmla="*/ 94 h 152"/>
                <a:gd name="T52" fmla="*/ 26 w 152"/>
                <a:gd name="T53" fmla="*/ 76 h 152"/>
                <a:gd name="T54" fmla="*/ 30 w 152"/>
                <a:gd name="T55" fmla="*/ 58 h 152"/>
                <a:gd name="T56" fmla="*/ 40 w 152"/>
                <a:gd name="T57" fmla="*/ 42 h 152"/>
                <a:gd name="T58" fmla="*/ 56 w 152"/>
                <a:gd name="T59" fmla="*/ 30 h 152"/>
                <a:gd name="T60" fmla="*/ 66 w 152"/>
                <a:gd name="T61" fmla="*/ 28 h 152"/>
                <a:gd name="T62" fmla="*/ 76 w 152"/>
                <a:gd name="T63" fmla="*/ 26 h 152"/>
                <a:gd name="T64" fmla="*/ 102 w 152"/>
                <a:gd name="T65" fmla="*/ 36 h 152"/>
                <a:gd name="T66" fmla="*/ 120 w 152"/>
                <a:gd name="T67" fmla="*/ 58 h 152"/>
                <a:gd name="T68" fmla="*/ 124 w 152"/>
                <a:gd name="T69" fmla="*/ 66 h 152"/>
                <a:gd name="T70" fmla="*/ 124 w 152"/>
                <a:gd name="T71" fmla="*/ 86 h 152"/>
                <a:gd name="T72" fmla="*/ 120 w 152"/>
                <a:gd name="T73" fmla="*/ 94 h 152"/>
                <a:gd name="T74" fmla="*/ 110 w 152"/>
                <a:gd name="T75" fmla="*/ 110 h 152"/>
                <a:gd name="T76" fmla="*/ 94 w 152"/>
                <a:gd name="T77" fmla="*/ 122 h 152"/>
                <a:gd name="T78" fmla="*/ 86 w 152"/>
                <a:gd name="T79" fmla="*/ 124 h 152"/>
                <a:gd name="T80" fmla="*/ 76 w 152"/>
                <a:gd name="T81" fmla="*/ 124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52" h="152">
                  <a:moveTo>
                    <a:pt x="76" y="0"/>
                  </a:moveTo>
                  <a:lnTo>
                    <a:pt x="76" y="0"/>
                  </a:lnTo>
                  <a:lnTo>
                    <a:pt x="60" y="2"/>
                  </a:lnTo>
                  <a:lnTo>
                    <a:pt x="46" y="6"/>
                  </a:lnTo>
                  <a:lnTo>
                    <a:pt x="46" y="6"/>
                  </a:lnTo>
                  <a:lnTo>
                    <a:pt x="32" y="12"/>
                  </a:lnTo>
                  <a:lnTo>
                    <a:pt x="22" y="22"/>
                  </a:lnTo>
                  <a:lnTo>
                    <a:pt x="12" y="34"/>
                  </a:lnTo>
                  <a:lnTo>
                    <a:pt x="6" y="46"/>
                  </a:lnTo>
                  <a:lnTo>
                    <a:pt x="0" y="60"/>
                  </a:lnTo>
                  <a:lnTo>
                    <a:pt x="0" y="76"/>
                  </a:lnTo>
                  <a:lnTo>
                    <a:pt x="0" y="90"/>
                  </a:lnTo>
                  <a:lnTo>
                    <a:pt x="6" y="106"/>
                  </a:lnTo>
                  <a:lnTo>
                    <a:pt x="6" y="106"/>
                  </a:lnTo>
                  <a:lnTo>
                    <a:pt x="10" y="116"/>
                  </a:lnTo>
                  <a:lnTo>
                    <a:pt x="16" y="124"/>
                  </a:lnTo>
                  <a:lnTo>
                    <a:pt x="24" y="132"/>
                  </a:lnTo>
                  <a:lnTo>
                    <a:pt x="34" y="140"/>
                  </a:lnTo>
                  <a:lnTo>
                    <a:pt x="42" y="144"/>
                  </a:lnTo>
                  <a:lnTo>
                    <a:pt x="54" y="148"/>
                  </a:lnTo>
                  <a:lnTo>
                    <a:pt x="64" y="152"/>
                  </a:lnTo>
                  <a:lnTo>
                    <a:pt x="76" y="152"/>
                  </a:lnTo>
                  <a:lnTo>
                    <a:pt x="76" y="152"/>
                  </a:lnTo>
                  <a:lnTo>
                    <a:pt x="90" y="150"/>
                  </a:lnTo>
                  <a:lnTo>
                    <a:pt x="104" y="146"/>
                  </a:lnTo>
                  <a:lnTo>
                    <a:pt x="104" y="146"/>
                  </a:lnTo>
                  <a:lnTo>
                    <a:pt x="118" y="140"/>
                  </a:lnTo>
                  <a:lnTo>
                    <a:pt x="130" y="130"/>
                  </a:lnTo>
                  <a:lnTo>
                    <a:pt x="138" y="118"/>
                  </a:lnTo>
                  <a:lnTo>
                    <a:pt x="146" y="106"/>
                  </a:lnTo>
                  <a:lnTo>
                    <a:pt x="146" y="106"/>
                  </a:lnTo>
                  <a:lnTo>
                    <a:pt x="150" y="90"/>
                  </a:lnTo>
                  <a:lnTo>
                    <a:pt x="152" y="76"/>
                  </a:lnTo>
                  <a:lnTo>
                    <a:pt x="150" y="62"/>
                  </a:lnTo>
                  <a:lnTo>
                    <a:pt x="146" y="46"/>
                  </a:lnTo>
                  <a:lnTo>
                    <a:pt x="146" y="46"/>
                  </a:lnTo>
                  <a:lnTo>
                    <a:pt x="140" y="36"/>
                  </a:lnTo>
                  <a:lnTo>
                    <a:pt x="134" y="28"/>
                  </a:lnTo>
                  <a:lnTo>
                    <a:pt x="126" y="20"/>
                  </a:lnTo>
                  <a:lnTo>
                    <a:pt x="118" y="12"/>
                  </a:lnTo>
                  <a:lnTo>
                    <a:pt x="108" y="8"/>
                  </a:lnTo>
                  <a:lnTo>
                    <a:pt x="98" y="2"/>
                  </a:lnTo>
                  <a:lnTo>
                    <a:pt x="86" y="0"/>
                  </a:lnTo>
                  <a:lnTo>
                    <a:pt x="76" y="0"/>
                  </a:lnTo>
                  <a:lnTo>
                    <a:pt x="76" y="0"/>
                  </a:lnTo>
                  <a:close/>
                  <a:moveTo>
                    <a:pt x="76" y="124"/>
                  </a:moveTo>
                  <a:lnTo>
                    <a:pt x="76" y="124"/>
                  </a:lnTo>
                  <a:lnTo>
                    <a:pt x="62" y="122"/>
                  </a:lnTo>
                  <a:lnTo>
                    <a:pt x="48" y="116"/>
                  </a:lnTo>
                  <a:lnTo>
                    <a:pt x="38" y="108"/>
                  </a:lnTo>
                  <a:lnTo>
                    <a:pt x="30" y="94"/>
                  </a:lnTo>
                  <a:lnTo>
                    <a:pt x="30" y="94"/>
                  </a:lnTo>
                  <a:lnTo>
                    <a:pt x="28" y="86"/>
                  </a:lnTo>
                  <a:lnTo>
                    <a:pt x="26" y="76"/>
                  </a:lnTo>
                  <a:lnTo>
                    <a:pt x="28" y="66"/>
                  </a:lnTo>
                  <a:lnTo>
                    <a:pt x="30" y="58"/>
                  </a:lnTo>
                  <a:lnTo>
                    <a:pt x="34" y="48"/>
                  </a:lnTo>
                  <a:lnTo>
                    <a:pt x="40" y="42"/>
                  </a:lnTo>
                  <a:lnTo>
                    <a:pt x="48" y="36"/>
                  </a:lnTo>
                  <a:lnTo>
                    <a:pt x="56" y="30"/>
                  </a:lnTo>
                  <a:lnTo>
                    <a:pt x="56" y="30"/>
                  </a:lnTo>
                  <a:lnTo>
                    <a:pt x="66" y="28"/>
                  </a:lnTo>
                  <a:lnTo>
                    <a:pt x="76" y="26"/>
                  </a:lnTo>
                  <a:lnTo>
                    <a:pt x="76" y="26"/>
                  </a:lnTo>
                  <a:lnTo>
                    <a:pt x="90" y="30"/>
                  </a:lnTo>
                  <a:lnTo>
                    <a:pt x="102" y="36"/>
                  </a:lnTo>
                  <a:lnTo>
                    <a:pt x="114" y="44"/>
                  </a:lnTo>
                  <a:lnTo>
                    <a:pt x="120" y="58"/>
                  </a:lnTo>
                  <a:lnTo>
                    <a:pt x="120" y="58"/>
                  </a:lnTo>
                  <a:lnTo>
                    <a:pt x="124" y="66"/>
                  </a:lnTo>
                  <a:lnTo>
                    <a:pt x="124" y="76"/>
                  </a:lnTo>
                  <a:lnTo>
                    <a:pt x="124" y="86"/>
                  </a:lnTo>
                  <a:lnTo>
                    <a:pt x="120" y="94"/>
                  </a:lnTo>
                  <a:lnTo>
                    <a:pt x="120" y="94"/>
                  </a:lnTo>
                  <a:lnTo>
                    <a:pt x="116" y="104"/>
                  </a:lnTo>
                  <a:lnTo>
                    <a:pt x="110" y="110"/>
                  </a:lnTo>
                  <a:lnTo>
                    <a:pt x="102" y="116"/>
                  </a:lnTo>
                  <a:lnTo>
                    <a:pt x="94" y="122"/>
                  </a:lnTo>
                  <a:lnTo>
                    <a:pt x="94" y="122"/>
                  </a:lnTo>
                  <a:lnTo>
                    <a:pt x="86" y="124"/>
                  </a:lnTo>
                  <a:lnTo>
                    <a:pt x="76" y="124"/>
                  </a:lnTo>
                  <a:lnTo>
                    <a:pt x="76" y="1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S PGothic" pitchFamily="34" charset="-128"/>
                <a:cs typeface="+mn-cs"/>
              </a:endParaRPr>
            </a:p>
          </p:txBody>
        </p:sp>
      </p:grpSp>
      <p:sp>
        <p:nvSpPr>
          <p:cNvPr id="21508"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46C7A9-BA84-44F7-8411-3D666B354702}" type="slidenum">
              <a:rPr kumimoji="0" lang="en-US" sz="1200" b="0" i="0" u="none" strike="noStrike" kern="1200" cap="none" spc="0" normalizeH="0" baseline="0" noProof="0" smtClean="0">
                <a:ln>
                  <a:noFill/>
                </a:ln>
                <a:solidFill>
                  <a:srgbClr val="898989"/>
                </a:solidFill>
                <a:effectLst/>
                <a:uLnTx/>
                <a:uFillTx/>
                <a:latin typeface="Arial" pitchFamily="34" charset="0"/>
                <a:ea typeface="MS PGothic" pitchFamily="34" charset="-128"/>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898989"/>
              </a:solidFill>
              <a:effectLst/>
              <a:uLnTx/>
              <a:uFillTx/>
              <a:latin typeface="Arial" pitchFamily="34" charset="0"/>
              <a:ea typeface="MS PGothic" pitchFamily="34" charset="-128"/>
              <a:cs typeface="Arial" pitchFamily="34" charset="0"/>
            </a:endParaRPr>
          </a:p>
        </p:txBody>
      </p:sp>
    </p:spTree>
    <p:extLst>
      <p:ext uri="{BB962C8B-B14F-4D97-AF65-F5344CB8AC3E}">
        <p14:creationId xmlns:p14="http://schemas.microsoft.com/office/powerpoint/2010/main" val="3384666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Community PowerPoint 2014 DRAFT">
  <a:themeElements>
    <a:clrScheme name="Custom 4">
      <a:dk1>
        <a:srgbClr val="000000"/>
      </a:dk1>
      <a:lt1>
        <a:srgbClr val="FFFFFF"/>
      </a:lt1>
      <a:dk2>
        <a:srgbClr val="5098AC"/>
      </a:dk2>
      <a:lt2>
        <a:srgbClr val="F58433"/>
      </a:lt2>
      <a:accent1>
        <a:srgbClr val="CBBD3B"/>
      </a:accent1>
      <a:accent2>
        <a:srgbClr val="5E652B"/>
      </a:accent2>
      <a:accent3>
        <a:srgbClr val="EAE1C6"/>
      </a:accent3>
      <a:accent4>
        <a:srgbClr val="BF202F"/>
      </a:accent4>
      <a:accent5>
        <a:srgbClr val="DADBBF"/>
      </a:accent5>
      <a:accent6>
        <a:srgbClr val="44464A"/>
      </a:accent6>
      <a:hlink>
        <a:srgbClr val="000000"/>
      </a:hlink>
      <a:folHlink>
        <a:srgbClr val="000000"/>
      </a:folHlink>
    </a:clrScheme>
    <a:fontScheme name="HOB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11_WFB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1_WFB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1_WFB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1_WFB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1_WFB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1_WFB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1_WFB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1_WFB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1_WFB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1_WFB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1_WFB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1_WFB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1_WFB_Template 13">
        <a:dk1>
          <a:srgbClr val="5A5D62"/>
        </a:dk1>
        <a:lt1>
          <a:srgbClr val="FFFFFF"/>
        </a:lt1>
        <a:dk2>
          <a:srgbClr val="D4002F"/>
        </a:dk2>
        <a:lt2>
          <a:srgbClr val="8E9091"/>
        </a:lt2>
        <a:accent1>
          <a:srgbClr val="688FCF"/>
        </a:accent1>
        <a:accent2>
          <a:srgbClr val="F25316"/>
        </a:accent2>
        <a:accent3>
          <a:srgbClr val="FFFFFF"/>
        </a:accent3>
        <a:accent4>
          <a:srgbClr val="4C4E53"/>
        </a:accent4>
        <a:accent5>
          <a:srgbClr val="B9C6E4"/>
        </a:accent5>
        <a:accent6>
          <a:srgbClr val="DB4A13"/>
        </a:accent6>
        <a:hlink>
          <a:srgbClr val="739600"/>
        </a:hlink>
        <a:folHlink>
          <a:srgbClr val="704610"/>
        </a:folHlink>
      </a:clrScheme>
      <a:clrMap bg1="lt1" tx1="dk1" bg2="lt2" tx2="dk2" accent1="accent1" accent2="accent2" accent3="accent3" accent4="accent4" accent5="accent5" accent6="accent6" hlink="hlink" folHlink="folHlink"/>
    </a:extraClrScheme>
    <a:extraClrScheme>
      <a:clrScheme name="11_WFB_Template 14">
        <a:dk1>
          <a:srgbClr val="5A5D62"/>
        </a:dk1>
        <a:lt1>
          <a:srgbClr val="FFFFFF"/>
        </a:lt1>
        <a:dk2>
          <a:srgbClr val="D4002F"/>
        </a:dk2>
        <a:lt2>
          <a:srgbClr val="8E9091"/>
        </a:lt2>
        <a:accent1>
          <a:srgbClr val="688FCF"/>
        </a:accent1>
        <a:accent2>
          <a:srgbClr val="F25316"/>
        </a:accent2>
        <a:accent3>
          <a:srgbClr val="FFFFFF"/>
        </a:accent3>
        <a:accent4>
          <a:srgbClr val="4C4E53"/>
        </a:accent4>
        <a:accent5>
          <a:srgbClr val="B9C6E4"/>
        </a:accent5>
        <a:accent6>
          <a:srgbClr val="DB4A13"/>
        </a:accent6>
        <a:hlink>
          <a:srgbClr val="739600"/>
        </a:hlink>
        <a:folHlink>
          <a:srgbClr val="F28B13"/>
        </a:folHlink>
      </a:clrScheme>
      <a:clrMap bg1="lt1" tx1="dk1" bg2="lt2" tx2="dk2" accent1="accent1" accent2="accent2" accent3="accent3" accent4="accent4" accent5="accent5" accent6="accent6" hlink="hlink" folHlink="folHlink"/>
    </a:extraClrScheme>
    <a:extraClrScheme>
      <a:clrScheme name="11_WFB_Template 15">
        <a:dk1>
          <a:srgbClr val="5A5D62"/>
        </a:dk1>
        <a:lt1>
          <a:srgbClr val="FFFFFF"/>
        </a:lt1>
        <a:dk2>
          <a:srgbClr val="D4002F"/>
        </a:dk2>
        <a:lt2>
          <a:srgbClr val="8E9091"/>
        </a:lt2>
        <a:accent1>
          <a:srgbClr val="688FCF"/>
        </a:accent1>
        <a:accent2>
          <a:srgbClr val="F25316"/>
        </a:accent2>
        <a:accent3>
          <a:srgbClr val="FFFFFF"/>
        </a:accent3>
        <a:accent4>
          <a:srgbClr val="4C4E53"/>
        </a:accent4>
        <a:accent5>
          <a:srgbClr val="B9C6E4"/>
        </a:accent5>
        <a:accent6>
          <a:srgbClr val="DB4A13"/>
        </a:accent6>
        <a:hlink>
          <a:srgbClr val="739600"/>
        </a:hlink>
        <a:folHlink>
          <a:srgbClr val="A99070"/>
        </a:folHlink>
      </a:clrScheme>
      <a:clrMap bg1="lt1" tx1="dk1" bg2="lt2" tx2="dk2" accent1="accent1" accent2="accent2" accent3="accent3" accent4="accent4" accent5="accent5" accent6="accent6" hlink="hlink" folHlink="folHlink"/>
    </a:extraClrScheme>
    <a:extraClrScheme>
      <a:clrScheme name="11_WFB_Template 16">
        <a:dk1>
          <a:srgbClr val="5A5D62"/>
        </a:dk1>
        <a:lt1>
          <a:srgbClr val="FFFFFF"/>
        </a:lt1>
        <a:dk2>
          <a:srgbClr val="D4002F"/>
        </a:dk2>
        <a:lt2>
          <a:srgbClr val="8E9091"/>
        </a:lt2>
        <a:accent1>
          <a:srgbClr val="688FCF"/>
        </a:accent1>
        <a:accent2>
          <a:srgbClr val="F25316"/>
        </a:accent2>
        <a:accent3>
          <a:srgbClr val="FFFFFF"/>
        </a:accent3>
        <a:accent4>
          <a:srgbClr val="4C4E53"/>
        </a:accent4>
        <a:accent5>
          <a:srgbClr val="B9C6E4"/>
        </a:accent5>
        <a:accent6>
          <a:srgbClr val="DB4A13"/>
        </a:accent6>
        <a:hlink>
          <a:srgbClr val="739600"/>
        </a:hlink>
        <a:folHlink>
          <a:srgbClr val="8D6B4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1_WFB_Template">
  <a:themeElements>
    <a:clrScheme name="HOB Brand Colors">
      <a:dk1>
        <a:srgbClr val="000000"/>
      </a:dk1>
      <a:lt1>
        <a:srgbClr val="FFFFFF"/>
      </a:lt1>
      <a:dk2>
        <a:srgbClr val="5098AC"/>
      </a:dk2>
      <a:lt2>
        <a:srgbClr val="F58433"/>
      </a:lt2>
      <a:accent1>
        <a:srgbClr val="CBBD3B"/>
      </a:accent1>
      <a:accent2>
        <a:srgbClr val="5E652B"/>
      </a:accent2>
      <a:accent3>
        <a:srgbClr val="EAE1C6"/>
      </a:accent3>
      <a:accent4>
        <a:srgbClr val="BF202F"/>
      </a:accent4>
      <a:accent5>
        <a:srgbClr val="DADBBF"/>
      </a:accent5>
      <a:accent6>
        <a:srgbClr val="44464A"/>
      </a:accent6>
      <a:hlink>
        <a:srgbClr val="BFCEC2"/>
      </a:hlink>
      <a:folHlink>
        <a:srgbClr val="C2DEEA"/>
      </a:folHlink>
    </a:clrScheme>
    <a:fontScheme name="HOB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11_WFB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1_WFB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1_WFB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1_WFB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1_WFB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1_WFB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1_WFB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1_WFB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1_WFB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1_WFB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1_WFB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1_WFB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1_WFB_Template 13">
        <a:dk1>
          <a:srgbClr val="5A5D62"/>
        </a:dk1>
        <a:lt1>
          <a:srgbClr val="FFFFFF"/>
        </a:lt1>
        <a:dk2>
          <a:srgbClr val="D4002F"/>
        </a:dk2>
        <a:lt2>
          <a:srgbClr val="8E9091"/>
        </a:lt2>
        <a:accent1>
          <a:srgbClr val="688FCF"/>
        </a:accent1>
        <a:accent2>
          <a:srgbClr val="F25316"/>
        </a:accent2>
        <a:accent3>
          <a:srgbClr val="FFFFFF"/>
        </a:accent3>
        <a:accent4>
          <a:srgbClr val="4C4E53"/>
        </a:accent4>
        <a:accent5>
          <a:srgbClr val="B9C6E4"/>
        </a:accent5>
        <a:accent6>
          <a:srgbClr val="DB4A13"/>
        </a:accent6>
        <a:hlink>
          <a:srgbClr val="739600"/>
        </a:hlink>
        <a:folHlink>
          <a:srgbClr val="704610"/>
        </a:folHlink>
      </a:clrScheme>
      <a:clrMap bg1="lt1" tx1="dk1" bg2="lt2" tx2="dk2" accent1="accent1" accent2="accent2" accent3="accent3" accent4="accent4" accent5="accent5" accent6="accent6" hlink="hlink" folHlink="folHlink"/>
    </a:extraClrScheme>
    <a:extraClrScheme>
      <a:clrScheme name="11_WFB_Template 14">
        <a:dk1>
          <a:srgbClr val="5A5D62"/>
        </a:dk1>
        <a:lt1>
          <a:srgbClr val="FFFFFF"/>
        </a:lt1>
        <a:dk2>
          <a:srgbClr val="D4002F"/>
        </a:dk2>
        <a:lt2>
          <a:srgbClr val="8E9091"/>
        </a:lt2>
        <a:accent1>
          <a:srgbClr val="688FCF"/>
        </a:accent1>
        <a:accent2>
          <a:srgbClr val="F25316"/>
        </a:accent2>
        <a:accent3>
          <a:srgbClr val="FFFFFF"/>
        </a:accent3>
        <a:accent4>
          <a:srgbClr val="4C4E53"/>
        </a:accent4>
        <a:accent5>
          <a:srgbClr val="B9C6E4"/>
        </a:accent5>
        <a:accent6>
          <a:srgbClr val="DB4A13"/>
        </a:accent6>
        <a:hlink>
          <a:srgbClr val="739600"/>
        </a:hlink>
        <a:folHlink>
          <a:srgbClr val="F28B13"/>
        </a:folHlink>
      </a:clrScheme>
      <a:clrMap bg1="lt1" tx1="dk1" bg2="lt2" tx2="dk2" accent1="accent1" accent2="accent2" accent3="accent3" accent4="accent4" accent5="accent5" accent6="accent6" hlink="hlink" folHlink="folHlink"/>
    </a:extraClrScheme>
    <a:extraClrScheme>
      <a:clrScheme name="11_WFB_Template 15">
        <a:dk1>
          <a:srgbClr val="5A5D62"/>
        </a:dk1>
        <a:lt1>
          <a:srgbClr val="FFFFFF"/>
        </a:lt1>
        <a:dk2>
          <a:srgbClr val="D4002F"/>
        </a:dk2>
        <a:lt2>
          <a:srgbClr val="8E9091"/>
        </a:lt2>
        <a:accent1>
          <a:srgbClr val="688FCF"/>
        </a:accent1>
        <a:accent2>
          <a:srgbClr val="F25316"/>
        </a:accent2>
        <a:accent3>
          <a:srgbClr val="FFFFFF"/>
        </a:accent3>
        <a:accent4>
          <a:srgbClr val="4C4E53"/>
        </a:accent4>
        <a:accent5>
          <a:srgbClr val="B9C6E4"/>
        </a:accent5>
        <a:accent6>
          <a:srgbClr val="DB4A13"/>
        </a:accent6>
        <a:hlink>
          <a:srgbClr val="739600"/>
        </a:hlink>
        <a:folHlink>
          <a:srgbClr val="A99070"/>
        </a:folHlink>
      </a:clrScheme>
      <a:clrMap bg1="lt1" tx1="dk1" bg2="lt2" tx2="dk2" accent1="accent1" accent2="accent2" accent3="accent3" accent4="accent4" accent5="accent5" accent6="accent6" hlink="hlink" folHlink="folHlink"/>
    </a:extraClrScheme>
    <a:extraClrScheme>
      <a:clrScheme name="11_WFB_Template 16">
        <a:dk1>
          <a:srgbClr val="5A5D62"/>
        </a:dk1>
        <a:lt1>
          <a:srgbClr val="FFFFFF"/>
        </a:lt1>
        <a:dk2>
          <a:srgbClr val="D4002F"/>
        </a:dk2>
        <a:lt2>
          <a:srgbClr val="8E9091"/>
        </a:lt2>
        <a:accent1>
          <a:srgbClr val="688FCF"/>
        </a:accent1>
        <a:accent2>
          <a:srgbClr val="F25316"/>
        </a:accent2>
        <a:accent3>
          <a:srgbClr val="FFFFFF"/>
        </a:accent3>
        <a:accent4>
          <a:srgbClr val="4C4E53"/>
        </a:accent4>
        <a:accent5>
          <a:srgbClr val="B9C6E4"/>
        </a:accent5>
        <a:accent6>
          <a:srgbClr val="DB4A13"/>
        </a:accent6>
        <a:hlink>
          <a:srgbClr val="739600"/>
        </a:hlink>
        <a:folHlink>
          <a:srgbClr val="8D6B4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Community PowerPoint 2014 DRAFT">
  <a:themeElements>
    <a:clrScheme name="HOB Brand Colors">
      <a:dk1>
        <a:srgbClr val="000000"/>
      </a:dk1>
      <a:lt1>
        <a:srgbClr val="FFFFFF"/>
      </a:lt1>
      <a:dk2>
        <a:srgbClr val="5098AC"/>
      </a:dk2>
      <a:lt2>
        <a:srgbClr val="F58433"/>
      </a:lt2>
      <a:accent1>
        <a:srgbClr val="CBBD3B"/>
      </a:accent1>
      <a:accent2>
        <a:srgbClr val="5E652B"/>
      </a:accent2>
      <a:accent3>
        <a:srgbClr val="EAE1C6"/>
      </a:accent3>
      <a:accent4>
        <a:srgbClr val="BF202F"/>
      </a:accent4>
      <a:accent5>
        <a:srgbClr val="DADBBF"/>
      </a:accent5>
      <a:accent6>
        <a:srgbClr val="44464A"/>
      </a:accent6>
      <a:hlink>
        <a:srgbClr val="BFCEC2"/>
      </a:hlink>
      <a:folHlink>
        <a:srgbClr val="C2DEEA"/>
      </a:folHlink>
    </a:clrScheme>
    <a:fontScheme name="HOB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11_WFB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1_WFB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1_WFB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1_WFB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1_WFB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1_WFB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1_WFB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1_WFB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1_WFB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1_WFB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1_WFB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1_WFB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1_WFB_Template 13">
        <a:dk1>
          <a:srgbClr val="5A5D62"/>
        </a:dk1>
        <a:lt1>
          <a:srgbClr val="FFFFFF"/>
        </a:lt1>
        <a:dk2>
          <a:srgbClr val="D4002F"/>
        </a:dk2>
        <a:lt2>
          <a:srgbClr val="8E9091"/>
        </a:lt2>
        <a:accent1>
          <a:srgbClr val="688FCF"/>
        </a:accent1>
        <a:accent2>
          <a:srgbClr val="F25316"/>
        </a:accent2>
        <a:accent3>
          <a:srgbClr val="FFFFFF"/>
        </a:accent3>
        <a:accent4>
          <a:srgbClr val="4C4E53"/>
        </a:accent4>
        <a:accent5>
          <a:srgbClr val="B9C6E4"/>
        </a:accent5>
        <a:accent6>
          <a:srgbClr val="DB4A13"/>
        </a:accent6>
        <a:hlink>
          <a:srgbClr val="739600"/>
        </a:hlink>
        <a:folHlink>
          <a:srgbClr val="704610"/>
        </a:folHlink>
      </a:clrScheme>
      <a:clrMap bg1="lt1" tx1="dk1" bg2="lt2" tx2="dk2" accent1="accent1" accent2="accent2" accent3="accent3" accent4="accent4" accent5="accent5" accent6="accent6" hlink="hlink" folHlink="folHlink"/>
    </a:extraClrScheme>
    <a:extraClrScheme>
      <a:clrScheme name="11_WFB_Template 14">
        <a:dk1>
          <a:srgbClr val="5A5D62"/>
        </a:dk1>
        <a:lt1>
          <a:srgbClr val="FFFFFF"/>
        </a:lt1>
        <a:dk2>
          <a:srgbClr val="D4002F"/>
        </a:dk2>
        <a:lt2>
          <a:srgbClr val="8E9091"/>
        </a:lt2>
        <a:accent1>
          <a:srgbClr val="688FCF"/>
        </a:accent1>
        <a:accent2>
          <a:srgbClr val="F25316"/>
        </a:accent2>
        <a:accent3>
          <a:srgbClr val="FFFFFF"/>
        </a:accent3>
        <a:accent4>
          <a:srgbClr val="4C4E53"/>
        </a:accent4>
        <a:accent5>
          <a:srgbClr val="B9C6E4"/>
        </a:accent5>
        <a:accent6>
          <a:srgbClr val="DB4A13"/>
        </a:accent6>
        <a:hlink>
          <a:srgbClr val="739600"/>
        </a:hlink>
        <a:folHlink>
          <a:srgbClr val="F28B13"/>
        </a:folHlink>
      </a:clrScheme>
      <a:clrMap bg1="lt1" tx1="dk1" bg2="lt2" tx2="dk2" accent1="accent1" accent2="accent2" accent3="accent3" accent4="accent4" accent5="accent5" accent6="accent6" hlink="hlink" folHlink="folHlink"/>
    </a:extraClrScheme>
    <a:extraClrScheme>
      <a:clrScheme name="11_WFB_Template 15">
        <a:dk1>
          <a:srgbClr val="5A5D62"/>
        </a:dk1>
        <a:lt1>
          <a:srgbClr val="FFFFFF"/>
        </a:lt1>
        <a:dk2>
          <a:srgbClr val="D4002F"/>
        </a:dk2>
        <a:lt2>
          <a:srgbClr val="8E9091"/>
        </a:lt2>
        <a:accent1>
          <a:srgbClr val="688FCF"/>
        </a:accent1>
        <a:accent2>
          <a:srgbClr val="F25316"/>
        </a:accent2>
        <a:accent3>
          <a:srgbClr val="FFFFFF"/>
        </a:accent3>
        <a:accent4>
          <a:srgbClr val="4C4E53"/>
        </a:accent4>
        <a:accent5>
          <a:srgbClr val="B9C6E4"/>
        </a:accent5>
        <a:accent6>
          <a:srgbClr val="DB4A13"/>
        </a:accent6>
        <a:hlink>
          <a:srgbClr val="739600"/>
        </a:hlink>
        <a:folHlink>
          <a:srgbClr val="A99070"/>
        </a:folHlink>
      </a:clrScheme>
      <a:clrMap bg1="lt1" tx1="dk1" bg2="lt2" tx2="dk2" accent1="accent1" accent2="accent2" accent3="accent3" accent4="accent4" accent5="accent5" accent6="accent6" hlink="hlink" folHlink="folHlink"/>
    </a:extraClrScheme>
    <a:extraClrScheme>
      <a:clrScheme name="11_WFB_Template 16">
        <a:dk1>
          <a:srgbClr val="5A5D62"/>
        </a:dk1>
        <a:lt1>
          <a:srgbClr val="FFFFFF"/>
        </a:lt1>
        <a:dk2>
          <a:srgbClr val="D4002F"/>
        </a:dk2>
        <a:lt2>
          <a:srgbClr val="8E9091"/>
        </a:lt2>
        <a:accent1>
          <a:srgbClr val="688FCF"/>
        </a:accent1>
        <a:accent2>
          <a:srgbClr val="F25316"/>
        </a:accent2>
        <a:accent3>
          <a:srgbClr val="FFFFFF"/>
        </a:accent3>
        <a:accent4>
          <a:srgbClr val="4C4E53"/>
        </a:accent4>
        <a:accent5>
          <a:srgbClr val="B9C6E4"/>
        </a:accent5>
        <a:accent6>
          <a:srgbClr val="DB4A13"/>
        </a:accent6>
        <a:hlink>
          <a:srgbClr val="739600"/>
        </a:hlink>
        <a:folHlink>
          <a:srgbClr val="8D6B4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WFB_Tempate2007">
  <a:themeElements>
    <a:clrScheme name="HOB">
      <a:dk1>
        <a:sysClr val="windowText" lastClr="000000"/>
      </a:dk1>
      <a:lt1>
        <a:sysClr val="window" lastClr="FFFFFF"/>
      </a:lt1>
      <a:dk2>
        <a:srgbClr val="44464A"/>
      </a:dk2>
      <a:lt2>
        <a:srgbClr val="AFAFAF"/>
      </a:lt2>
      <a:accent1>
        <a:srgbClr val="5199AD"/>
      </a:accent1>
      <a:accent2>
        <a:srgbClr val="F58433"/>
      </a:accent2>
      <a:accent3>
        <a:srgbClr val="5E652B"/>
      </a:accent3>
      <a:accent4>
        <a:srgbClr val="CCBE3C"/>
      </a:accent4>
      <a:accent5>
        <a:srgbClr val="BF202F"/>
      </a:accent5>
      <a:accent6>
        <a:srgbClr val="5A5D62"/>
      </a:accent6>
      <a:hlink>
        <a:srgbClr val="336699"/>
      </a:hlink>
      <a:folHlink>
        <a:srgbClr val="336699"/>
      </a:folHlink>
    </a:clrScheme>
    <a:fontScheme name="Custom 2">
      <a:majorFont>
        <a:latin typeface="Arial Bold"/>
        <a:ea typeface="MS PGothic"/>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bodyPr vert="horz" wrap="none" lIns="91440" tIns="45720" rIns="91440" bIns="45720" rtlCol="0">
        <a:normAutofit/>
      </a:bodyPr>
      <a:lstStyle>
        <a:defPPr marL="342900" indent="-342900" algn="l" defTabSz="914400" rtl="0" eaLnBrk="1" latinLnBrk="0" hangingPunct="1">
          <a:spcBef>
            <a:spcPts val="800"/>
          </a:spcBef>
          <a:buFont typeface="Wingdings" pitchFamily="2" charset="2"/>
          <a:buChar char="§"/>
          <a:defRPr sz="1400" kern="1200" dirty="0" err="1" smtClean="0">
            <a:solidFill>
              <a:schemeClr val="tx1"/>
            </a:solidFill>
            <a:latin typeface="Verdana" pitchFamily="34" charset="0"/>
            <a:ea typeface="+mn-ea"/>
            <a:cs typeface="+mn-cs"/>
          </a:defRPr>
        </a:defPPr>
      </a:lstStyle>
    </a:txDef>
  </a:objectDefaults>
  <a:extraClrSchemeLst/>
  <a:custClrLst>
    <a:custClr name="Custom Color 1">
      <a:srgbClr val="FCC60A"/>
    </a:custClr>
    <a:custClr name="Custom Color 2">
      <a:srgbClr val="A4BCE2"/>
    </a:custClr>
    <a:custClr name="Custom Color 3">
      <a:srgbClr val="F7B971"/>
    </a:custClr>
    <a:custClr name="Custom Color 4">
      <a:srgbClr val="ABC071"/>
    </a:custClr>
    <a:custClr name="Custom Color 5">
      <a:srgbClr val="F79873"/>
    </a:custClr>
    <a:custClr name="Custom Color 6">
      <a:srgbClr val="DAD971"/>
    </a:custClr>
    <a:custClr name="Custom Color 7">
      <a:srgbClr val="A177AD"/>
    </a:custClr>
    <a:custClr name="Custom Color 8">
      <a:srgbClr val="F2E2BD"/>
    </a:custClr>
    <a:custClr name="Custom Color 9">
      <a:srgbClr val="704610"/>
    </a:custClr>
    <a:custClr name="Custom Color 10">
      <a:srgbClr val="A99070"/>
    </a:custClr>
  </a:custClr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4FBD8A33395CE4B85DE0028A75CC6A6" ma:contentTypeVersion="10" ma:contentTypeDescription="Create a new document." ma:contentTypeScope="" ma:versionID="174dc33516370ff4a51c6788f5c3700c">
  <xsd:schema xmlns:xsd="http://www.w3.org/2001/XMLSchema" xmlns:xs="http://www.w3.org/2001/XMLSchema" xmlns:p="http://schemas.microsoft.com/office/2006/metadata/properties" xmlns:ns1="http://schemas.microsoft.com/sharepoint/v3" xmlns:ns2="b243ae30-5c02-438c-8c12-fee7f97be6df" targetNamespace="http://schemas.microsoft.com/office/2006/metadata/properties" ma:root="true" ma:fieldsID="6b5d4e1727a174d70389e139bf1ead88" ns1:_="" ns2:_="">
    <xsd:import namespace="http://schemas.microsoft.com/sharepoint/v3"/>
    <xsd:import namespace="b243ae30-5c02-438c-8c12-fee7f97be6df"/>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243ae30-5c02-438c-8c12-fee7f97be6d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1A9794-357D-4B46-81D9-7A0270F39C73}">
  <ds:schemaRefs>
    <ds:schemaRef ds:uri="http://schemas.microsoft.com/sharepoint/v3/contenttype/forms"/>
  </ds:schemaRefs>
</ds:datastoreItem>
</file>

<file path=customXml/itemProps2.xml><?xml version="1.0" encoding="utf-8"?>
<ds:datastoreItem xmlns:ds="http://schemas.openxmlformats.org/officeDocument/2006/customXml" ds:itemID="{F0BFDF74-B0BE-4E9D-8283-0129E1939658}">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243ae30-5c02-438c-8c12-fee7f97be6df"/>
    <ds:schemaRef ds:uri="http://www.w3.org/XML/1998/namespace"/>
    <ds:schemaRef ds:uri="http://purl.org/dc/dcmitype/"/>
  </ds:schemaRefs>
</ds:datastoreItem>
</file>

<file path=customXml/itemProps3.xml><?xml version="1.0" encoding="utf-8"?>
<ds:datastoreItem xmlns:ds="http://schemas.openxmlformats.org/officeDocument/2006/customXml" ds:itemID="{C201DBE7-1743-4EA9-B7EC-59BA4FA27D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243ae30-5c02-438c-8c12-fee7f97be6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Community PowerPoint 2014 DRAFT</Template>
  <TotalTime>0</TotalTime>
  <Words>2531</Words>
  <Application>Microsoft Office PowerPoint</Application>
  <PresentationFormat>On-screen Show (4:3)</PresentationFormat>
  <Paragraphs>260</Paragraphs>
  <Slides>15</Slides>
  <Notes>15</Notes>
  <HiddenSlides>0</HiddenSlides>
  <MMClips>0</MMClips>
  <ScaleCrop>false</ScaleCrop>
  <HeadingPairs>
    <vt:vector size="6" baseType="variant">
      <vt:variant>
        <vt:lpstr>Fonts Used</vt:lpstr>
      </vt:variant>
      <vt:variant>
        <vt:i4>10</vt:i4>
      </vt:variant>
      <vt:variant>
        <vt:lpstr>Theme</vt:lpstr>
      </vt:variant>
      <vt:variant>
        <vt:i4>6</vt:i4>
      </vt:variant>
      <vt:variant>
        <vt:lpstr>Slide Titles</vt:lpstr>
      </vt:variant>
      <vt:variant>
        <vt:i4>15</vt:i4>
      </vt:variant>
    </vt:vector>
  </HeadingPairs>
  <TitlesOfParts>
    <vt:vector size="31" baseType="lpstr">
      <vt:lpstr>ＭＳ Ｐゴシック</vt:lpstr>
      <vt:lpstr>ＭＳ Ｐゴシック</vt:lpstr>
      <vt:lpstr>Arial</vt:lpstr>
      <vt:lpstr>Calibri</vt:lpstr>
      <vt:lpstr>Calibri Light</vt:lpstr>
      <vt:lpstr>Century Gothic</vt:lpstr>
      <vt:lpstr>Georgia</vt:lpstr>
      <vt:lpstr>Verdana</vt:lpstr>
      <vt:lpstr>Wingdings</vt:lpstr>
      <vt:lpstr>ヒラギノ角ゴ Pro W3</vt:lpstr>
      <vt:lpstr>Community PowerPoint 2014 DRAFT</vt:lpstr>
      <vt:lpstr>Custom Design</vt:lpstr>
      <vt:lpstr>11_WFB_Template</vt:lpstr>
      <vt:lpstr>1_Custom Design</vt:lpstr>
      <vt:lpstr>1_Community PowerPoint 2014 DRAFT</vt:lpstr>
      <vt:lpstr>WFB_Tempate2007</vt:lpstr>
      <vt:lpstr>You and Your Money</vt:lpstr>
      <vt:lpstr>PowerPoint Presentation</vt:lpstr>
      <vt:lpstr>Discussion</vt:lpstr>
      <vt:lpstr>What is the purpose of a spending plan? </vt:lpstr>
      <vt:lpstr>Creating a spending plan</vt:lpstr>
      <vt:lpstr>Creating a spending plan</vt:lpstr>
      <vt:lpstr>Spending Plan Worksheet</vt:lpstr>
      <vt:lpstr>Creating a spending plan</vt:lpstr>
      <vt:lpstr>Creating a spending plan</vt:lpstr>
      <vt:lpstr>Spending plan tips </vt:lpstr>
      <vt:lpstr>Monthly spending plan review </vt:lpstr>
      <vt:lpstr>Money saving tips</vt:lpstr>
      <vt:lpstr>10 leading causes of overspending</vt:lpstr>
      <vt:lpstr>Basics – right starting point</vt:lpstr>
      <vt:lpstr>Questions?</vt:lpstr>
    </vt:vector>
  </TitlesOfParts>
  <Company>Wells Fargo &amp; 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Russell, Mia B.</dc:creator>
  <cp:lastModifiedBy>Thomas, Kristi S</cp:lastModifiedBy>
  <cp:revision>745</cp:revision>
  <cp:lastPrinted>2018-12-15T03:06:56Z</cp:lastPrinted>
  <dcterms:created xsi:type="dcterms:W3CDTF">2014-10-23T16:24:31Z</dcterms:created>
  <dcterms:modified xsi:type="dcterms:W3CDTF">2020-08-07T21:08:47Z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0x010100F4FBD8A33395CE4B85DE0028A75CC6A6</vt:lpwstr>
  </property>
  <property fmtid="{D5CDD505-2E9C-101B-9397-08002B2CF9AE}" pid="3" name="Order">
    <vt:r8>15500</vt:r8>
  </property>
</Properties>
</file>