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3" r:id="rId8"/>
    <p:sldId id="262" r:id="rId9"/>
    <p:sldId id="261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949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563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6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8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12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916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25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64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94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7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346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3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tique wood desk with pencil and paper">
            <a:extLst>
              <a:ext uri="{FF2B5EF4-FFF2-40B4-BE49-F238E27FC236}">
                <a16:creationId xmlns:a16="http://schemas.microsoft.com/office/drawing/2014/main" id="{D2565217-8A63-82EA-B10B-9E239A7DD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9" r="17010"/>
          <a:stretch/>
        </p:blipFill>
        <p:spPr>
          <a:xfrm>
            <a:off x="20" y="10"/>
            <a:ext cx="7537684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672" y="2844368"/>
            <a:ext cx="5928360" cy="1188720"/>
          </a:xfr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Show them Who </a:t>
            </a:r>
            <a:r>
              <a:rPr lang="en-US" sz="2800" i="1">
                <a:solidFill>
                  <a:schemeClr val="bg1"/>
                </a:solidFill>
              </a:rPr>
              <a:t>You</a:t>
            </a:r>
            <a:r>
              <a:rPr lang="en-US" sz="2800">
                <a:solidFill>
                  <a:schemeClr val="bg1"/>
                </a:solidFill>
              </a:rPr>
              <a:t> Are: College Entrance Essay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C18BC7-5FF5-42FD-8163-C0D34837F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674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7704" y="4510608"/>
            <a:ext cx="4124960" cy="18647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</a:rPr>
              <a:t>Dr.  Andrea McCrary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English Department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Queens University of Charlotte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October 21, 2023</a:t>
            </a:r>
          </a:p>
        </p:txBody>
      </p:sp>
    </p:spTree>
    <p:extLst>
      <p:ext uri="{BB962C8B-B14F-4D97-AF65-F5344CB8AC3E}">
        <p14:creationId xmlns:p14="http://schemas.microsoft.com/office/powerpoint/2010/main" val="3952961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A9920-D224-1EC3-6D18-B9F28A50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969" y="2386744"/>
            <a:ext cx="5928358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500"/>
              <a:t>Congratulations—you’re on your way.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80212-4C67-7275-5763-0B5E3D731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8969" y="4352544"/>
            <a:ext cx="5928358" cy="123989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green and pink wavy background&#10;&#10;Description automatically generated">
            <a:extLst>
              <a:ext uri="{FF2B5EF4-FFF2-40B4-BE49-F238E27FC236}">
                <a16:creationId xmlns:a16="http://schemas.microsoft.com/office/drawing/2014/main" id="{81BCA39D-D535-07A2-FCF4-0A44211BA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75" r="37892"/>
          <a:stretch/>
        </p:blipFill>
        <p:spPr>
          <a:xfrm>
            <a:off x="20" y="10"/>
            <a:ext cx="465427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94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out your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/>
          </a:p>
          <a:p>
            <a:r>
              <a:rPr lang="en-US" sz="3200" dirty="0"/>
              <a:t>Grades and Test Scores only tell some of your story.</a:t>
            </a:r>
          </a:p>
          <a:p>
            <a:r>
              <a:rPr lang="en-US" sz="3200" dirty="0"/>
              <a:t>What parts of your narrative don’t they show?</a:t>
            </a:r>
          </a:p>
          <a:p>
            <a:r>
              <a:rPr lang="en-US" sz="3200" dirty="0"/>
              <a:t>Why are those parts important to who you are?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4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000"/>
              <a:t>Understanding your Audience 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CEBAAEF-3E73-4D85-9A3C-E40FEAFAE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hetorical Situation &amp; Awareness | Definition, Elements &amp; Example - Video &amp;  Lesson Transcript | Study.com">
            <a:extLst>
              <a:ext uri="{FF2B5EF4-FFF2-40B4-BE49-F238E27FC236}">
                <a16:creationId xmlns:a16="http://schemas.microsoft.com/office/drawing/2014/main" id="{A39C4118-E47E-3554-0220-20F31992AFE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327187" y="640080"/>
            <a:ext cx="6191922" cy="526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3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your Essay on </a:t>
            </a:r>
            <a:r>
              <a:rPr lang="en-US" i="1" dirty="0"/>
              <a:t>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1110766"/>
            <a:ext cx="4815840" cy="4763259"/>
          </a:xfrm>
        </p:spPr>
        <p:txBody>
          <a:bodyPr>
            <a:noAutofit/>
          </a:bodyPr>
          <a:lstStyle/>
          <a:p>
            <a:r>
              <a:rPr lang="en-US" sz="2400" dirty="0"/>
              <a:t>Remember your audience. </a:t>
            </a:r>
          </a:p>
          <a:p>
            <a:r>
              <a:rPr lang="en-US" sz="2400" dirty="0"/>
              <a:t>Your first sentence is crucial</a:t>
            </a:r>
          </a:p>
          <a:p>
            <a:r>
              <a:rPr lang="en-US" sz="2400" dirty="0"/>
              <a:t>Focus on the “everyday” real you … mostly</a:t>
            </a:r>
          </a:p>
          <a:p>
            <a:r>
              <a:rPr lang="en-US" sz="2400" dirty="0"/>
              <a:t>Use sensory details to show   (don’t tell).</a:t>
            </a:r>
          </a:p>
          <a:p>
            <a:r>
              <a:rPr lang="en-US" sz="2400" dirty="0"/>
              <a:t>Consider reframing a negative experience.</a:t>
            </a:r>
          </a:p>
          <a:p>
            <a:r>
              <a:rPr lang="en-US" sz="2400" dirty="0"/>
              <a:t>What do you want your essay to tell people about you?</a:t>
            </a:r>
          </a:p>
          <a:p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Logistics </a:t>
            </a:r>
          </a:p>
        </p:txBody>
      </p:sp>
    </p:spTree>
    <p:extLst>
      <p:ext uri="{BB962C8B-B14F-4D97-AF65-F5344CB8AC3E}">
        <p14:creationId xmlns:p14="http://schemas.microsoft.com/office/powerpoint/2010/main" val="2020457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writing suggestions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21" y="2775810"/>
            <a:ext cx="4271771" cy="31019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THINGS TO DO</a:t>
            </a:r>
          </a:p>
          <a:p>
            <a:r>
              <a:rPr lang="en-US" sz="2400" dirty="0"/>
              <a:t>Strong diction</a:t>
            </a:r>
          </a:p>
          <a:p>
            <a:r>
              <a:rPr lang="en-US" sz="2400" dirty="0"/>
              <a:t>Central Idea</a:t>
            </a:r>
          </a:p>
          <a:p>
            <a:r>
              <a:rPr lang="en-US" sz="2400" dirty="0"/>
              <a:t>Past tense for reflection</a:t>
            </a:r>
          </a:p>
          <a:p>
            <a:r>
              <a:rPr lang="en-US" sz="2400" dirty="0"/>
              <a:t>You can break some of the English rules</a:t>
            </a:r>
          </a:p>
          <a:p>
            <a:r>
              <a:rPr lang="en-US" sz="2400" dirty="0"/>
              <a:t>Start right into your story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389" y="6500190"/>
            <a:ext cx="4270247" cy="944107"/>
          </a:xfrm>
        </p:spPr>
        <p:txBody>
          <a:bodyPr>
            <a:normAutofit lnSpcReduction="10000"/>
          </a:bodyPr>
          <a:lstStyle/>
          <a:p>
            <a:endParaRPr lang="en-US" sz="2000" dirty="0"/>
          </a:p>
          <a:p>
            <a:endParaRPr lang="en-US" dirty="0"/>
          </a:p>
        </p:txBody>
      </p:sp>
      <p:pic>
        <p:nvPicPr>
          <p:cNvPr id="6" name="Picture 5" descr="Snowflake close-up, showing hexagonal crystal shape">
            <a:extLst>
              <a:ext uri="{FF2B5EF4-FFF2-40B4-BE49-F238E27FC236}">
                <a16:creationId xmlns:a16="http://schemas.microsoft.com/office/drawing/2014/main" id="{3EE27FA8-8900-B37D-69FF-3301400E3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937" y="2584640"/>
            <a:ext cx="6625842" cy="37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23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writing suggestions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21" y="2775810"/>
            <a:ext cx="4271771" cy="3101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THINGS TO AVOID</a:t>
            </a:r>
          </a:p>
          <a:p>
            <a:r>
              <a:rPr lang="en-US" sz="2400" dirty="0"/>
              <a:t>Clichés </a:t>
            </a:r>
          </a:p>
          <a:p>
            <a:r>
              <a:rPr lang="en-US" sz="2400" dirty="0"/>
              <a:t>To Be—use stronger verbs</a:t>
            </a:r>
          </a:p>
          <a:p>
            <a:r>
              <a:rPr lang="en-US" sz="2400" dirty="0"/>
              <a:t>Relying too much on a thesaurus. </a:t>
            </a:r>
          </a:p>
          <a:p>
            <a:r>
              <a:rPr lang="en-US" sz="2400" dirty="0"/>
              <a:t>Exclamation marks!!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389" y="6500190"/>
            <a:ext cx="4270247" cy="944107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dirty="0"/>
          </a:p>
        </p:txBody>
      </p:sp>
      <p:pic>
        <p:nvPicPr>
          <p:cNvPr id="6" name="Picture 5" descr="Snowflake close-up, showing hexagonal crystal shape">
            <a:extLst>
              <a:ext uri="{FF2B5EF4-FFF2-40B4-BE49-F238E27FC236}">
                <a16:creationId xmlns:a16="http://schemas.microsoft.com/office/drawing/2014/main" id="{3EE27FA8-8900-B37D-69FF-3301400E3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937" y="2584640"/>
            <a:ext cx="6625842" cy="37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45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Revising and editing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1"/>
            <a:ext cx="4815840" cy="5586189"/>
          </a:xfrm>
        </p:spPr>
        <p:txBody>
          <a:bodyPr>
            <a:no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Re-read. Read out loud. Do it several times </a:t>
            </a:r>
          </a:p>
          <a:p>
            <a:endParaRPr lang="en-US" sz="2400" dirty="0"/>
          </a:p>
          <a:p>
            <a:r>
              <a:rPr lang="en-US" sz="2400" dirty="0"/>
              <a:t>Better yet – read out loud to a friend</a:t>
            </a:r>
          </a:p>
          <a:p>
            <a:endParaRPr lang="en-US" sz="2400" dirty="0"/>
          </a:p>
          <a:p>
            <a:r>
              <a:rPr lang="en-US" sz="2400" dirty="0"/>
              <a:t>After writing – double check the prompt. Did you leave anything out?</a:t>
            </a:r>
          </a:p>
          <a:p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Logistics </a:t>
            </a:r>
          </a:p>
        </p:txBody>
      </p:sp>
    </p:spTree>
    <p:extLst>
      <p:ext uri="{BB962C8B-B14F-4D97-AF65-F5344CB8AC3E}">
        <p14:creationId xmlns:p14="http://schemas.microsoft.com/office/powerpoint/2010/main" val="29436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2AE72-B0B9-7FD1-18C1-BCDA4A3F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1EEB9-7CE3-CB5B-E5C4-4A26F89E1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400" dirty="0"/>
              <a:t>It’s tempting to let artificial intelligence do if for you. </a:t>
            </a:r>
          </a:p>
          <a:p>
            <a:endParaRPr lang="en-US" sz="2400" dirty="0"/>
          </a:p>
          <a:p>
            <a:r>
              <a:rPr lang="en-US" sz="2400" dirty="0"/>
              <a:t>AI can’t tell YOUR story better than you. </a:t>
            </a:r>
          </a:p>
          <a:p>
            <a:endParaRPr lang="en-US" sz="2400" dirty="0"/>
          </a:p>
          <a:p>
            <a:r>
              <a:rPr lang="en-US" sz="2400" dirty="0"/>
              <a:t>If you use it for ideas, revise it to make it your own.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6A39B-6FF2-1205-4C0C-BA497F880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8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672" y="978776"/>
            <a:ext cx="4486656" cy="1174991"/>
          </a:xfrm>
        </p:spPr>
        <p:txBody>
          <a:bodyPr>
            <a:normAutofit/>
          </a:bodyPr>
          <a:lstStyle/>
          <a:p>
            <a:r>
              <a:rPr lang="en-US" sz="2400" dirty="0"/>
              <a:t>TWO FINAL pieces </a:t>
            </a:r>
            <a:br>
              <a:rPr lang="en-US" sz="2400" dirty="0"/>
            </a:br>
            <a:r>
              <a:rPr lang="en-US" sz="2400" dirty="0"/>
              <a:t>of advice</a:t>
            </a:r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2F78C2DD-4116-0600-F6D3-D8423B7FD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5" r="33267" b="-1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0672" y="2640692"/>
            <a:ext cx="4486656" cy="3255252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sz="2000" dirty="0"/>
              <a:t>After writing, proofreading, double checking, reading out loud, and having several friends and teachers read it – go back. Look for details that ANYONE could write about … and take those out.</a:t>
            </a:r>
          </a:p>
          <a:p>
            <a:pPr marL="342900" indent="-342900">
              <a:buAutoNum type="arabicPeriod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Give yourself time. Time is the most valuable thing you have in the </a:t>
            </a:r>
            <a:r>
              <a:rPr lang="en-US" sz="2000" i="1" dirty="0"/>
              <a:t>process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240812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107</TotalTime>
  <Words>307</Words>
  <Application>Microsoft Office PowerPoint</Application>
  <PresentationFormat>Widescreen</PresentationFormat>
  <Paragraphs>53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Gill Sans MT</vt:lpstr>
      <vt:lpstr>Parcel</vt:lpstr>
      <vt:lpstr>Show them Who You Are: College Entrance Essay   </vt:lpstr>
      <vt:lpstr>Filling out your story</vt:lpstr>
      <vt:lpstr>Understanding your Audience </vt:lpstr>
      <vt:lpstr>Focus your Essay on YOU</vt:lpstr>
      <vt:lpstr>Some writing suggestions</vt:lpstr>
      <vt:lpstr>Some writing suggestions</vt:lpstr>
      <vt:lpstr>Revising and editing</vt:lpstr>
      <vt:lpstr>The role of AI</vt:lpstr>
      <vt:lpstr>TWO FINAL pieces  of advice</vt:lpstr>
      <vt:lpstr>Congratulations—you’re on your way.</vt:lpstr>
    </vt:vector>
  </TitlesOfParts>
  <Company>Queens University of Charlotte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Daniel</dc:creator>
  <cp:lastModifiedBy>Andrea McCrary</cp:lastModifiedBy>
  <cp:revision>9</cp:revision>
  <dcterms:created xsi:type="dcterms:W3CDTF">2018-11-17T13:26:13Z</dcterms:created>
  <dcterms:modified xsi:type="dcterms:W3CDTF">2023-10-19T18:03:56Z</dcterms:modified>
</cp:coreProperties>
</file>